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66" r:id="rId2"/>
    <p:sldId id="375" r:id="rId3"/>
    <p:sldId id="371" r:id="rId4"/>
    <p:sldId id="372" r:id="rId5"/>
    <p:sldId id="361" r:id="rId6"/>
    <p:sldId id="374" r:id="rId7"/>
    <p:sldId id="373" r:id="rId8"/>
    <p:sldId id="365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8EC5"/>
    <a:srgbClr val="6AD5C2"/>
    <a:srgbClr val="0077C8"/>
    <a:srgbClr val="0099FF"/>
    <a:srgbClr val="0066FF"/>
    <a:srgbClr val="0066CC"/>
    <a:srgbClr val="3399FF"/>
    <a:srgbClr val="99CCFF"/>
    <a:srgbClr val="10B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4"/>
    <p:restoredTop sz="87674" autoAdjust="0"/>
  </p:normalViewPr>
  <p:slideViewPr>
    <p:cSldViewPr snapToGrid="0" snapToObjects="1">
      <p:cViewPr varScale="1">
        <p:scale>
          <a:sx n="39" d="100"/>
          <a:sy n="39" d="100"/>
        </p:scale>
        <p:origin x="1205" y="5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2C3066-C988-45C8-80B1-C34D90BAC15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</dgm:pt>
    <dgm:pt modelId="{7498AF62-665C-4260-A3C0-213A15E36F51}">
      <dgm:prSet phldrT="[Текст]"/>
      <dgm:spPr>
        <a:solidFill>
          <a:srgbClr val="008EC5"/>
        </a:solidFill>
      </dgm:spPr>
      <dgm:t>
        <a:bodyPr/>
        <a:lstStyle/>
        <a:p>
          <a:r>
            <a:rPr lang="ru-RU" dirty="0" smtClean="0"/>
            <a:t>Полномочие региона</a:t>
          </a:r>
          <a:endParaRPr lang="ru-RU" dirty="0"/>
        </a:p>
      </dgm:t>
    </dgm:pt>
    <dgm:pt modelId="{7BE81A65-C325-4C05-B845-32E4BA3AB63A}" type="parTrans" cxnId="{0F8564CF-5442-4EF7-9E12-1E697153AC08}">
      <dgm:prSet/>
      <dgm:spPr/>
      <dgm:t>
        <a:bodyPr/>
        <a:lstStyle/>
        <a:p>
          <a:endParaRPr lang="ru-RU"/>
        </a:p>
      </dgm:t>
    </dgm:pt>
    <dgm:pt modelId="{0EA376DB-7E73-4187-A3B7-EEA84ED7880C}" type="sibTrans" cxnId="{0F8564CF-5442-4EF7-9E12-1E697153AC08}">
      <dgm:prSet/>
      <dgm:spPr/>
      <dgm:t>
        <a:bodyPr/>
        <a:lstStyle/>
        <a:p>
          <a:endParaRPr lang="ru-RU"/>
        </a:p>
      </dgm:t>
    </dgm:pt>
    <dgm:pt modelId="{6F54263F-0F7C-486E-AA0D-02AECA15F6DD}">
      <dgm:prSet phldrT="[Текст]"/>
      <dgm:spPr>
        <a:solidFill>
          <a:srgbClr val="008EC5"/>
        </a:solidFill>
      </dgm:spPr>
      <dgm:t>
        <a:bodyPr/>
        <a:lstStyle/>
        <a:p>
          <a:r>
            <a:rPr lang="ru-RU" dirty="0" smtClean="0"/>
            <a:t>Объект контроля</a:t>
          </a:r>
          <a:endParaRPr lang="ru-RU" dirty="0"/>
        </a:p>
      </dgm:t>
    </dgm:pt>
    <dgm:pt modelId="{85BCC154-3165-4525-822E-CF46753528D7}" type="parTrans" cxnId="{A888A088-6C17-4727-92B8-1E98817A31E6}">
      <dgm:prSet/>
      <dgm:spPr/>
      <dgm:t>
        <a:bodyPr/>
        <a:lstStyle/>
        <a:p>
          <a:endParaRPr lang="ru-RU"/>
        </a:p>
      </dgm:t>
    </dgm:pt>
    <dgm:pt modelId="{B45D19BD-A22D-4DFA-8337-F634D66B2CF7}" type="sibTrans" cxnId="{A888A088-6C17-4727-92B8-1E98817A31E6}">
      <dgm:prSet/>
      <dgm:spPr/>
      <dgm:t>
        <a:bodyPr/>
        <a:lstStyle/>
        <a:p>
          <a:endParaRPr lang="ru-RU"/>
        </a:p>
      </dgm:t>
    </dgm:pt>
    <dgm:pt modelId="{B6716BEC-7CD2-4509-BDE2-D35F88ED1A74}">
      <dgm:prSet phldrT="[Текст]"/>
      <dgm:spPr>
        <a:solidFill>
          <a:srgbClr val="008EC5"/>
        </a:solidFill>
      </dgm:spPr>
      <dgm:t>
        <a:bodyPr/>
        <a:lstStyle/>
        <a:p>
          <a:r>
            <a:rPr lang="ru-RU" dirty="0" smtClean="0"/>
            <a:t>Региональный закон о контроле</a:t>
          </a:r>
          <a:endParaRPr lang="ru-RU" dirty="0"/>
        </a:p>
      </dgm:t>
    </dgm:pt>
    <dgm:pt modelId="{14E57386-A05F-4DEC-B972-ADB8B0A9148D}" type="parTrans" cxnId="{33BDF74A-B33E-4D86-94B7-5AAA29889981}">
      <dgm:prSet/>
      <dgm:spPr/>
      <dgm:t>
        <a:bodyPr/>
        <a:lstStyle/>
        <a:p>
          <a:endParaRPr lang="ru-RU"/>
        </a:p>
      </dgm:t>
    </dgm:pt>
    <dgm:pt modelId="{16D79BF4-0714-4CFF-A122-904BE708B235}" type="sibTrans" cxnId="{33BDF74A-B33E-4D86-94B7-5AAA29889981}">
      <dgm:prSet/>
      <dgm:spPr/>
      <dgm:t>
        <a:bodyPr/>
        <a:lstStyle/>
        <a:p>
          <a:endParaRPr lang="ru-RU"/>
        </a:p>
      </dgm:t>
    </dgm:pt>
    <dgm:pt modelId="{7B55DF87-0D15-4E27-91EE-F54FE7A9BF33}" type="pres">
      <dgm:prSet presAssocID="{7A2C3066-C988-45C8-80B1-C34D90BAC158}" presName="diagram" presStyleCnt="0">
        <dgm:presLayoutVars>
          <dgm:dir/>
          <dgm:resizeHandles val="exact"/>
        </dgm:presLayoutVars>
      </dgm:prSet>
      <dgm:spPr/>
    </dgm:pt>
    <dgm:pt modelId="{AB929CB3-C4F9-41CB-A8E1-41B1D8CD5BE2}" type="pres">
      <dgm:prSet presAssocID="{7498AF62-665C-4260-A3C0-213A15E36F5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65D15B-C5F5-449E-A7B5-CE53E4198ED3}" type="pres">
      <dgm:prSet presAssocID="{0EA376DB-7E73-4187-A3B7-EEA84ED7880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8205C9B-A36C-4ED8-B61B-A500AB2B2C04}" type="pres">
      <dgm:prSet presAssocID="{0EA376DB-7E73-4187-A3B7-EEA84ED7880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0DDF43A-4BB7-4889-AA12-FD829DEDB221}" type="pres">
      <dgm:prSet presAssocID="{6F54263F-0F7C-486E-AA0D-02AECA15F6D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E2B67-CE4A-41EA-ADFA-3712AE49B693}" type="pres">
      <dgm:prSet presAssocID="{B45D19BD-A22D-4DFA-8337-F634D66B2CF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FDE8561-BB19-482F-92EB-DF19445A80B4}" type="pres">
      <dgm:prSet presAssocID="{B45D19BD-A22D-4DFA-8337-F634D66B2CF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07EE965-E3FC-4C6C-8DFF-585D9D42BA48}" type="pres">
      <dgm:prSet presAssocID="{B6716BEC-7CD2-4509-BDE2-D35F88ED1A74}" presName="node" presStyleLbl="node1" presStyleIdx="2" presStyleCnt="3" custLinFactNeighborX="17288" custLinFactNeighborY="-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BDF74A-B33E-4D86-94B7-5AAA29889981}" srcId="{7A2C3066-C988-45C8-80B1-C34D90BAC158}" destId="{B6716BEC-7CD2-4509-BDE2-D35F88ED1A74}" srcOrd="2" destOrd="0" parTransId="{14E57386-A05F-4DEC-B972-ADB8B0A9148D}" sibTransId="{16D79BF4-0714-4CFF-A122-904BE708B235}"/>
    <dgm:cxn modelId="{B1563CD3-C535-4B0D-8A08-8A6D17E7227F}" type="presOf" srcId="{7498AF62-665C-4260-A3C0-213A15E36F51}" destId="{AB929CB3-C4F9-41CB-A8E1-41B1D8CD5BE2}" srcOrd="0" destOrd="0" presId="urn:microsoft.com/office/officeart/2005/8/layout/process5"/>
    <dgm:cxn modelId="{A888A088-6C17-4727-92B8-1E98817A31E6}" srcId="{7A2C3066-C988-45C8-80B1-C34D90BAC158}" destId="{6F54263F-0F7C-486E-AA0D-02AECA15F6DD}" srcOrd="1" destOrd="0" parTransId="{85BCC154-3165-4525-822E-CF46753528D7}" sibTransId="{B45D19BD-A22D-4DFA-8337-F634D66B2CF7}"/>
    <dgm:cxn modelId="{F9BC3FF5-77CD-4421-ABDF-C77F3DEDE73B}" type="presOf" srcId="{0EA376DB-7E73-4187-A3B7-EEA84ED7880C}" destId="{8965D15B-C5F5-449E-A7B5-CE53E4198ED3}" srcOrd="0" destOrd="0" presId="urn:microsoft.com/office/officeart/2005/8/layout/process5"/>
    <dgm:cxn modelId="{4927F5A7-8996-4E1D-9342-99CA8F1F03F5}" type="presOf" srcId="{B6716BEC-7CD2-4509-BDE2-D35F88ED1A74}" destId="{B07EE965-E3FC-4C6C-8DFF-585D9D42BA48}" srcOrd="0" destOrd="0" presId="urn:microsoft.com/office/officeart/2005/8/layout/process5"/>
    <dgm:cxn modelId="{B21533A5-CC94-4E98-8531-BC82714F2DD3}" type="presOf" srcId="{7A2C3066-C988-45C8-80B1-C34D90BAC158}" destId="{7B55DF87-0D15-4E27-91EE-F54FE7A9BF33}" srcOrd="0" destOrd="0" presId="urn:microsoft.com/office/officeart/2005/8/layout/process5"/>
    <dgm:cxn modelId="{6776288E-5037-4539-9F9A-E86246DC2FAD}" type="presOf" srcId="{0EA376DB-7E73-4187-A3B7-EEA84ED7880C}" destId="{C8205C9B-A36C-4ED8-B61B-A500AB2B2C04}" srcOrd="1" destOrd="0" presId="urn:microsoft.com/office/officeart/2005/8/layout/process5"/>
    <dgm:cxn modelId="{7CC4B1FF-ACB8-4484-883F-AFE8BE021AF8}" type="presOf" srcId="{B45D19BD-A22D-4DFA-8337-F634D66B2CF7}" destId="{2CFE2B67-CE4A-41EA-ADFA-3712AE49B693}" srcOrd="0" destOrd="0" presId="urn:microsoft.com/office/officeart/2005/8/layout/process5"/>
    <dgm:cxn modelId="{2D1A9C25-613D-4803-965D-8E05D08C147B}" type="presOf" srcId="{6F54263F-0F7C-486E-AA0D-02AECA15F6DD}" destId="{00DDF43A-4BB7-4889-AA12-FD829DEDB221}" srcOrd="0" destOrd="0" presId="urn:microsoft.com/office/officeart/2005/8/layout/process5"/>
    <dgm:cxn modelId="{18B63754-220F-4F83-B46C-749F26F13181}" type="presOf" srcId="{B45D19BD-A22D-4DFA-8337-F634D66B2CF7}" destId="{1FDE8561-BB19-482F-92EB-DF19445A80B4}" srcOrd="1" destOrd="0" presId="urn:microsoft.com/office/officeart/2005/8/layout/process5"/>
    <dgm:cxn modelId="{0F8564CF-5442-4EF7-9E12-1E697153AC08}" srcId="{7A2C3066-C988-45C8-80B1-C34D90BAC158}" destId="{7498AF62-665C-4260-A3C0-213A15E36F51}" srcOrd="0" destOrd="0" parTransId="{7BE81A65-C325-4C05-B845-32E4BA3AB63A}" sibTransId="{0EA376DB-7E73-4187-A3B7-EEA84ED7880C}"/>
    <dgm:cxn modelId="{583C4852-AFDB-4588-BDB0-351272C24A5A}" type="presParOf" srcId="{7B55DF87-0D15-4E27-91EE-F54FE7A9BF33}" destId="{AB929CB3-C4F9-41CB-A8E1-41B1D8CD5BE2}" srcOrd="0" destOrd="0" presId="urn:microsoft.com/office/officeart/2005/8/layout/process5"/>
    <dgm:cxn modelId="{579DB96C-83CC-46C2-B952-8603E14C5AA2}" type="presParOf" srcId="{7B55DF87-0D15-4E27-91EE-F54FE7A9BF33}" destId="{8965D15B-C5F5-449E-A7B5-CE53E4198ED3}" srcOrd="1" destOrd="0" presId="urn:microsoft.com/office/officeart/2005/8/layout/process5"/>
    <dgm:cxn modelId="{B0F403C6-85C6-4CA4-B214-4B195BFAA500}" type="presParOf" srcId="{8965D15B-C5F5-449E-A7B5-CE53E4198ED3}" destId="{C8205C9B-A36C-4ED8-B61B-A500AB2B2C04}" srcOrd="0" destOrd="0" presId="urn:microsoft.com/office/officeart/2005/8/layout/process5"/>
    <dgm:cxn modelId="{686686DF-6E9B-42D6-90F8-9D41A93497CD}" type="presParOf" srcId="{7B55DF87-0D15-4E27-91EE-F54FE7A9BF33}" destId="{00DDF43A-4BB7-4889-AA12-FD829DEDB221}" srcOrd="2" destOrd="0" presId="urn:microsoft.com/office/officeart/2005/8/layout/process5"/>
    <dgm:cxn modelId="{0A499952-9221-4976-9122-8493521578C6}" type="presParOf" srcId="{7B55DF87-0D15-4E27-91EE-F54FE7A9BF33}" destId="{2CFE2B67-CE4A-41EA-ADFA-3712AE49B693}" srcOrd="3" destOrd="0" presId="urn:microsoft.com/office/officeart/2005/8/layout/process5"/>
    <dgm:cxn modelId="{C0415C2D-6B2B-4BED-A09D-30C44D27E275}" type="presParOf" srcId="{2CFE2B67-CE4A-41EA-ADFA-3712AE49B693}" destId="{1FDE8561-BB19-482F-92EB-DF19445A80B4}" srcOrd="0" destOrd="0" presId="urn:microsoft.com/office/officeart/2005/8/layout/process5"/>
    <dgm:cxn modelId="{A963C8BF-14F4-4F38-8091-B25270A4856B}" type="presParOf" srcId="{7B55DF87-0D15-4E27-91EE-F54FE7A9BF33}" destId="{B07EE965-E3FC-4C6C-8DFF-585D9D42BA48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2C3066-C988-45C8-80B1-C34D90BAC15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</dgm:pt>
    <dgm:pt modelId="{7498AF62-665C-4260-A3C0-213A15E36F51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/>
            <a:t>Совместное</a:t>
          </a:r>
          <a:r>
            <a:rPr lang="ru-RU" baseline="0" dirty="0" smtClean="0"/>
            <a:t> ведение</a:t>
          </a:r>
          <a:endParaRPr lang="ru-RU" dirty="0"/>
        </a:p>
      </dgm:t>
    </dgm:pt>
    <dgm:pt modelId="{7BE81A65-C325-4C05-B845-32E4BA3AB63A}" type="parTrans" cxnId="{0F8564CF-5442-4EF7-9E12-1E697153AC08}">
      <dgm:prSet/>
      <dgm:spPr/>
      <dgm:t>
        <a:bodyPr/>
        <a:lstStyle/>
        <a:p>
          <a:endParaRPr lang="ru-RU"/>
        </a:p>
      </dgm:t>
    </dgm:pt>
    <dgm:pt modelId="{0EA376DB-7E73-4187-A3B7-EEA84ED7880C}" type="sibTrans" cxnId="{0F8564CF-5442-4EF7-9E12-1E697153AC08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6F54263F-0F7C-486E-AA0D-02AECA15F6DD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/>
            <a:t>Федеральный закон о контроле</a:t>
          </a:r>
          <a:endParaRPr lang="ru-RU" dirty="0"/>
        </a:p>
      </dgm:t>
    </dgm:pt>
    <dgm:pt modelId="{85BCC154-3165-4525-822E-CF46753528D7}" type="parTrans" cxnId="{A888A088-6C17-4727-92B8-1E98817A31E6}">
      <dgm:prSet/>
      <dgm:spPr/>
      <dgm:t>
        <a:bodyPr/>
        <a:lstStyle/>
        <a:p>
          <a:endParaRPr lang="ru-RU"/>
        </a:p>
      </dgm:t>
    </dgm:pt>
    <dgm:pt modelId="{B45D19BD-A22D-4DFA-8337-F634D66B2CF7}" type="sibTrans" cxnId="{A888A088-6C17-4727-92B8-1E98817A31E6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B6716BEC-7CD2-4509-BDE2-D35F88ED1A74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/>
            <a:t>Региональный закон о контроле</a:t>
          </a:r>
          <a:endParaRPr lang="ru-RU" dirty="0"/>
        </a:p>
      </dgm:t>
    </dgm:pt>
    <dgm:pt modelId="{14E57386-A05F-4DEC-B972-ADB8B0A9148D}" type="parTrans" cxnId="{33BDF74A-B33E-4D86-94B7-5AAA29889981}">
      <dgm:prSet/>
      <dgm:spPr/>
      <dgm:t>
        <a:bodyPr/>
        <a:lstStyle/>
        <a:p>
          <a:endParaRPr lang="ru-RU"/>
        </a:p>
      </dgm:t>
    </dgm:pt>
    <dgm:pt modelId="{16D79BF4-0714-4CFF-A122-904BE708B235}" type="sibTrans" cxnId="{33BDF74A-B33E-4D86-94B7-5AAA29889981}">
      <dgm:prSet/>
      <dgm:spPr/>
      <dgm:t>
        <a:bodyPr/>
        <a:lstStyle/>
        <a:p>
          <a:endParaRPr lang="ru-RU"/>
        </a:p>
      </dgm:t>
    </dgm:pt>
    <dgm:pt modelId="{7B55DF87-0D15-4E27-91EE-F54FE7A9BF33}" type="pres">
      <dgm:prSet presAssocID="{7A2C3066-C988-45C8-80B1-C34D90BAC158}" presName="diagram" presStyleCnt="0">
        <dgm:presLayoutVars>
          <dgm:dir/>
          <dgm:resizeHandles val="exact"/>
        </dgm:presLayoutVars>
      </dgm:prSet>
      <dgm:spPr/>
    </dgm:pt>
    <dgm:pt modelId="{AB929CB3-C4F9-41CB-A8E1-41B1D8CD5BE2}" type="pres">
      <dgm:prSet presAssocID="{7498AF62-665C-4260-A3C0-213A15E36F5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65D15B-C5F5-449E-A7B5-CE53E4198ED3}" type="pres">
      <dgm:prSet presAssocID="{0EA376DB-7E73-4187-A3B7-EEA84ED7880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8205C9B-A36C-4ED8-B61B-A500AB2B2C04}" type="pres">
      <dgm:prSet presAssocID="{0EA376DB-7E73-4187-A3B7-EEA84ED7880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0DDF43A-4BB7-4889-AA12-FD829DEDB221}" type="pres">
      <dgm:prSet presAssocID="{6F54263F-0F7C-486E-AA0D-02AECA15F6D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E2B67-CE4A-41EA-ADFA-3712AE49B693}" type="pres">
      <dgm:prSet presAssocID="{B45D19BD-A22D-4DFA-8337-F634D66B2CF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FDE8561-BB19-482F-92EB-DF19445A80B4}" type="pres">
      <dgm:prSet presAssocID="{B45D19BD-A22D-4DFA-8337-F634D66B2CF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07EE965-E3FC-4C6C-8DFF-585D9D42BA48}" type="pres">
      <dgm:prSet presAssocID="{B6716BEC-7CD2-4509-BDE2-D35F88ED1A74}" presName="node" presStyleLbl="node1" presStyleIdx="2" presStyleCnt="3" custLinFactNeighborX="17288" custLinFactNeighborY="-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BDF74A-B33E-4D86-94B7-5AAA29889981}" srcId="{7A2C3066-C988-45C8-80B1-C34D90BAC158}" destId="{B6716BEC-7CD2-4509-BDE2-D35F88ED1A74}" srcOrd="2" destOrd="0" parTransId="{14E57386-A05F-4DEC-B972-ADB8B0A9148D}" sibTransId="{16D79BF4-0714-4CFF-A122-904BE708B235}"/>
    <dgm:cxn modelId="{B1563CD3-C535-4B0D-8A08-8A6D17E7227F}" type="presOf" srcId="{7498AF62-665C-4260-A3C0-213A15E36F51}" destId="{AB929CB3-C4F9-41CB-A8E1-41B1D8CD5BE2}" srcOrd="0" destOrd="0" presId="urn:microsoft.com/office/officeart/2005/8/layout/process5"/>
    <dgm:cxn modelId="{A888A088-6C17-4727-92B8-1E98817A31E6}" srcId="{7A2C3066-C988-45C8-80B1-C34D90BAC158}" destId="{6F54263F-0F7C-486E-AA0D-02AECA15F6DD}" srcOrd="1" destOrd="0" parTransId="{85BCC154-3165-4525-822E-CF46753528D7}" sibTransId="{B45D19BD-A22D-4DFA-8337-F634D66B2CF7}"/>
    <dgm:cxn modelId="{F9BC3FF5-77CD-4421-ABDF-C77F3DEDE73B}" type="presOf" srcId="{0EA376DB-7E73-4187-A3B7-EEA84ED7880C}" destId="{8965D15B-C5F5-449E-A7B5-CE53E4198ED3}" srcOrd="0" destOrd="0" presId="urn:microsoft.com/office/officeart/2005/8/layout/process5"/>
    <dgm:cxn modelId="{4927F5A7-8996-4E1D-9342-99CA8F1F03F5}" type="presOf" srcId="{B6716BEC-7CD2-4509-BDE2-D35F88ED1A74}" destId="{B07EE965-E3FC-4C6C-8DFF-585D9D42BA48}" srcOrd="0" destOrd="0" presId="urn:microsoft.com/office/officeart/2005/8/layout/process5"/>
    <dgm:cxn modelId="{B21533A5-CC94-4E98-8531-BC82714F2DD3}" type="presOf" srcId="{7A2C3066-C988-45C8-80B1-C34D90BAC158}" destId="{7B55DF87-0D15-4E27-91EE-F54FE7A9BF33}" srcOrd="0" destOrd="0" presId="urn:microsoft.com/office/officeart/2005/8/layout/process5"/>
    <dgm:cxn modelId="{6776288E-5037-4539-9F9A-E86246DC2FAD}" type="presOf" srcId="{0EA376DB-7E73-4187-A3B7-EEA84ED7880C}" destId="{C8205C9B-A36C-4ED8-B61B-A500AB2B2C04}" srcOrd="1" destOrd="0" presId="urn:microsoft.com/office/officeart/2005/8/layout/process5"/>
    <dgm:cxn modelId="{7CC4B1FF-ACB8-4484-883F-AFE8BE021AF8}" type="presOf" srcId="{B45D19BD-A22D-4DFA-8337-F634D66B2CF7}" destId="{2CFE2B67-CE4A-41EA-ADFA-3712AE49B693}" srcOrd="0" destOrd="0" presId="urn:microsoft.com/office/officeart/2005/8/layout/process5"/>
    <dgm:cxn modelId="{2D1A9C25-613D-4803-965D-8E05D08C147B}" type="presOf" srcId="{6F54263F-0F7C-486E-AA0D-02AECA15F6DD}" destId="{00DDF43A-4BB7-4889-AA12-FD829DEDB221}" srcOrd="0" destOrd="0" presId="urn:microsoft.com/office/officeart/2005/8/layout/process5"/>
    <dgm:cxn modelId="{18B63754-220F-4F83-B46C-749F26F13181}" type="presOf" srcId="{B45D19BD-A22D-4DFA-8337-F634D66B2CF7}" destId="{1FDE8561-BB19-482F-92EB-DF19445A80B4}" srcOrd="1" destOrd="0" presId="urn:microsoft.com/office/officeart/2005/8/layout/process5"/>
    <dgm:cxn modelId="{0F8564CF-5442-4EF7-9E12-1E697153AC08}" srcId="{7A2C3066-C988-45C8-80B1-C34D90BAC158}" destId="{7498AF62-665C-4260-A3C0-213A15E36F51}" srcOrd="0" destOrd="0" parTransId="{7BE81A65-C325-4C05-B845-32E4BA3AB63A}" sibTransId="{0EA376DB-7E73-4187-A3B7-EEA84ED7880C}"/>
    <dgm:cxn modelId="{583C4852-AFDB-4588-BDB0-351272C24A5A}" type="presParOf" srcId="{7B55DF87-0D15-4E27-91EE-F54FE7A9BF33}" destId="{AB929CB3-C4F9-41CB-A8E1-41B1D8CD5BE2}" srcOrd="0" destOrd="0" presId="urn:microsoft.com/office/officeart/2005/8/layout/process5"/>
    <dgm:cxn modelId="{579DB96C-83CC-46C2-B952-8603E14C5AA2}" type="presParOf" srcId="{7B55DF87-0D15-4E27-91EE-F54FE7A9BF33}" destId="{8965D15B-C5F5-449E-A7B5-CE53E4198ED3}" srcOrd="1" destOrd="0" presId="urn:microsoft.com/office/officeart/2005/8/layout/process5"/>
    <dgm:cxn modelId="{B0F403C6-85C6-4CA4-B214-4B195BFAA500}" type="presParOf" srcId="{8965D15B-C5F5-449E-A7B5-CE53E4198ED3}" destId="{C8205C9B-A36C-4ED8-B61B-A500AB2B2C04}" srcOrd="0" destOrd="0" presId="urn:microsoft.com/office/officeart/2005/8/layout/process5"/>
    <dgm:cxn modelId="{686686DF-6E9B-42D6-90F8-9D41A93497CD}" type="presParOf" srcId="{7B55DF87-0D15-4E27-91EE-F54FE7A9BF33}" destId="{00DDF43A-4BB7-4889-AA12-FD829DEDB221}" srcOrd="2" destOrd="0" presId="urn:microsoft.com/office/officeart/2005/8/layout/process5"/>
    <dgm:cxn modelId="{0A499952-9221-4976-9122-8493521578C6}" type="presParOf" srcId="{7B55DF87-0D15-4E27-91EE-F54FE7A9BF33}" destId="{2CFE2B67-CE4A-41EA-ADFA-3712AE49B693}" srcOrd="3" destOrd="0" presId="urn:microsoft.com/office/officeart/2005/8/layout/process5"/>
    <dgm:cxn modelId="{C0415C2D-6B2B-4BED-A09D-30C44D27E275}" type="presParOf" srcId="{2CFE2B67-CE4A-41EA-ADFA-3712AE49B693}" destId="{1FDE8561-BB19-482F-92EB-DF19445A80B4}" srcOrd="0" destOrd="0" presId="urn:microsoft.com/office/officeart/2005/8/layout/process5"/>
    <dgm:cxn modelId="{A963C8BF-14F4-4F38-8091-B25270A4856B}" type="presParOf" srcId="{7B55DF87-0D15-4E27-91EE-F54FE7A9BF33}" destId="{B07EE965-E3FC-4C6C-8DFF-585D9D42BA48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582D1F-7254-4D93-AEEB-2176BC6A9D73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79EAB0-7671-4DFD-A2A2-9BF368B113BA}">
      <dgm:prSet phldrT="[Текст]" custT="1"/>
      <dgm:spPr>
        <a:gradFill flip="none" rotWithShape="1">
          <a:gsLst>
            <a:gs pos="100000">
              <a:srgbClr val="00AAB5">
                <a:lumMod val="100000"/>
              </a:srgbClr>
            </a:gs>
            <a:gs pos="0">
              <a:srgbClr val="007EBE"/>
            </a:gs>
            <a:gs pos="45000">
              <a:srgbClr val="0082BD"/>
            </a:gs>
          </a:gsLst>
          <a:lin ang="0" scaled="1"/>
          <a:tileRect/>
        </a:gradFill>
      </dgm:spPr>
      <dgm:t>
        <a:bodyPr/>
        <a:lstStyle/>
        <a:p>
          <a:r>
            <a:rPr lang="ru-RU" sz="3600" dirty="0" smtClean="0">
              <a:latin typeface="Muller Regular" charset="-52"/>
            </a:rPr>
            <a:t>Положение </a:t>
          </a:r>
          <a:br>
            <a:rPr lang="ru-RU" sz="3600" dirty="0" smtClean="0">
              <a:latin typeface="Muller Regular" charset="-52"/>
            </a:rPr>
          </a:br>
          <a:r>
            <a:rPr lang="ru-RU" sz="3600" dirty="0" smtClean="0">
              <a:latin typeface="Muller Regular" charset="-52"/>
            </a:rPr>
            <a:t>о виде контроля</a:t>
          </a:r>
        </a:p>
      </dgm:t>
    </dgm:pt>
    <dgm:pt modelId="{F17B78D3-7485-4AC2-8EA1-F2E0AB83D267}" type="parTrans" cxnId="{614BB508-6D6E-4EF1-A918-A4F1C21088C8}">
      <dgm:prSet/>
      <dgm:spPr/>
      <dgm:t>
        <a:bodyPr/>
        <a:lstStyle/>
        <a:p>
          <a:endParaRPr lang="ru-RU"/>
        </a:p>
      </dgm:t>
    </dgm:pt>
    <dgm:pt modelId="{1F9F1DBC-334E-4699-BE09-BD95649D10D7}" type="sibTrans" cxnId="{614BB508-6D6E-4EF1-A918-A4F1C21088C8}">
      <dgm:prSet/>
      <dgm:spPr/>
      <dgm:t>
        <a:bodyPr/>
        <a:lstStyle/>
        <a:p>
          <a:endParaRPr lang="ru-RU"/>
        </a:p>
      </dgm:t>
    </dgm:pt>
    <dgm:pt modelId="{850531FE-D9AF-446F-A212-EE53C05225D4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200" dirty="0" smtClean="0">
              <a:latin typeface="Muller Regular" charset="-52"/>
            </a:rPr>
            <a:t>Показатели </a:t>
          </a:r>
          <a:r>
            <a:rPr lang="ru-RU" sz="3200" dirty="0" err="1" smtClean="0">
              <a:latin typeface="Muller Regular" charset="-52"/>
            </a:rPr>
            <a:t>РиЭ</a:t>
          </a:r>
          <a:endParaRPr lang="ru-RU" sz="3200" dirty="0">
            <a:latin typeface="Muller Regular" charset="-52"/>
          </a:endParaRPr>
        </a:p>
      </dgm:t>
    </dgm:pt>
    <dgm:pt modelId="{9D47DA2D-B527-4AE5-9F2D-A47DFFF6E54F}" type="parTrans" cxnId="{86913B1A-EB73-412B-8A5F-796865A42219}">
      <dgm:prSet/>
      <dgm:spPr/>
      <dgm:t>
        <a:bodyPr/>
        <a:lstStyle/>
        <a:p>
          <a:endParaRPr lang="ru-RU"/>
        </a:p>
      </dgm:t>
    </dgm:pt>
    <dgm:pt modelId="{02A27662-3A55-4995-9764-D4FA0D37523D}" type="sibTrans" cxnId="{86913B1A-EB73-412B-8A5F-796865A42219}">
      <dgm:prSet/>
      <dgm:spPr/>
      <dgm:t>
        <a:bodyPr/>
        <a:lstStyle/>
        <a:p>
          <a:endParaRPr lang="ru-RU"/>
        </a:p>
      </dgm:t>
    </dgm:pt>
    <dgm:pt modelId="{C96061DD-2C09-4D76-9EA6-962EAF970C74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200" dirty="0" smtClean="0">
              <a:latin typeface="Muller Regular" charset="-52"/>
            </a:rPr>
            <a:t>Индикаторы риска</a:t>
          </a:r>
          <a:endParaRPr lang="ru-RU" sz="3200" dirty="0">
            <a:latin typeface="Muller Regular" charset="-52"/>
          </a:endParaRPr>
        </a:p>
      </dgm:t>
    </dgm:pt>
    <dgm:pt modelId="{0D381493-AAC4-4AEB-B28B-1C107D487EEA}" type="parTrans" cxnId="{EE62112C-71A0-424C-AFD3-DF5A279C6116}">
      <dgm:prSet/>
      <dgm:spPr/>
      <dgm:t>
        <a:bodyPr/>
        <a:lstStyle/>
        <a:p>
          <a:endParaRPr lang="ru-RU"/>
        </a:p>
      </dgm:t>
    </dgm:pt>
    <dgm:pt modelId="{ABB9F915-40BA-4BA7-902C-EF3B103C4988}" type="sibTrans" cxnId="{EE62112C-71A0-424C-AFD3-DF5A279C6116}">
      <dgm:prSet/>
      <dgm:spPr/>
      <dgm:t>
        <a:bodyPr/>
        <a:lstStyle/>
        <a:p>
          <a:endParaRPr lang="ru-RU"/>
        </a:p>
      </dgm:t>
    </dgm:pt>
    <dgm:pt modelId="{F6B3ACD2-84D7-4E12-BB3F-4F24B752B543}">
      <dgm:prSet custT="1"/>
      <dgm:spPr>
        <a:solidFill>
          <a:srgbClr val="008EC5"/>
        </a:solidFill>
      </dgm:spPr>
      <dgm:t>
        <a:bodyPr/>
        <a:lstStyle/>
        <a:p>
          <a:r>
            <a:rPr lang="ru-RU" sz="3600" dirty="0" smtClean="0">
              <a:latin typeface="Muller Regular" charset="-52"/>
            </a:rPr>
            <a:t>КНО</a:t>
          </a:r>
          <a:endParaRPr lang="ru-RU" sz="3600" dirty="0">
            <a:latin typeface="Muller Regular" charset="-52"/>
          </a:endParaRPr>
        </a:p>
      </dgm:t>
    </dgm:pt>
    <dgm:pt modelId="{E07A25ED-B3EF-4273-83F6-3FBE97E3BC3B}" type="parTrans" cxnId="{77766126-D31D-494D-8CB0-FB6B79E90FDF}">
      <dgm:prSet/>
      <dgm:spPr/>
      <dgm:t>
        <a:bodyPr/>
        <a:lstStyle/>
        <a:p>
          <a:endParaRPr lang="ru-RU"/>
        </a:p>
      </dgm:t>
    </dgm:pt>
    <dgm:pt modelId="{6B4D119B-C246-456F-9CF1-0E2F2D73D638}" type="sibTrans" cxnId="{77766126-D31D-494D-8CB0-FB6B79E90FDF}">
      <dgm:prSet/>
      <dgm:spPr/>
      <dgm:t>
        <a:bodyPr/>
        <a:lstStyle/>
        <a:p>
          <a:endParaRPr lang="ru-RU"/>
        </a:p>
      </dgm:t>
    </dgm:pt>
    <dgm:pt modelId="{48EE0678-9B6F-4DB2-AF56-A12EAC4D2E56}">
      <dgm:prSet custT="1"/>
      <dgm:spPr>
        <a:solidFill>
          <a:srgbClr val="008EC5"/>
        </a:solidFill>
      </dgm:spPr>
      <dgm:t>
        <a:bodyPr/>
        <a:lstStyle/>
        <a:p>
          <a:pPr marL="0" marR="0" lvl="0" indent="0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3100" dirty="0" smtClean="0">
              <a:latin typeface="Muller Regular" charset="-52"/>
            </a:rPr>
            <a:t>Профилактические мероприятия </a:t>
          </a:r>
        </a:p>
      </dgm:t>
    </dgm:pt>
    <dgm:pt modelId="{5BA49542-1923-47D0-9938-34A1DE3FBE2F}" type="parTrans" cxnId="{540C9060-88C9-48AA-95F6-BA76DCCDA0A9}">
      <dgm:prSet/>
      <dgm:spPr/>
      <dgm:t>
        <a:bodyPr/>
        <a:lstStyle/>
        <a:p>
          <a:endParaRPr lang="ru-RU"/>
        </a:p>
      </dgm:t>
    </dgm:pt>
    <dgm:pt modelId="{61EBBC3C-4894-4931-94E3-5632B5C3ED0D}" type="sibTrans" cxnId="{540C9060-88C9-48AA-95F6-BA76DCCDA0A9}">
      <dgm:prSet/>
      <dgm:spPr/>
      <dgm:t>
        <a:bodyPr/>
        <a:lstStyle/>
        <a:p>
          <a:endParaRPr lang="ru-RU"/>
        </a:p>
      </dgm:t>
    </dgm:pt>
    <dgm:pt modelId="{72536E17-C5FC-47DC-9E5B-3F0C0C2DFC60}">
      <dgm:prSet custT="1"/>
      <dgm:spPr>
        <a:solidFill>
          <a:srgbClr val="008EC5"/>
        </a:solidFill>
      </dgm:spPr>
      <dgm:t>
        <a:bodyPr/>
        <a:lstStyle/>
        <a:p>
          <a:r>
            <a:rPr lang="ru-RU" sz="3200" dirty="0" smtClean="0">
              <a:latin typeface="Muller Regular" charset="-52"/>
            </a:rPr>
            <a:t>Критерии риска</a:t>
          </a:r>
          <a:endParaRPr lang="ru-RU" sz="3200" dirty="0">
            <a:latin typeface="Muller Regular" charset="-52"/>
          </a:endParaRPr>
        </a:p>
      </dgm:t>
    </dgm:pt>
    <dgm:pt modelId="{8D5D017A-0427-4C65-AD8C-53199AD8B807}" type="parTrans" cxnId="{418DA6B2-AB47-4A9B-A7F8-631318796003}">
      <dgm:prSet/>
      <dgm:spPr/>
      <dgm:t>
        <a:bodyPr/>
        <a:lstStyle/>
        <a:p>
          <a:endParaRPr lang="ru-RU"/>
        </a:p>
      </dgm:t>
    </dgm:pt>
    <dgm:pt modelId="{5416760B-E9B1-4725-BBD4-0AA2DEFE4F55}" type="sibTrans" cxnId="{418DA6B2-AB47-4A9B-A7F8-631318796003}">
      <dgm:prSet/>
      <dgm:spPr/>
      <dgm:t>
        <a:bodyPr/>
        <a:lstStyle/>
        <a:p>
          <a:endParaRPr lang="ru-RU"/>
        </a:p>
      </dgm:t>
    </dgm:pt>
    <dgm:pt modelId="{896B86F1-3EA3-471B-B884-0281063048B5}">
      <dgm:prSet custT="1"/>
      <dgm:spPr>
        <a:solidFill>
          <a:srgbClr val="008EC5"/>
        </a:solidFill>
      </dgm:spPr>
      <dgm:t>
        <a:bodyPr/>
        <a:lstStyle/>
        <a:p>
          <a:pPr marL="0" marR="0" lvl="0" indent="0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3200" dirty="0" smtClean="0">
              <a:latin typeface="Muller Regular" charset="-52"/>
            </a:rPr>
            <a:t>Объекты</a:t>
          </a:r>
          <a:r>
            <a:rPr lang="ru-RU" sz="3200" baseline="0" dirty="0" smtClean="0">
              <a:latin typeface="Muller Regular" charset="-52"/>
            </a:rPr>
            <a:t> контроля</a:t>
          </a:r>
          <a:endParaRPr lang="ru-RU" sz="3200" dirty="0" smtClean="0">
            <a:latin typeface="Muller Regular" charset="-52"/>
          </a:endParaRPr>
        </a:p>
      </dgm:t>
    </dgm:pt>
    <dgm:pt modelId="{A5396C2E-43A4-4FF1-897E-FB1AA02F7F02}" type="parTrans" cxnId="{D0CB1B16-51E2-4DB5-BC0D-DFE2D328C163}">
      <dgm:prSet/>
      <dgm:spPr/>
      <dgm:t>
        <a:bodyPr/>
        <a:lstStyle/>
        <a:p>
          <a:endParaRPr lang="ru-RU"/>
        </a:p>
      </dgm:t>
    </dgm:pt>
    <dgm:pt modelId="{070BB086-FE59-4055-B05D-B9B22E5B50CC}" type="sibTrans" cxnId="{D0CB1B16-51E2-4DB5-BC0D-DFE2D328C163}">
      <dgm:prSet/>
      <dgm:spPr/>
      <dgm:t>
        <a:bodyPr/>
        <a:lstStyle/>
        <a:p>
          <a:endParaRPr lang="ru-RU"/>
        </a:p>
      </dgm:t>
    </dgm:pt>
    <dgm:pt modelId="{FE75216B-0DB7-44D6-9788-A9BF63CE5650}">
      <dgm:prSet custT="1"/>
      <dgm:spPr>
        <a:solidFill>
          <a:srgbClr val="008EC5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dirty="0" smtClean="0">
              <a:latin typeface="Muller Regular" charset="-52"/>
            </a:rPr>
            <a:t>Виды КНМ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dirty="0" smtClean="0">
              <a:latin typeface="Muller Regular" charset="-52"/>
            </a:rPr>
            <a:t>Периодичность</a:t>
          </a:r>
        </a:p>
      </dgm:t>
    </dgm:pt>
    <dgm:pt modelId="{B14A5B66-B455-424E-B766-33F2355FA323}" type="parTrans" cxnId="{27A74036-1CEC-4E0C-B40E-B7CCC4FF309C}">
      <dgm:prSet/>
      <dgm:spPr/>
      <dgm:t>
        <a:bodyPr/>
        <a:lstStyle/>
        <a:p>
          <a:endParaRPr lang="ru-RU"/>
        </a:p>
      </dgm:t>
    </dgm:pt>
    <dgm:pt modelId="{D319E816-CA06-4B60-A66A-B3A115F4F23D}" type="sibTrans" cxnId="{27A74036-1CEC-4E0C-B40E-B7CCC4FF309C}">
      <dgm:prSet/>
      <dgm:spPr/>
      <dgm:t>
        <a:bodyPr/>
        <a:lstStyle/>
        <a:p>
          <a:endParaRPr lang="ru-RU"/>
        </a:p>
      </dgm:t>
    </dgm:pt>
    <dgm:pt modelId="{32EC9C3C-21E0-4A5D-A8D2-7BDF43EF6A3B}">
      <dgm:prSet/>
      <dgm:spPr>
        <a:solidFill>
          <a:srgbClr val="008EC5"/>
        </a:solidFill>
      </dgm:spPr>
      <dgm:t>
        <a:bodyPr/>
        <a:lstStyle/>
        <a:p>
          <a:endParaRPr lang="ru-RU"/>
        </a:p>
      </dgm:t>
    </dgm:pt>
    <dgm:pt modelId="{565730E2-65B7-4679-A43F-F1AEDD812C5A}" type="parTrans" cxnId="{C80F3987-6C44-43D3-B2B8-AD4BF3D7077B}">
      <dgm:prSet/>
      <dgm:spPr/>
      <dgm:t>
        <a:bodyPr/>
        <a:lstStyle/>
        <a:p>
          <a:endParaRPr lang="ru-RU"/>
        </a:p>
      </dgm:t>
    </dgm:pt>
    <dgm:pt modelId="{EFB3E2D8-9174-4ED9-961F-738A3842F173}" type="sibTrans" cxnId="{C80F3987-6C44-43D3-B2B8-AD4BF3D7077B}">
      <dgm:prSet/>
      <dgm:spPr/>
      <dgm:t>
        <a:bodyPr/>
        <a:lstStyle/>
        <a:p>
          <a:endParaRPr lang="ru-RU"/>
        </a:p>
      </dgm:t>
    </dgm:pt>
    <dgm:pt modelId="{87BEF94A-C508-4576-AB86-45CFE53B1399}" type="pres">
      <dgm:prSet presAssocID="{12582D1F-7254-4D93-AEEB-2176BC6A9D7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B62F133-22D3-4E21-8523-F554800623CB}" type="pres">
      <dgm:prSet presAssocID="{4779EAB0-7671-4DFD-A2A2-9BF368B113BA}" presName="singleCycle" presStyleCnt="0"/>
      <dgm:spPr/>
    </dgm:pt>
    <dgm:pt modelId="{05D8B1AA-1579-493F-831B-9837C85F9811}" type="pres">
      <dgm:prSet presAssocID="{4779EAB0-7671-4DFD-A2A2-9BF368B113BA}" presName="singleCenter" presStyleLbl="node1" presStyleIdx="0" presStyleCnt="8" custScaleX="151828" custScaleY="92335" custLinFactNeighborX="-936" custLinFactNeighborY="19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DADA6555-BF0E-40E6-9709-58116998B6F7}" type="pres">
      <dgm:prSet presAssocID="{9D47DA2D-B527-4AE5-9F2D-A47DFFF6E54F}" presName="Name56" presStyleLbl="parChTrans1D2" presStyleIdx="0" presStyleCnt="7"/>
      <dgm:spPr/>
      <dgm:t>
        <a:bodyPr/>
        <a:lstStyle/>
        <a:p>
          <a:endParaRPr lang="ru-RU"/>
        </a:p>
      </dgm:t>
    </dgm:pt>
    <dgm:pt modelId="{62D68CF2-328F-47F8-A169-3444F623D485}" type="pres">
      <dgm:prSet presAssocID="{850531FE-D9AF-446F-A212-EE53C05225D4}" presName="text0" presStyleLbl="node1" presStyleIdx="1" presStyleCnt="8" custScaleX="262117" custScaleY="106516" custRadScaleRad="166583" custRadScaleInc="-227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CF9B5-D818-482D-A899-E014754784CD}" type="pres">
      <dgm:prSet presAssocID="{0D381493-AAC4-4AEB-B28B-1C107D487EEA}" presName="Name56" presStyleLbl="parChTrans1D2" presStyleIdx="1" presStyleCnt="7"/>
      <dgm:spPr/>
      <dgm:t>
        <a:bodyPr/>
        <a:lstStyle/>
        <a:p>
          <a:endParaRPr lang="ru-RU"/>
        </a:p>
      </dgm:t>
    </dgm:pt>
    <dgm:pt modelId="{34A23F0B-CC79-4F48-B205-A0444EE835EB}" type="pres">
      <dgm:prSet presAssocID="{C96061DD-2C09-4D76-9EA6-962EAF970C74}" presName="text0" presStyleLbl="node1" presStyleIdx="2" presStyleCnt="8" custScaleX="264378" custScaleY="101384" custRadScaleRad="158136" custRadScaleInc="273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7FA05-379B-4343-B410-A867251CDE05}" type="pres">
      <dgm:prSet presAssocID="{E07A25ED-B3EF-4273-83F6-3FBE97E3BC3B}" presName="Name56" presStyleLbl="parChTrans1D2" presStyleIdx="2" presStyleCnt="7"/>
      <dgm:spPr/>
      <dgm:t>
        <a:bodyPr/>
        <a:lstStyle/>
        <a:p>
          <a:endParaRPr lang="ru-RU"/>
        </a:p>
      </dgm:t>
    </dgm:pt>
    <dgm:pt modelId="{6B525DEF-89BE-44DF-A412-72E4E1D33FCE}" type="pres">
      <dgm:prSet presAssocID="{F6B3ACD2-84D7-4E12-BB3F-4F24B752B543}" presName="text0" presStyleLbl="node1" presStyleIdx="3" presStyleCnt="8" custScaleX="195892" custScaleY="104179" custRadScaleRad="90646" custRadScaleInc="-408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BF5CE6-200F-45C4-A38F-C0B9ABD60060}" type="pres">
      <dgm:prSet presAssocID="{8D5D017A-0427-4C65-AD8C-53199AD8B807}" presName="Name56" presStyleLbl="parChTrans1D2" presStyleIdx="3" presStyleCnt="7"/>
      <dgm:spPr/>
      <dgm:t>
        <a:bodyPr/>
        <a:lstStyle/>
        <a:p>
          <a:endParaRPr lang="ru-RU"/>
        </a:p>
      </dgm:t>
    </dgm:pt>
    <dgm:pt modelId="{96F24877-924E-4E58-951E-7A2E124BDE60}" type="pres">
      <dgm:prSet presAssocID="{72536E17-C5FC-47DC-9E5B-3F0C0C2DFC60}" presName="text0" presStyleLbl="node1" presStyleIdx="4" presStyleCnt="8" custScaleX="254950" custScaleY="102300" custRadScaleRad="133142" custRadScaleInc="-251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B38C-BB1C-40F6-8865-5D22F6C2F576}" type="pres">
      <dgm:prSet presAssocID="{B14A5B66-B455-424E-B766-33F2355FA323}" presName="Name56" presStyleLbl="parChTrans1D2" presStyleIdx="4" presStyleCnt="7"/>
      <dgm:spPr/>
      <dgm:t>
        <a:bodyPr/>
        <a:lstStyle/>
        <a:p>
          <a:endParaRPr lang="ru-RU"/>
        </a:p>
      </dgm:t>
    </dgm:pt>
    <dgm:pt modelId="{C8B097B3-9178-4B18-A312-AF8F380D22AC}" type="pres">
      <dgm:prSet presAssocID="{FE75216B-0DB7-44D6-9788-A9BF63CE5650}" presName="text0" presStyleLbl="node1" presStyleIdx="5" presStyleCnt="8" custScaleX="272382" custScaleY="100191" custRadScaleRad="142935" custRadScaleInc="248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A13A4-67B4-4847-B10F-E2A194816F40}" type="pres">
      <dgm:prSet presAssocID="{A5396C2E-43A4-4FF1-897E-FB1AA02F7F02}" presName="Name56" presStyleLbl="parChTrans1D2" presStyleIdx="5" presStyleCnt="7"/>
      <dgm:spPr/>
      <dgm:t>
        <a:bodyPr/>
        <a:lstStyle/>
        <a:p>
          <a:endParaRPr lang="ru-RU"/>
        </a:p>
      </dgm:t>
    </dgm:pt>
    <dgm:pt modelId="{FBBF1D5F-3F1B-41E0-936C-4A1893C6E9DF}" type="pres">
      <dgm:prSet presAssocID="{896B86F1-3EA3-471B-B884-0281063048B5}" presName="text0" presStyleLbl="node1" presStyleIdx="6" presStyleCnt="8" custScaleX="255656" custScaleY="105815" custRadScaleRad="161370" custRadScaleInc="6188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1893BB-436E-4964-83B1-307B2C1D6E31}" type="pres">
      <dgm:prSet presAssocID="{5BA49542-1923-47D0-9938-34A1DE3FBE2F}" presName="Name56" presStyleLbl="parChTrans1D2" presStyleIdx="6" presStyleCnt="7"/>
      <dgm:spPr/>
      <dgm:t>
        <a:bodyPr/>
        <a:lstStyle/>
        <a:p>
          <a:endParaRPr lang="ru-RU"/>
        </a:p>
      </dgm:t>
    </dgm:pt>
    <dgm:pt modelId="{D8A01CE3-F1D2-4CC2-A590-829BB4701E82}" type="pres">
      <dgm:prSet presAssocID="{48EE0678-9B6F-4DB2-AF56-A12EAC4D2E56}" presName="text0" presStyleLbl="node1" presStyleIdx="7" presStyleCnt="8" custScaleX="278782" custScaleY="99499" custRadScaleRad="160589" custRadScaleInc="-26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5F2D8B-5250-428F-9E2D-8552AD523B20}" type="presOf" srcId="{C96061DD-2C09-4D76-9EA6-962EAF970C74}" destId="{34A23F0B-CC79-4F48-B205-A0444EE835EB}" srcOrd="0" destOrd="0" presId="urn:microsoft.com/office/officeart/2008/layout/RadialCluster"/>
    <dgm:cxn modelId="{540C9060-88C9-48AA-95F6-BA76DCCDA0A9}" srcId="{4779EAB0-7671-4DFD-A2A2-9BF368B113BA}" destId="{48EE0678-9B6F-4DB2-AF56-A12EAC4D2E56}" srcOrd="6" destOrd="0" parTransId="{5BA49542-1923-47D0-9938-34A1DE3FBE2F}" sibTransId="{61EBBC3C-4894-4931-94E3-5632B5C3ED0D}"/>
    <dgm:cxn modelId="{EE62112C-71A0-424C-AFD3-DF5A279C6116}" srcId="{4779EAB0-7671-4DFD-A2A2-9BF368B113BA}" destId="{C96061DD-2C09-4D76-9EA6-962EAF970C74}" srcOrd="1" destOrd="0" parTransId="{0D381493-AAC4-4AEB-B28B-1C107D487EEA}" sibTransId="{ABB9F915-40BA-4BA7-902C-EF3B103C4988}"/>
    <dgm:cxn modelId="{4E84958D-068B-4F65-8D76-607070B8723F}" type="presOf" srcId="{72536E17-C5FC-47DC-9E5B-3F0C0C2DFC60}" destId="{96F24877-924E-4E58-951E-7A2E124BDE60}" srcOrd="0" destOrd="0" presId="urn:microsoft.com/office/officeart/2008/layout/RadialCluster"/>
    <dgm:cxn modelId="{27D5DA21-18E3-4CFA-A025-97427D0C467E}" type="presOf" srcId="{896B86F1-3EA3-471B-B884-0281063048B5}" destId="{FBBF1D5F-3F1B-41E0-936C-4A1893C6E9DF}" srcOrd="0" destOrd="0" presId="urn:microsoft.com/office/officeart/2008/layout/RadialCluster"/>
    <dgm:cxn modelId="{8FC516EC-D56E-4FC5-9A84-A535910E37CF}" type="presOf" srcId="{0D381493-AAC4-4AEB-B28B-1C107D487EEA}" destId="{D58CF9B5-D818-482D-A899-E014754784CD}" srcOrd="0" destOrd="0" presId="urn:microsoft.com/office/officeart/2008/layout/RadialCluster"/>
    <dgm:cxn modelId="{77766126-D31D-494D-8CB0-FB6B79E90FDF}" srcId="{4779EAB0-7671-4DFD-A2A2-9BF368B113BA}" destId="{F6B3ACD2-84D7-4E12-BB3F-4F24B752B543}" srcOrd="2" destOrd="0" parTransId="{E07A25ED-B3EF-4273-83F6-3FBE97E3BC3B}" sibTransId="{6B4D119B-C246-456F-9CF1-0E2F2D73D638}"/>
    <dgm:cxn modelId="{012533BF-1C7A-4358-B21E-CE8F9BB0984B}" type="presOf" srcId="{12582D1F-7254-4D93-AEEB-2176BC6A9D73}" destId="{87BEF94A-C508-4576-AB86-45CFE53B1399}" srcOrd="0" destOrd="0" presId="urn:microsoft.com/office/officeart/2008/layout/RadialCluster"/>
    <dgm:cxn modelId="{8310A527-A4B3-4C65-A7C3-A0378460AD22}" type="presOf" srcId="{850531FE-D9AF-446F-A212-EE53C05225D4}" destId="{62D68CF2-328F-47F8-A169-3444F623D485}" srcOrd="0" destOrd="0" presId="urn:microsoft.com/office/officeart/2008/layout/RadialCluster"/>
    <dgm:cxn modelId="{86913B1A-EB73-412B-8A5F-796865A42219}" srcId="{4779EAB0-7671-4DFD-A2A2-9BF368B113BA}" destId="{850531FE-D9AF-446F-A212-EE53C05225D4}" srcOrd="0" destOrd="0" parTransId="{9D47DA2D-B527-4AE5-9F2D-A47DFFF6E54F}" sibTransId="{02A27662-3A55-4995-9764-D4FA0D37523D}"/>
    <dgm:cxn modelId="{9D0C6000-F0B6-4289-A3CF-3DE0B7BDDBE3}" type="presOf" srcId="{FE75216B-0DB7-44D6-9788-A9BF63CE5650}" destId="{C8B097B3-9178-4B18-A312-AF8F380D22AC}" srcOrd="0" destOrd="0" presId="urn:microsoft.com/office/officeart/2008/layout/RadialCluster"/>
    <dgm:cxn modelId="{418DA6B2-AB47-4A9B-A7F8-631318796003}" srcId="{4779EAB0-7671-4DFD-A2A2-9BF368B113BA}" destId="{72536E17-C5FC-47DC-9E5B-3F0C0C2DFC60}" srcOrd="3" destOrd="0" parTransId="{8D5D017A-0427-4C65-AD8C-53199AD8B807}" sibTransId="{5416760B-E9B1-4725-BBD4-0AA2DEFE4F55}"/>
    <dgm:cxn modelId="{D0CB1B16-51E2-4DB5-BC0D-DFE2D328C163}" srcId="{4779EAB0-7671-4DFD-A2A2-9BF368B113BA}" destId="{896B86F1-3EA3-471B-B884-0281063048B5}" srcOrd="5" destOrd="0" parTransId="{A5396C2E-43A4-4FF1-897E-FB1AA02F7F02}" sibTransId="{070BB086-FE59-4055-B05D-B9B22E5B50CC}"/>
    <dgm:cxn modelId="{4E98226A-5836-4B5F-959E-859C6A239BD3}" type="presOf" srcId="{8D5D017A-0427-4C65-AD8C-53199AD8B807}" destId="{62BF5CE6-200F-45C4-A38F-C0B9ABD60060}" srcOrd="0" destOrd="0" presId="urn:microsoft.com/office/officeart/2008/layout/RadialCluster"/>
    <dgm:cxn modelId="{27A74036-1CEC-4E0C-B40E-B7CCC4FF309C}" srcId="{4779EAB0-7671-4DFD-A2A2-9BF368B113BA}" destId="{FE75216B-0DB7-44D6-9788-A9BF63CE5650}" srcOrd="4" destOrd="0" parTransId="{B14A5B66-B455-424E-B766-33F2355FA323}" sibTransId="{D319E816-CA06-4B60-A66A-B3A115F4F23D}"/>
    <dgm:cxn modelId="{B209D5FA-FAC0-4749-A2E0-119349A06B38}" type="presOf" srcId="{4779EAB0-7671-4DFD-A2A2-9BF368B113BA}" destId="{05D8B1AA-1579-493F-831B-9837C85F9811}" srcOrd="0" destOrd="0" presId="urn:microsoft.com/office/officeart/2008/layout/RadialCluster"/>
    <dgm:cxn modelId="{C80F3987-6C44-43D3-B2B8-AD4BF3D7077B}" srcId="{4779EAB0-7671-4DFD-A2A2-9BF368B113BA}" destId="{32EC9C3C-21E0-4A5D-A8D2-7BDF43EF6A3B}" srcOrd="7" destOrd="0" parTransId="{565730E2-65B7-4679-A43F-F1AEDD812C5A}" sibTransId="{EFB3E2D8-9174-4ED9-961F-738A3842F173}"/>
    <dgm:cxn modelId="{614BB508-6D6E-4EF1-A918-A4F1C21088C8}" srcId="{12582D1F-7254-4D93-AEEB-2176BC6A9D73}" destId="{4779EAB0-7671-4DFD-A2A2-9BF368B113BA}" srcOrd="0" destOrd="0" parTransId="{F17B78D3-7485-4AC2-8EA1-F2E0AB83D267}" sibTransId="{1F9F1DBC-334E-4699-BE09-BD95649D10D7}"/>
    <dgm:cxn modelId="{C9E1A172-1350-4674-94C3-05B58BF8A9CF}" type="presOf" srcId="{5BA49542-1923-47D0-9938-34A1DE3FBE2F}" destId="{DC1893BB-436E-4964-83B1-307B2C1D6E31}" srcOrd="0" destOrd="0" presId="urn:microsoft.com/office/officeart/2008/layout/RadialCluster"/>
    <dgm:cxn modelId="{C1BD54D4-C88E-47C2-A28E-3E355F9FC614}" type="presOf" srcId="{A5396C2E-43A4-4FF1-897E-FB1AA02F7F02}" destId="{48BA13A4-67B4-4847-B10F-E2A194816F40}" srcOrd="0" destOrd="0" presId="urn:microsoft.com/office/officeart/2008/layout/RadialCluster"/>
    <dgm:cxn modelId="{FFD9CCED-6144-4178-9D52-FB0D2D4FE9C7}" type="presOf" srcId="{48EE0678-9B6F-4DB2-AF56-A12EAC4D2E56}" destId="{D8A01CE3-F1D2-4CC2-A590-829BB4701E82}" srcOrd="0" destOrd="0" presId="urn:microsoft.com/office/officeart/2008/layout/RadialCluster"/>
    <dgm:cxn modelId="{1E24A0C0-1D70-4976-9954-2C555223932C}" type="presOf" srcId="{B14A5B66-B455-424E-B766-33F2355FA323}" destId="{0EF9B38C-BB1C-40F6-8865-5D22F6C2F576}" srcOrd="0" destOrd="0" presId="urn:microsoft.com/office/officeart/2008/layout/RadialCluster"/>
    <dgm:cxn modelId="{3AE99B05-F685-42A7-AB82-9A5D5F98A3ED}" type="presOf" srcId="{F6B3ACD2-84D7-4E12-BB3F-4F24B752B543}" destId="{6B525DEF-89BE-44DF-A412-72E4E1D33FCE}" srcOrd="0" destOrd="0" presId="urn:microsoft.com/office/officeart/2008/layout/RadialCluster"/>
    <dgm:cxn modelId="{E8B536CD-7751-4B5C-9056-34C3EDF29C82}" type="presOf" srcId="{E07A25ED-B3EF-4273-83F6-3FBE97E3BC3B}" destId="{4577FA05-379B-4343-B410-A867251CDE05}" srcOrd="0" destOrd="0" presId="urn:microsoft.com/office/officeart/2008/layout/RadialCluster"/>
    <dgm:cxn modelId="{401581D4-D2D9-41C5-AE86-F55D50D897CA}" type="presOf" srcId="{9D47DA2D-B527-4AE5-9F2D-A47DFFF6E54F}" destId="{DADA6555-BF0E-40E6-9709-58116998B6F7}" srcOrd="0" destOrd="0" presId="urn:microsoft.com/office/officeart/2008/layout/RadialCluster"/>
    <dgm:cxn modelId="{D6094B58-7B84-4713-A5C1-67EC89196513}" type="presParOf" srcId="{87BEF94A-C508-4576-AB86-45CFE53B1399}" destId="{0B62F133-22D3-4E21-8523-F554800623CB}" srcOrd="0" destOrd="0" presId="urn:microsoft.com/office/officeart/2008/layout/RadialCluster"/>
    <dgm:cxn modelId="{95842CC6-1CAB-48BE-9F4A-ADAF11661CBA}" type="presParOf" srcId="{0B62F133-22D3-4E21-8523-F554800623CB}" destId="{05D8B1AA-1579-493F-831B-9837C85F9811}" srcOrd="0" destOrd="0" presId="urn:microsoft.com/office/officeart/2008/layout/RadialCluster"/>
    <dgm:cxn modelId="{1F0BCC65-547D-4643-AC62-BF131F1723B6}" type="presParOf" srcId="{0B62F133-22D3-4E21-8523-F554800623CB}" destId="{DADA6555-BF0E-40E6-9709-58116998B6F7}" srcOrd="1" destOrd="0" presId="urn:microsoft.com/office/officeart/2008/layout/RadialCluster"/>
    <dgm:cxn modelId="{75A33575-DC02-48FF-8164-0A55E0EA8BCF}" type="presParOf" srcId="{0B62F133-22D3-4E21-8523-F554800623CB}" destId="{62D68CF2-328F-47F8-A169-3444F623D485}" srcOrd="2" destOrd="0" presId="urn:microsoft.com/office/officeart/2008/layout/RadialCluster"/>
    <dgm:cxn modelId="{8BFA1954-CE72-44B1-B50A-9807D325EE8C}" type="presParOf" srcId="{0B62F133-22D3-4E21-8523-F554800623CB}" destId="{D58CF9B5-D818-482D-A899-E014754784CD}" srcOrd="3" destOrd="0" presId="urn:microsoft.com/office/officeart/2008/layout/RadialCluster"/>
    <dgm:cxn modelId="{1DDD1AAA-9DB8-4B22-B787-B03B9FD2DF19}" type="presParOf" srcId="{0B62F133-22D3-4E21-8523-F554800623CB}" destId="{34A23F0B-CC79-4F48-B205-A0444EE835EB}" srcOrd="4" destOrd="0" presId="urn:microsoft.com/office/officeart/2008/layout/RadialCluster"/>
    <dgm:cxn modelId="{BC832299-9707-4F84-BB99-FE8FAD367BEF}" type="presParOf" srcId="{0B62F133-22D3-4E21-8523-F554800623CB}" destId="{4577FA05-379B-4343-B410-A867251CDE05}" srcOrd="5" destOrd="0" presId="urn:microsoft.com/office/officeart/2008/layout/RadialCluster"/>
    <dgm:cxn modelId="{F24C031E-96B1-474D-B7B4-83AE80490176}" type="presParOf" srcId="{0B62F133-22D3-4E21-8523-F554800623CB}" destId="{6B525DEF-89BE-44DF-A412-72E4E1D33FCE}" srcOrd="6" destOrd="0" presId="urn:microsoft.com/office/officeart/2008/layout/RadialCluster"/>
    <dgm:cxn modelId="{EB81EAA9-7AB5-453B-A7A6-14074E9964C4}" type="presParOf" srcId="{0B62F133-22D3-4E21-8523-F554800623CB}" destId="{62BF5CE6-200F-45C4-A38F-C0B9ABD60060}" srcOrd="7" destOrd="0" presId="urn:microsoft.com/office/officeart/2008/layout/RadialCluster"/>
    <dgm:cxn modelId="{1C9E9AC0-777D-4424-98B8-41763FCB2056}" type="presParOf" srcId="{0B62F133-22D3-4E21-8523-F554800623CB}" destId="{96F24877-924E-4E58-951E-7A2E124BDE60}" srcOrd="8" destOrd="0" presId="urn:microsoft.com/office/officeart/2008/layout/RadialCluster"/>
    <dgm:cxn modelId="{10F04681-4836-44C0-B36C-A6E1291672AE}" type="presParOf" srcId="{0B62F133-22D3-4E21-8523-F554800623CB}" destId="{0EF9B38C-BB1C-40F6-8865-5D22F6C2F576}" srcOrd="9" destOrd="0" presId="urn:microsoft.com/office/officeart/2008/layout/RadialCluster"/>
    <dgm:cxn modelId="{7855608E-0BFC-44A4-BBFB-5D84C7D425AF}" type="presParOf" srcId="{0B62F133-22D3-4E21-8523-F554800623CB}" destId="{C8B097B3-9178-4B18-A312-AF8F380D22AC}" srcOrd="10" destOrd="0" presId="urn:microsoft.com/office/officeart/2008/layout/RadialCluster"/>
    <dgm:cxn modelId="{43E8B9E5-76C1-4F9B-9CD6-0F6DFC58B6BC}" type="presParOf" srcId="{0B62F133-22D3-4E21-8523-F554800623CB}" destId="{48BA13A4-67B4-4847-B10F-E2A194816F40}" srcOrd="11" destOrd="0" presId="urn:microsoft.com/office/officeart/2008/layout/RadialCluster"/>
    <dgm:cxn modelId="{D5096126-59CE-4D8E-829F-FFFBF6C80C6D}" type="presParOf" srcId="{0B62F133-22D3-4E21-8523-F554800623CB}" destId="{FBBF1D5F-3F1B-41E0-936C-4A1893C6E9DF}" srcOrd="12" destOrd="0" presId="urn:microsoft.com/office/officeart/2008/layout/RadialCluster"/>
    <dgm:cxn modelId="{29F269A8-B043-46A1-8903-4B3CD356442F}" type="presParOf" srcId="{0B62F133-22D3-4E21-8523-F554800623CB}" destId="{DC1893BB-436E-4964-83B1-307B2C1D6E31}" srcOrd="13" destOrd="0" presId="urn:microsoft.com/office/officeart/2008/layout/RadialCluster"/>
    <dgm:cxn modelId="{C3EEF75A-077F-443A-AE9B-E3C3F491DD4D}" type="presParOf" srcId="{0B62F133-22D3-4E21-8523-F554800623CB}" destId="{D8A01CE3-F1D2-4CC2-A590-829BB4701E82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23AE35-B784-4321-978B-8972FD25FAD1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4B5BD4-A66D-43A3-B324-6DD3B28AE8DC}">
      <dgm:prSet phldrT="[Текст]" custT="1"/>
      <dgm:spPr>
        <a:solidFill>
          <a:srgbClr val="008EC5"/>
        </a:solidFill>
      </dgm:spPr>
      <dgm:t>
        <a:bodyPr/>
        <a:lstStyle/>
        <a:p>
          <a:r>
            <a:rPr lang="ru-RU" sz="3200" dirty="0" smtClean="0">
              <a:latin typeface="Muller Regular" charset="-52"/>
            </a:rPr>
            <a:t>Программа</a:t>
          </a:r>
          <a:r>
            <a:rPr lang="ru-RU" sz="3200" baseline="0" dirty="0" smtClean="0">
              <a:latin typeface="Muller Regular" charset="-52"/>
            </a:rPr>
            <a:t> профилактики</a:t>
          </a:r>
          <a:endParaRPr lang="ru-RU" sz="3200" dirty="0">
            <a:latin typeface="Muller Regular" charset="-52"/>
          </a:endParaRPr>
        </a:p>
      </dgm:t>
    </dgm:pt>
    <dgm:pt modelId="{5AEE84BB-3D3C-4B75-AC80-6ACBD7840667}" type="parTrans" cxnId="{1CBD5670-CD90-4371-BF57-1C7935E38F8B}">
      <dgm:prSet/>
      <dgm:spPr/>
      <dgm:t>
        <a:bodyPr/>
        <a:lstStyle/>
        <a:p>
          <a:endParaRPr lang="ru-RU"/>
        </a:p>
      </dgm:t>
    </dgm:pt>
    <dgm:pt modelId="{E44C4364-D77C-4EBE-BD7A-2E7396529CC9}" type="sibTrans" cxnId="{1CBD5670-CD90-4371-BF57-1C7935E38F8B}">
      <dgm:prSet/>
      <dgm:spPr/>
      <dgm:t>
        <a:bodyPr/>
        <a:lstStyle/>
        <a:p>
          <a:endParaRPr lang="ru-RU"/>
        </a:p>
      </dgm:t>
    </dgm:pt>
    <dgm:pt modelId="{3F474BE3-D13A-490B-89E9-B3C28E7D0169}">
      <dgm:prSet phldrT="[Текст]" custT="1"/>
      <dgm:spPr>
        <a:solidFill>
          <a:srgbClr val="008EC5"/>
        </a:solidFill>
      </dgm:spPr>
      <dgm:t>
        <a:bodyPr/>
        <a:lstStyle/>
        <a:p>
          <a:r>
            <a:rPr lang="ru-RU" sz="3200" dirty="0" smtClean="0">
              <a:latin typeface="Muller Regular" charset="-52"/>
            </a:rPr>
            <a:t>Формы</a:t>
          </a:r>
          <a:r>
            <a:rPr lang="ru-RU" sz="3200" baseline="0" dirty="0" smtClean="0">
              <a:latin typeface="Muller Regular" charset="-52"/>
            </a:rPr>
            <a:t> документов</a:t>
          </a:r>
          <a:endParaRPr lang="ru-RU" sz="3200" dirty="0">
            <a:latin typeface="Muller Regular" charset="-52"/>
          </a:endParaRPr>
        </a:p>
      </dgm:t>
    </dgm:pt>
    <dgm:pt modelId="{C93F0F2F-81D7-4B63-B93F-A3785A75F6CF}" type="parTrans" cxnId="{AFB17DDF-C9C0-4BA7-A54D-B905756263A8}">
      <dgm:prSet/>
      <dgm:spPr/>
      <dgm:t>
        <a:bodyPr/>
        <a:lstStyle/>
        <a:p>
          <a:endParaRPr lang="ru-RU"/>
        </a:p>
      </dgm:t>
    </dgm:pt>
    <dgm:pt modelId="{0F1EA58A-D0D2-49F2-8A99-2D3218B4E422}" type="sibTrans" cxnId="{AFB17DDF-C9C0-4BA7-A54D-B905756263A8}">
      <dgm:prSet/>
      <dgm:spPr/>
      <dgm:t>
        <a:bodyPr/>
        <a:lstStyle/>
        <a:p>
          <a:endParaRPr lang="ru-RU"/>
        </a:p>
      </dgm:t>
    </dgm:pt>
    <dgm:pt modelId="{91CC678A-BDA2-4CFE-A68D-F8F4990C0785}">
      <dgm:prSet phldrT="[Текст]" custT="1"/>
      <dgm:spPr>
        <a:solidFill>
          <a:srgbClr val="008EC5"/>
        </a:solidFill>
      </dgm:spPr>
      <dgm:t>
        <a:bodyPr/>
        <a:lstStyle/>
        <a:p>
          <a:r>
            <a:rPr lang="ru-RU" sz="3200" dirty="0" smtClean="0">
              <a:latin typeface="Muller Regular" charset="-52"/>
            </a:rPr>
            <a:t>Проверочные</a:t>
          </a:r>
          <a:r>
            <a:rPr lang="ru-RU" sz="3200" baseline="0" dirty="0" smtClean="0">
              <a:latin typeface="Muller Regular" charset="-52"/>
            </a:rPr>
            <a:t> листы</a:t>
          </a:r>
          <a:endParaRPr lang="ru-RU" sz="3200" dirty="0">
            <a:latin typeface="Muller Regular" charset="-52"/>
          </a:endParaRPr>
        </a:p>
      </dgm:t>
    </dgm:pt>
    <dgm:pt modelId="{2F3AF879-B33B-4D07-B5CF-2CB119BB4702}" type="sibTrans" cxnId="{26A5B716-59FC-4A3A-A013-665164FFF2DF}">
      <dgm:prSet/>
      <dgm:spPr/>
      <dgm:t>
        <a:bodyPr/>
        <a:lstStyle/>
        <a:p>
          <a:endParaRPr lang="ru-RU"/>
        </a:p>
      </dgm:t>
    </dgm:pt>
    <dgm:pt modelId="{E073B011-869D-4FE0-89AB-4801F147A983}" type="parTrans" cxnId="{26A5B716-59FC-4A3A-A013-665164FFF2DF}">
      <dgm:prSet/>
      <dgm:spPr/>
      <dgm:t>
        <a:bodyPr/>
        <a:lstStyle/>
        <a:p>
          <a:endParaRPr lang="ru-RU"/>
        </a:p>
      </dgm:t>
    </dgm:pt>
    <dgm:pt modelId="{FF5AF7AD-4E0F-49F6-997E-537B43C86F99}">
      <dgm:prSet custT="1"/>
      <dgm:spPr>
        <a:solidFill>
          <a:srgbClr val="008EC5"/>
        </a:solidFill>
      </dgm:spPr>
      <dgm:t>
        <a:bodyPr/>
        <a:lstStyle/>
        <a:p>
          <a:r>
            <a:rPr lang="ru-RU" sz="3200" dirty="0" smtClean="0">
              <a:latin typeface="Muller Regular" charset="-52"/>
            </a:rPr>
            <a:t>План проверок</a:t>
          </a:r>
          <a:endParaRPr lang="ru-RU" sz="3200" dirty="0">
            <a:latin typeface="Muller Regular" charset="-52"/>
          </a:endParaRPr>
        </a:p>
      </dgm:t>
    </dgm:pt>
    <dgm:pt modelId="{EC717BC3-8C89-46DF-8316-83ED61A2D4BF}" type="parTrans" cxnId="{4DBD1D9E-E0EE-4F65-845C-B2D42B5B1EB6}">
      <dgm:prSet/>
      <dgm:spPr/>
      <dgm:t>
        <a:bodyPr/>
        <a:lstStyle/>
        <a:p>
          <a:endParaRPr lang="ru-RU"/>
        </a:p>
      </dgm:t>
    </dgm:pt>
    <dgm:pt modelId="{A52BBEDB-DEDB-4CD1-ABF9-E874994A7972}" type="sibTrans" cxnId="{4DBD1D9E-E0EE-4F65-845C-B2D42B5B1EB6}">
      <dgm:prSet/>
      <dgm:spPr/>
      <dgm:t>
        <a:bodyPr/>
        <a:lstStyle/>
        <a:p>
          <a:endParaRPr lang="ru-RU"/>
        </a:p>
      </dgm:t>
    </dgm:pt>
    <dgm:pt modelId="{5FDE411F-0992-4283-824F-765D0FC5D70E}">
      <dgm:prSet/>
      <dgm:spPr/>
      <dgm:t>
        <a:bodyPr/>
        <a:lstStyle/>
        <a:p>
          <a:r>
            <a:rPr lang="ru-RU" sz="1900" dirty="0" smtClean="0"/>
            <a:t>До 1октября на согласование в органы прокуратуры </a:t>
          </a:r>
          <a:endParaRPr lang="ru-RU" sz="1900" dirty="0"/>
        </a:p>
      </dgm:t>
    </dgm:pt>
    <dgm:pt modelId="{6497BF2A-BA15-48D1-A459-79C1CC311D41}" type="parTrans" cxnId="{EEAD098B-BC29-4F06-98CB-EFF5DD27AC72}">
      <dgm:prSet/>
      <dgm:spPr/>
      <dgm:t>
        <a:bodyPr/>
        <a:lstStyle/>
        <a:p>
          <a:endParaRPr lang="ru-RU"/>
        </a:p>
      </dgm:t>
    </dgm:pt>
    <dgm:pt modelId="{BE6D5D77-1C88-4C6D-9602-F3C4A3F1CD77}" type="sibTrans" cxnId="{EEAD098B-BC29-4F06-98CB-EFF5DD27AC72}">
      <dgm:prSet/>
      <dgm:spPr/>
      <dgm:t>
        <a:bodyPr/>
        <a:lstStyle/>
        <a:p>
          <a:endParaRPr lang="ru-RU"/>
        </a:p>
      </dgm:t>
    </dgm:pt>
    <dgm:pt modelId="{A8441BC8-D242-4D32-AC3B-5049E2B19AA8}">
      <dgm:prSet custT="1"/>
      <dgm:spPr>
        <a:solidFill>
          <a:srgbClr val="008EC5"/>
        </a:solidFill>
      </dgm:spPr>
      <dgm:t>
        <a:bodyPr/>
        <a:lstStyle/>
        <a:p>
          <a:r>
            <a:rPr lang="ru-RU" sz="2800" dirty="0" smtClean="0"/>
            <a:t>Аттестация экспертов</a:t>
          </a:r>
          <a:endParaRPr lang="ru-RU" sz="2800" dirty="0"/>
        </a:p>
      </dgm:t>
    </dgm:pt>
    <dgm:pt modelId="{778552B1-2BCD-426A-B70E-4DFD52987435}" type="parTrans" cxnId="{E75CF128-F2DE-4B7D-9CD4-08CEF03E0451}">
      <dgm:prSet/>
      <dgm:spPr/>
      <dgm:t>
        <a:bodyPr/>
        <a:lstStyle/>
        <a:p>
          <a:endParaRPr lang="ru-RU"/>
        </a:p>
      </dgm:t>
    </dgm:pt>
    <dgm:pt modelId="{5A415FDE-7A27-4BC7-9A77-CB3D71C1E7BC}" type="sibTrans" cxnId="{E75CF128-F2DE-4B7D-9CD4-08CEF03E0451}">
      <dgm:prSet/>
      <dgm:spPr/>
      <dgm:t>
        <a:bodyPr/>
        <a:lstStyle/>
        <a:p>
          <a:endParaRPr lang="ru-RU"/>
        </a:p>
      </dgm:t>
    </dgm:pt>
    <dgm:pt modelId="{BB0DD5D6-49C6-444F-97CF-3EEAFBA5685A}">
      <dgm:prSet/>
      <dgm:spPr/>
      <dgm:t>
        <a:bodyPr/>
        <a:lstStyle/>
        <a:p>
          <a:endParaRPr lang="ru-RU" dirty="0"/>
        </a:p>
      </dgm:t>
    </dgm:pt>
    <dgm:pt modelId="{659820E1-11E1-4BFE-A579-F301CAEF5963}" type="parTrans" cxnId="{3CB15C2A-945E-4BA5-8A74-D1B76A6C6310}">
      <dgm:prSet/>
      <dgm:spPr/>
      <dgm:t>
        <a:bodyPr/>
        <a:lstStyle/>
        <a:p>
          <a:endParaRPr lang="ru-RU"/>
        </a:p>
      </dgm:t>
    </dgm:pt>
    <dgm:pt modelId="{1A0F996B-011A-4AFC-85C4-7A7C3A767E00}" type="sibTrans" cxnId="{3CB15C2A-945E-4BA5-8A74-D1B76A6C6310}">
      <dgm:prSet/>
      <dgm:spPr/>
      <dgm:t>
        <a:bodyPr/>
        <a:lstStyle/>
        <a:p>
          <a:endParaRPr lang="ru-RU"/>
        </a:p>
      </dgm:t>
    </dgm:pt>
    <dgm:pt modelId="{E1B8BD40-FD61-41C4-A939-4C6C498C8A4E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Muller Regular" charset="-52"/>
            </a:rPr>
            <a:t>До 01.07.2021 по 294-ФЗ; </a:t>
          </a:r>
          <a:r>
            <a:rPr kumimoji="0" lang="ru-RU" b="1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Muller Regular" charset="-52"/>
              <a:sym typeface="Helvetica Neue"/>
            </a:rPr>
            <a:t>С</a:t>
          </a:r>
          <a:r>
            <a:rPr kumimoji="0" lang="ru-RU" b="1" i="0" u="none" strike="noStrike" cap="none" spc="0" normalizeH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Muller Regular" charset="-52"/>
              <a:sym typeface="Helvetica Neue"/>
            </a:rPr>
            <a:t> 01.01.2022 по 248-ФЗ</a:t>
          </a:r>
          <a:endParaRPr lang="ru-RU" b="1" dirty="0" smtClean="0">
            <a:solidFill>
              <a:schemeClr val="tx1"/>
            </a:solidFill>
            <a:latin typeface="Muller Regular" charset="-52"/>
          </a:endParaRPr>
        </a:p>
      </dgm:t>
    </dgm:pt>
    <dgm:pt modelId="{43B2D761-10CF-4CD0-99DC-E928EFAE553F}" type="parTrans" cxnId="{F2780129-3E00-4937-BAC0-9EC01C997765}">
      <dgm:prSet/>
      <dgm:spPr/>
      <dgm:t>
        <a:bodyPr/>
        <a:lstStyle/>
        <a:p>
          <a:endParaRPr lang="ru-RU"/>
        </a:p>
      </dgm:t>
    </dgm:pt>
    <dgm:pt modelId="{E5080FAE-7C00-4CC7-8952-BDD3C78A5952}" type="sibTrans" cxnId="{F2780129-3E00-4937-BAC0-9EC01C997765}">
      <dgm:prSet/>
      <dgm:spPr/>
      <dgm:t>
        <a:bodyPr/>
        <a:lstStyle/>
        <a:p>
          <a:endParaRPr lang="ru-RU"/>
        </a:p>
      </dgm:t>
    </dgm:pt>
    <dgm:pt modelId="{D6FBD16C-FAD9-431F-9303-82E80BF0BF73}">
      <dgm:prSet/>
      <dgm:spPr/>
      <dgm:t>
        <a:bodyPr/>
        <a:lstStyle/>
        <a:p>
          <a:pPr rtl="0"/>
          <a:r>
            <a:rPr kumimoji="0" lang="ru-RU" b="1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Muller Regular" charset="-52"/>
              <a:sym typeface="Helvetica Neue"/>
            </a:rPr>
            <a:t>В соответствии</a:t>
          </a:r>
          <a:r>
            <a:rPr kumimoji="0" lang="ru-RU" b="1" i="0" u="none" strike="noStrike" cap="none" spc="0" normalizeH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Muller Regular" charset="-52"/>
              <a:sym typeface="Helvetica Neue"/>
            </a:rPr>
            <a:t> с требованиями Правительства РФ</a:t>
          </a:r>
          <a:endParaRPr lang="ru-RU" dirty="0"/>
        </a:p>
      </dgm:t>
    </dgm:pt>
    <dgm:pt modelId="{14EC04A7-902D-4361-B28A-D1B89434EE98}" type="parTrans" cxnId="{5B83E064-7F82-4718-8B74-3509F062621A}">
      <dgm:prSet/>
      <dgm:spPr/>
      <dgm:t>
        <a:bodyPr/>
        <a:lstStyle/>
        <a:p>
          <a:endParaRPr lang="ru-RU"/>
        </a:p>
      </dgm:t>
    </dgm:pt>
    <dgm:pt modelId="{C6D3CAA4-D4C2-45F6-968B-EF953CA20791}" type="sibTrans" cxnId="{5B83E064-7F82-4718-8B74-3509F062621A}">
      <dgm:prSet/>
      <dgm:spPr/>
      <dgm:t>
        <a:bodyPr/>
        <a:lstStyle/>
        <a:p>
          <a:endParaRPr lang="ru-RU"/>
        </a:p>
      </dgm:t>
    </dgm:pt>
    <dgm:pt modelId="{057D978C-8343-4D6F-A3D4-F2577CC3F757}">
      <dgm:prSet/>
      <dgm:spPr/>
      <dgm:t>
        <a:bodyPr/>
        <a:lstStyle/>
        <a:p>
          <a:pPr rtl="0"/>
          <a:r>
            <a:rPr lang="ru-RU" dirty="0" smtClean="0"/>
            <a:t>Если предусмотрено Законом или положением о контроле</a:t>
          </a:r>
          <a:r>
            <a:rPr lang="ru-RU" b="1" dirty="0" smtClean="0">
              <a:latin typeface="Muller Regular"/>
            </a:rPr>
            <a:t/>
          </a:r>
          <a:br>
            <a:rPr lang="ru-RU" b="1" dirty="0" smtClean="0">
              <a:latin typeface="Muller Regular"/>
            </a:rPr>
          </a:br>
          <a:endParaRPr lang="ru-RU" dirty="0"/>
        </a:p>
      </dgm:t>
    </dgm:pt>
    <dgm:pt modelId="{A134695A-4C52-4BF4-B810-DA750E289F62}" type="parTrans" cxnId="{834F09FC-CBF7-492B-98EF-F6702CE2E5B0}">
      <dgm:prSet/>
      <dgm:spPr/>
      <dgm:t>
        <a:bodyPr/>
        <a:lstStyle/>
        <a:p>
          <a:endParaRPr lang="ru-RU"/>
        </a:p>
      </dgm:t>
    </dgm:pt>
    <dgm:pt modelId="{8D6BC52D-8DA9-49DE-BCF0-14A2B040B730}" type="sibTrans" cxnId="{834F09FC-CBF7-492B-98EF-F6702CE2E5B0}">
      <dgm:prSet/>
      <dgm:spPr/>
      <dgm:t>
        <a:bodyPr/>
        <a:lstStyle/>
        <a:p>
          <a:endParaRPr lang="ru-RU"/>
        </a:p>
      </dgm:t>
    </dgm:pt>
    <dgm:pt modelId="{931C6F01-9EB1-4D88-A9FC-27EAAE96112C}">
      <dgm:prSet/>
      <dgm:spPr/>
      <dgm:t>
        <a:bodyPr/>
        <a:lstStyle/>
        <a:p>
          <a:pPr rtl="0"/>
          <a:endParaRPr lang="ru-RU" dirty="0"/>
        </a:p>
      </dgm:t>
    </dgm:pt>
    <dgm:pt modelId="{27F0FF4C-B252-4D27-9551-5FA1C629A6D8}" type="parTrans" cxnId="{57B2D295-0A45-40AA-99B6-06D7A41C19BA}">
      <dgm:prSet/>
      <dgm:spPr/>
      <dgm:t>
        <a:bodyPr/>
        <a:lstStyle/>
        <a:p>
          <a:endParaRPr lang="ru-RU"/>
        </a:p>
      </dgm:t>
    </dgm:pt>
    <dgm:pt modelId="{929F7D97-82C2-4DEA-BD35-80E00CC6F86D}" type="sibTrans" cxnId="{57B2D295-0A45-40AA-99B6-06D7A41C19BA}">
      <dgm:prSet/>
      <dgm:spPr/>
      <dgm:t>
        <a:bodyPr/>
        <a:lstStyle/>
        <a:p>
          <a:endParaRPr lang="ru-RU"/>
        </a:p>
      </dgm:t>
    </dgm:pt>
    <dgm:pt modelId="{8E7282E5-8501-4091-BE19-5B11CF0352F9}">
      <dgm:prSet custT="1"/>
      <dgm:spPr/>
      <dgm:t>
        <a:bodyPr/>
        <a:lstStyle/>
        <a:p>
          <a:pPr rtl="0"/>
          <a:r>
            <a:rPr lang="ru-RU" sz="2000" dirty="0" smtClean="0"/>
            <a:t>При необходимости</a:t>
          </a:r>
          <a:endParaRPr lang="ru-RU" sz="2000" dirty="0"/>
        </a:p>
      </dgm:t>
    </dgm:pt>
    <dgm:pt modelId="{83B266F2-328A-4115-95BC-DF3D1EB7EB20}" type="sibTrans" cxnId="{F5DFBAF0-7B27-4085-92EB-6C3C881F1A13}">
      <dgm:prSet/>
      <dgm:spPr/>
      <dgm:t>
        <a:bodyPr/>
        <a:lstStyle/>
        <a:p>
          <a:endParaRPr lang="ru-RU"/>
        </a:p>
      </dgm:t>
    </dgm:pt>
    <dgm:pt modelId="{15EDBC99-BD84-4F95-BEC3-794993B7F8AF}" type="parTrans" cxnId="{F5DFBAF0-7B27-4085-92EB-6C3C881F1A13}">
      <dgm:prSet/>
      <dgm:spPr/>
      <dgm:t>
        <a:bodyPr/>
        <a:lstStyle/>
        <a:p>
          <a:endParaRPr lang="ru-RU"/>
        </a:p>
      </dgm:t>
    </dgm:pt>
    <dgm:pt modelId="{C9F16B9D-EFA2-4807-821C-98F6188330C7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 smtClean="0"/>
            <a:t>Информирование </a:t>
          </a:r>
          <a:endParaRPr lang="ru-RU" sz="2800" dirty="0"/>
        </a:p>
      </dgm:t>
    </dgm:pt>
    <dgm:pt modelId="{E3B0521E-37A1-4D4E-84EE-6BCB134EEC3A}" type="parTrans" cxnId="{865638B6-5712-4CBE-A255-7FD1C71FE4B5}">
      <dgm:prSet/>
      <dgm:spPr/>
      <dgm:t>
        <a:bodyPr/>
        <a:lstStyle/>
        <a:p>
          <a:endParaRPr lang="ru-RU"/>
        </a:p>
      </dgm:t>
    </dgm:pt>
    <dgm:pt modelId="{82A07FA5-2290-4FDB-8971-578F39057F29}" type="sibTrans" cxnId="{865638B6-5712-4CBE-A255-7FD1C71FE4B5}">
      <dgm:prSet/>
      <dgm:spPr/>
      <dgm:t>
        <a:bodyPr/>
        <a:lstStyle/>
        <a:p>
          <a:endParaRPr lang="ru-RU"/>
        </a:p>
      </dgm:t>
    </dgm:pt>
    <dgm:pt modelId="{C1882A1F-798F-4269-9179-BA4FAB47BDBB}">
      <dgm:prSet/>
      <dgm:spPr/>
      <dgm:t>
        <a:bodyPr/>
        <a:lstStyle/>
        <a:p>
          <a:r>
            <a:rPr lang="ru-RU" dirty="0" smtClean="0"/>
            <a:t>До 01.07.2021 размещение на сайте КНО и последующая актуализация</a:t>
          </a:r>
          <a:endParaRPr lang="ru-RU" dirty="0"/>
        </a:p>
      </dgm:t>
    </dgm:pt>
    <dgm:pt modelId="{5167C890-B307-46D0-A32D-1A82D73FBEEC}" type="parTrans" cxnId="{6C75AC15-D63E-45D9-A830-3181A30C1400}">
      <dgm:prSet/>
      <dgm:spPr/>
      <dgm:t>
        <a:bodyPr/>
        <a:lstStyle/>
        <a:p>
          <a:endParaRPr lang="ru-RU"/>
        </a:p>
      </dgm:t>
    </dgm:pt>
    <dgm:pt modelId="{531981BC-80DC-4A02-B9A1-3F1D8DD91A47}" type="sibTrans" cxnId="{6C75AC15-D63E-45D9-A830-3181A30C1400}">
      <dgm:prSet/>
      <dgm:spPr/>
      <dgm:t>
        <a:bodyPr/>
        <a:lstStyle/>
        <a:p>
          <a:endParaRPr lang="ru-RU"/>
        </a:p>
      </dgm:t>
    </dgm:pt>
    <dgm:pt modelId="{08F36CC2-A110-413A-92B9-D599D710E20D}">
      <dgm:prSet/>
      <dgm:spPr/>
      <dgm:t>
        <a:bodyPr/>
        <a:lstStyle/>
        <a:p>
          <a:endParaRPr lang="ru-RU" sz="1900" dirty="0"/>
        </a:p>
      </dgm:t>
    </dgm:pt>
    <dgm:pt modelId="{82C199B3-685C-404F-B013-C30A6EA9B2E3}" type="parTrans" cxnId="{7B141C25-CAB9-4563-8A35-E8AA0378AA56}">
      <dgm:prSet/>
      <dgm:spPr/>
      <dgm:t>
        <a:bodyPr/>
        <a:lstStyle/>
        <a:p>
          <a:endParaRPr lang="ru-RU"/>
        </a:p>
      </dgm:t>
    </dgm:pt>
    <dgm:pt modelId="{AA5A6663-791D-4376-9259-261228BE40B5}" type="sibTrans" cxnId="{7B141C25-CAB9-4563-8A35-E8AA0378AA56}">
      <dgm:prSet/>
      <dgm:spPr/>
      <dgm:t>
        <a:bodyPr/>
        <a:lstStyle/>
        <a:p>
          <a:endParaRPr lang="ru-RU"/>
        </a:p>
      </dgm:t>
    </dgm:pt>
    <dgm:pt modelId="{C8FF1F59-BE73-4383-8941-9ABC64F9A65A}" type="pres">
      <dgm:prSet presAssocID="{CA23AE35-B784-4321-978B-8972FD25FA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8396E5-CB3A-4E82-9CD4-3389CAC1D8C3}" type="pres">
      <dgm:prSet presAssocID="{1D4B5BD4-A66D-43A3-B324-6DD3B28AE8DC}" presName="parentLin" presStyleCnt="0"/>
      <dgm:spPr/>
    </dgm:pt>
    <dgm:pt modelId="{3A84DC63-452F-4A68-88AE-1E77CD37C8F8}" type="pres">
      <dgm:prSet presAssocID="{1D4B5BD4-A66D-43A3-B324-6DD3B28AE8D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E238328-937B-41A9-829A-75C09ABF6F4C}" type="pres">
      <dgm:prSet presAssocID="{1D4B5BD4-A66D-43A3-B324-6DD3B28AE8D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3FC8EE-47E4-4269-B671-E7FAE12EFFA9}" type="pres">
      <dgm:prSet presAssocID="{1D4B5BD4-A66D-43A3-B324-6DD3B28AE8DC}" presName="negativeSpace" presStyleCnt="0"/>
      <dgm:spPr/>
    </dgm:pt>
    <dgm:pt modelId="{28C6ADC5-5D72-4160-AB06-BF6EC07B7998}" type="pres">
      <dgm:prSet presAssocID="{1D4B5BD4-A66D-43A3-B324-6DD3B28AE8DC}" presName="childText" presStyleLbl="conFgAcc1" presStyleIdx="0" presStyleCnt="6" custScaleX="100000" custScaleY="64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410F3-7DB1-4049-936C-35425684B3E4}" type="pres">
      <dgm:prSet presAssocID="{E44C4364-D77C-4EBE-BD7A-2E7396529CC9}" presName="spaceBetweenRectangles" presStyleCnt="0"/>
      <dgm:spPr/>
    </dgm:pt>
    <dgm:pt modelId="{A029110F-FD6D-4D91-B9F2-C48788649AD4}" type="pres">
      <dgm:prSet presAssocID="{3F474BE3-D13A-490B-89E9-B3C28E7D0169}" presName="parentLin" presStyleCnt="0"/>
      <dgm:spPr/>
    </dgm:pt>
    <dgm:pt modelId="{7E9F4991-2DF4-49B2-A2A4-E8C6B0242381}" type="pres">
      <dgm:prSet presAssocID="{3F474BE3-D13A-490B-89E9-B3C28E7D0169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19B2A2F0-18C4-4FF7-87AD-CD2B51171753}" type="pres">
      <dgm:prSet presAssocID="{3F474BE3-D13A-490B-89E9-B3C28E7D016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C47AC-9284-4F01-BD48-BCC5955E1026}" type="pres">
      <dgm:prSet presAssocID="{3F474BE3-D13A-490B-89E9-B3C28E7D0169}" presName="negativeSpace" presStyleCnt="0"/>
      <dgm:spPr/>
    </dgm:pt>
    <dgm:pt modelId="{4313C8AC-B2EF-4AD2-B5C1-2E43B767F317}" type="pres">
      <dgm:prSet presAssocID="{3F474BE3-D13A-490B-89E9-B3C28E7D0169}" presName="childText" presStyleLbl="conFgAcc1" presStyleIdx="1" presStyleCnt="6" custScaleY="106439" custLinFactNeighborY="69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11803-F85E-401B-BEA9-BE1CCF124754}" type="pres">
      <dgm:prSet presAssocID="{0F1EA58A-D0D2-49F2-8A99-2D3218B4E422}" presName="spaceBetweenRectangles" presStyleCnt="0"/>
      <dgm:spPr/>
    </dgm:pt>
    <dgm:pt modelId="{42210532-81D4-45ED-8BF6-E5B2C5DF50D3}" type="pres">
      <dgm:prSet presAssocID="{91CC678A-BDA2-4CFE-A68D-F8F4990C0785}" presName="parentLin" presStyleCnt="0"/>
      <dgm:spPr/>
    </dgm:pt>
    <dgm:pt modelId="{D04BA858-0A3A-4243-A206-2DBB441C2479}" type="pres">
      <dgm:prSet presAssocID="{91CC678A-BDA2-4CFE-A68D-F8F4990C0785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EE31560B-4CF3-4039-AA71-6778BC748D58}" type="pres">
      <dgm:prSet presAssocID="{91CC678A-BDA2-4CFE-A68D-F8F4990C078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7A220-C84E-4C2E-B3EC-74BE088D9A62}" type="pres">
      <dgm:prSet presAssocID="{91CC678A-BDA2-4CFE-A68D-F8F4990C0785}" presName="negativeSpace" presStyleCnt="0"/>
      <dgm:spPr/>
    </dgm:pt>
    <dgm:pt modelId="{D814828F-438A-4859-AD67-D8C431C7FD4F}" type="pres">
      <dgm:prSet presAssocID="{91CC678A-BDA2-4CFE-A68D-F8F4990C0785}" presName="childText" presStyleLbl="conFgAcc1" presStyleIdx="2" presStyleCnt="6" custScaleY="55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C8CE6-59A6-4B9E-B43B-6656109ABF1F}" type="pres">
      <dgm:prSet presAssocID="{2F3AF879-B33B-4D07-B5CF-2CB119BB4702}" presName="spaceBetweenRectangles" presStyleCnt="0"/>
      <dgm:spPr/>
    </dgm:pt>
    <dgm:pt modelId="{460891CC-401F-4146-AA8D-E952D9467B1F}" type="pres">
      <dgm:prSet presAssocID="{FF5AF7AD-4E0F-49F6-997E-537B43C86F99}" presName="parentLin" presStyleCnt="0"/>
      <dgm:spPr/>
    </dgm:pt>
    <dgm:pt modelId="{1B704699-8700-4CCE-B9D0-11F0A38C4177}" type="pres">
      <dgm:prSet presAssocID="{FF5AF7AD-4E0F-49F6-997E-537B43C86F9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E8DCEF91-2267-4ED3-A261-2CDA7256C81F}" type="pres">
      <dgm:prSet presAssocID="{FF5AF7AD-4E0F-49F6-997E-537B43C86F9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F22D2-5B47-4939-99DC-DEABF4E7ED5F}" type="pres">
      <dgm:prSet presAssocID="{FF5AF7AD-4E0F-49F6-997E-537B43C86F99}" presName="negativeSpace" presStyleCnt="0"/>
      <dgm:spPr/>
    </dgm:pt>
    <dgm:pt modelId="{2A4E3C98-7C19-4A1A-80C1-F0BC5043FB0C}" type="pres">
      <dgm:prSet presAssocID="{FF5AF7AD-4E0F-49F6-997E-537B43C86F99}" presName="childText" presStyleLbl="conFgAcc1" presStyleIdx="3" presStyleCnt="6" custScaleY="52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41601-64B9-4B40-BBA3-F6035F4DCE5B}" type="pres">
      <dgm:prSet presAssocID="{A52BBEDB-DEDB-4CD1-ABF9-E874994A7972}" presName="spaceBetweenRectangles" presStyleCnt="0"/>
      <dgm:spPr/>
    </dgm:pt>
    <dgm:pt modelId="{5F31DA80-5540-435E-B82C-29A30785BAB6}" type="pres">
      <dgm:prSet presAssocID="{A8441BC8-D242-4D32-AC3B-5049E2B19AA8}" presName="parentLin" presStyleCnt="0"/>
      <dgm:spPr/>
    </dgm:pt>
    <dgm:pt modelId="{BA7D80E7-C544-47A4-B1FF-35E80F795535}" type="pres">
      <dgm:prSet presAssocID="{A8441BC8-D242-4D32-AC3B-5049E2B19AA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22AFA3B-3F62-4625-AD4E-89230410677D}" type="pres">
      <dgm:prSet presAssocID="{A8441BC8-D242-4D32-AC3B-5049E2B19AA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2C87E-592D-49C3-9881-180C5EEC5AD8}" type="pres">
      <dgm:prSet presAssocID="{A8441BC8-D242-4D32-AC3B-5049E2B19AA8}" presName="negativeSpace" presStyleCnt="0"/>
      <dgm:spPr/>
    </dgm:pt>
    <dgm:pt modelId="{F8A12429-6491-4329-A0BA-4082A0E5840F}" type="pres">
      <dgm:prSet presAssocID="{A8441BC8-D242-4D32-AC3B-5049E2B19AA8}" presName="childText" presStyleLbl="conFgAcc1" presStyleIdx="4" presStyleCnt="6" custScaleY="51509" custLinFactY="48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BE06-0A27-48BE-8697-84A0BAA2A116}" type="pres">
      <dgm:prSet presAssocID="{5A415FDE-7A27-4BC7-9A77-CB3D71C1E7BC}" presName="spaceBetweenRectangles" presStyleCnt="0"/>
      <dgm:spPr/>
    </dgm:pt>
    <dgm:pt modelId="{E3909569-9F57-43E9-9093-75BF4047763B}" type="pres">
      <dgm:prSet presAssocID="{C9F16B9D-EFA2-4807-821C-98F6188330C7}" presName="parentLin" presStyleCnt="0"/>
      <dgm:spPr/>
    </dgm:pt>
    <dgm:pt modelId="{BD4343A3-2BDA-4E50-8360-A4566367FB81}" type="pres">
      <dgm:prSet presAssocID="{C9F16B9D-EFA2-4807-821C-98F6188330C7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1C554D8-1971-4C9C-9492-B4ED78C5415C}" type="pres">
      <dgm:prSet presAssocID="{C9F16B9D-EFA2-4807-821C-98F6188330C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C249B-C01E-4B80-82C5-0F00230D153C}" type="pres">
      <dgm:prSet presAssocID="{C9F16B9D-EFA2-4807-821C-98F6188330C7}" presName="negativeSpace" presStyleCnt="0"/>
      <dgm:spPr/>
    </dgm:pt>
    <dgm:pt modelId="{93AAFA29-FCB6-4BAB-8866-EE9FF22096F5}" type="pres">
      <dgm:prSet presAssocID="{C9F16B9D-EFA2-4807-821C-98F6188330C7}" presName="childText" presStyleLbl="conFgAcc1" presStyleIdx="5" presStyleCnt="6" custScaleY="64821" custLinFactNeighborY="27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75AC15-D63E-45D9-A830-3181A30C1400}" srcId="{C9F16B9D-EFA2-4807-821C-98F6188330C7}" destId="{C1882A1F-798F-4269-9179-BA4FAB47BDBB}" srcOrd="0" destOrd="0" parTransId="{5167C890-B307-46D0-A32D-1A82D73FBEEC}" sibTransId="{531981BC-80DC-4A02-B9A1-3F1D8DD91A47}"/>
    <dgm:cxn modelId="{893217F5-730D-4A2C-A093-B708E9FF047D}" type="presOf" srcId="{1D4B5BD4-A66D-43A3-B324-6DD3B28AE8DC}" destId="{9E238328-937B-41A9-829A-75C09ABF6F4C}" srcOrd="1" destOrd="0" presId="urn:microsoft.com/office/officeart/2005/8/layout/list1"/>
    <dgm:cxn modelId="{AFB17DDF-C9C0-4BA7-A54D-B905756263A8}" srcId="{CA23AE35-B784-4321-978B-8972FD25FAD1}" destId="{3F474BE3-D13A-490B-89E9-B3C28E7D0169}" srcOrd="1" destOrd="0" parTransId="{C93F0F2F-81D7-4B63-B93F-A3785A75F6CF}" sibTransId="{0F1EA58A-D0D2-49F2-8A99-2D3218B4E422}"/>
    <dgm:cxn modelId="{544EDEEB-2311-4E78-9B9D-A8FA24A6111F}" type="presOf" srcId="{E1B8BD40-FD61-41C4-A939-4C6C498C8A4E}" destId="{28C6ADC5-5D72-4160-AB06-BF6EC07B7998}" srcOrd="0" destOrd="1" presId="urn:microsoft.com/office/officeart/2005/8/layout/list1"/>
    <dgm:cxn modelId="{02DB7F1A-CE17-4CAE-A000-2A1B00506D21}" type="presOf" srcId="{91CC678A-BDA2-4CFE-A68D-F8F4990C0785}" destId="{EE31560B-4CF3-4039-AA71-6778BC748D58}" srcOrd="1" destOrd="0" presId="urn:microsoft.com/office/officeart/2005/8/layout/list1"/>
    <dgm:cxn modelId="{5B83E064-7F82-4718-8B74-3509F062621A}" srcId="{91CC678A-BDA2-4CFE-A68D-F8F4990C0785}" destId="{D6FBD16C-FAD9-431F-9303-82E80BF0BF73}" srcOrd="1" destOrd="0" parTransId="{14EC04A7-902D-4361-B28A-D1B89434EE98}" sibTransId="{C6D3CAA4-D4C2-45F6-968B-EF953CA20791}"/>
    <dgm:cxn modelId="{865638B6-5712-4CBE-A255-7FD1C71FE4B5}" srcId="{CA23AE35-B784-4321-978B-8972FD25FAD1}" destId="{C9F16B9D-EFA2-4807-821C-98F6188330C7}" srcOrd="5" destOrd="0" parTransId="{E3B0521E-37A1-4D4E-84EE-6BCB134EEC3A}" sibTransId="{82A07FA5-2290-4FDB-8971-578F39057F29}"/>
    <dgm:cxn modelId="{DA1FC44F-151F-44D3-AF80-7826A5E6E321}" type="presOf" srcId="{8E7282E5-8501-4091-BE19-5B11CF0352F9}" destId="{4313C8AC-B2EF-4AD2-B5C1-2E43B767F317}" srcOrd="0" destOrd="0" presId="urn:microsoft.com/office/officeart/2005/8/layout/list1"/>
    <dgm:cxn modelId="{0C827294-3478-4F15-93A6-B5951C733E70}" type="presOf" srcId="{C1882A1F-798F-4269-9179-BA4FAB47BDBB}" destId="{93AAFA29-FCB6-4BAB-8866-EE9FF22096F5}" srcOrd="0" destOrd="0" presId="urn:microsoft.com/office/officeart/2005/8/layout/list1"/>
    <dgm:cxn modelId="{2F7D0206-93F0-4CF2-A7AB-6711A4AC495C}" type="presOf" srcId="{CA23AE35-B784-4321-978B-8972FD25FAD1}" destId="{C8FF1F59-BE73-4383-8941-9ABC64F9A65A}" srcOrd="0" destOrd="0" presId="urn:microsoft.com/office/officeart/2005/8/layout/list1"/>
    <dgm:cxn modelId="{089C782E-9AFA-4B66-A0D0-2B38B3385E33}" type="presOf" srcId="{FF5AF7AD-4E0F-49F6-997E-537B43C86F99}" destId="{E8DCEF91-2267-4ED3-A261-2CDA7256C81F}" srcOrd="1" destOrd="0" presId="urn:microsoft.com/office/officeart/2005/8/layout/list1"/>
    <dgm:cxn modelId="{50B45A57-D5C8-4EDD-9725-D51A1ED469C9}" type="presOf" srcId="{057D978C-8343-4D6F-A3D4-F2577CC3F757}" destId="{F8A12429-6491-4329-A0BA-4082A0E5840F}" srcOrd="0" destOrd="0" presId="urn:microsoft.com/office/officeart/2005/8/layout/list1"/>
    <dgm:cxn modelId="{B24C22E5-A38A-437C-9125-DD7D21D1E08E}" type="presOf" srcId="{1D4B5BD4-A66D-43A3-B324-6DD3B28AE8DC}" destId="{3A84DC63-452F-4A68-88AE-1E77CD37C8F8}" srcOrd="0" destOrd="0" presId="urn:microsoft.com/office/officeart/2005/8/layout/list1"/>
    <dgm:cxn modelId="{D46F5641-53FB-4CC8-A198-F6351A3C4221}" type="presOf" srcId="{5FDE411F-0992-4283-824F-765D0FC5D70E}" destId="{2A4E3C98-7C19-4A1A-80C1-F0BC5043FB0C}" srcOrd="0" destOrd="1" presId="urn:microsoft.com/office/officeart/2005/8/layout/list1"/>
    <dgm:cxn modelId="{C72CA532-5EAF-43D5-B3D7-B3EB331B7EC1}" type="presOf" srcId="{3F474BE3-D13A-490B-89E9-B3C28E7D0169}" destId="{7E9F4991-2DF4-49B2-A2A4-E8C6B0242381}" srcOrd="0" destOrd="0" presId="urn:microsoft.com/office/officeart/2005/8/layout/list1"/>
    <dgm:cxn modelId="{57B2D295-0A45-40AA-99B6-06D7A41C19BA}" srcId="{91CC678A-BDA2-4CFE-A68D-F8F4990C0785}" destId="{931C6F01-9EB1-4D88-A9FC-27EAAE96112C}" srcOrd="0" destOrd="0" parTransId="{27F0FF4C-B252-4D27-9551-5FA1C629A6D8}" sibTransId="{929F7D97-82C2-4DEA-BD35-80E00CC6F86D}"/>
    <dgm:cxn modelId="{F2780129-3E00-4937-BAC0-9EC01C997765}" srcId="{1D4B5BD4-A66D-43A3-B324-6DD3B28AE8DC}" destId="{E1B8BD40-FD61-41C4-A939-4C6C498C8A4E}" srcOrd="1" destOrd="0" parTransId="{43B2D761-10CF-4CD0-99DC-E928EFAE553F}" sibTransId="{E5080FAE-7C00-4CC7-8952-BDD3C78A5952}"/>
    <dgm:cxn modelId="{1CBD5670-CD90-4371-BF57-1C7935E38F8B}" srcId="{CA23AE35-B784-4321-978B-8972FD25FAD1}" destId="{1D4B5BD4-A66D-43A3-B324-6DD3B28AE8DC}" srcOrd="0" destOrd="0" parTransId="{5AEE84BB-3D3C-4B75-AC80-6ACBD7840667}" sibTransId="{E44C4364-D77C-4EBE-BD7A-2E7396529CC9}"/>
    <dgm:cxn modelId="{F5DFBAF0-7B27-4085-92EB-6C3C881F1A13}" srcId="{3F474BE3-D13A-490B-89E9-B3C28E7D0169}" destId="{8E7282E5-8501-4091-BE19-5B11CF0352F9}" srcOrd="0" destOrd="0" parTransId="{15EDBC99-BD84-4F95-BEC3-794993B7F8AF}" sibTransId="{83B266F2-328A-4115-95BC-DF3D1EB7EB20}"/>
    <dgm:cxn modelId="{7B141C25-CAB9-4563-8A35-E8AA0378AA56}" srcId="{FF5AF7AD-4E0F-49F6-997E-537B43C86F99}" destId="{08F36CC2-A110-413A-92B9-D599D710E20D}" srcOrd="0" destOrd="0" parTransId="{82C199B3-685C-404F-B013-C30A6EA9B2E3}" sibTransId="{AA5A6663-791D-4376-9259-261228BE40B5}"/>
    <dgm:cxn modelId="{F3230A0B-4B8A-441C-87C8-B2426CD7259B}" type="presOf" srcId="{A8441BC8-D242-4D32-AC3B-5049E2B19AA8}" destId="{422AFA3B-3F62-4625-AD4E-89230410677D}" srcOrd="1" destOrd="0" presId="urn:microsoft.com/office/officeart/2005/8/layout/list1"/>
    <dgm:cxn modelId="{6F8AEBD0-29ED-4392-9A0B-6E390ADD04FE}" type="presOf" srcId="{3F474BE3-D13A-490B-89E9-B3C28E7D0169}" destId="{19B2A2F0-18C4-4FF7-87AD-CD2B51171753}" srcOrd="1" destOrd="0" presId="urn:microsoft.com/office/officeart/2005/8/layout/list1"/>
    <dgm:cxn modelId="{26A5B716-59FC-4A3A-A013-665164FFF2DF}" srcId="{CA23AE35-B784-4321-978B-8972FD25FAD1}" destId="{91CC678A-BDA2-4CFE-A68D-F8F4990C0785}" srcOrd="2" destOrd="0" parTransId="{E073B011-869D-4FE0-89AB-4801F147A983}" sibTransId="{2F3AF879-B33B-4D07-B5CF-2CB119BB4702}"/>
    <dgm:cxn modelId="{9A8A5533-14B8-4AB6-883C-8722DF82754E}" type="presOf" srcId="{D6FBD16C-FAD9-431F-9303-82E80BF0BF73}" destId="{D814828F-438A-4859-AD67-D8C431C7FD4F}" srcOrd="0" destOrd="1" presId="urn:microsoft.com/office/officeart/2005/8/layout/list1"/>
    <dgm:cxn modelId="{69CE67E8-4197-4D71-87AA-49C737D6C601}" type="presOf" srcId="{A8441BC8-D242-4D32-AC3B-5049E2B19AA8}" destId="{BA7D80E7-C544-47A4-B1FF-35E80F795535}" srcOrd="0" destOrd="0" presId="urn:microsoft.com/office/officeart/2005/8/layout/list1"/>
    <dgm:cxn modelId="{09CB033F-8F91-42BA-95B6-3EF6C8ADCAE0}" type="presOf" srcId="{C9F16B9D-EFA2-4807-821C-98F6188330C7}" destId="{D1C554D8-1971-4C9C-9492-B4ED78C5415C}" srcOrd="1" destOrd="0" presId="urn:microsoft.com/office/officeart/2005/8/layout/list1"/>
    <dgm:cxn modelId="{4DBD1D9E-E0EE-4F65-845C-B2D42B5B1EB6}" srcId="{CA23AE35-B784-4321-978B-8972FD25FAD1}" destId="{FF5AF7AD-4E0F-49F6-997E-537B43C86F99}" srcOrd="3" destOrd="0" parTransId="{EC717BC3-8C89-46DF-8316-83ED61A2D4BF}" sibTransId="{A52BBEDB-DEDB-4CD1-ABF9-E874994A7972}"/>
    <dgm:cxn modelId="{E2A40D02-0CF1-4881-A92D-24A61BB5E920}" type="presOf" srcId="{BB0DD5D6-49C6-444F-97CF-3EEAFBA5685A}" destId="{28C6ADC5-5D72-4160-AB06-BF6EC07B7998}" srcOrd="0" destOrd="0" presId="urn:microsoft.com/office/officeart/2005/8/layout/list1"/>
    <dgm:cxn modelId="{834F09FC-CBF7-492B-98EF-F6702CE2E5B0}" srcId="{A8441BC8-D242-4D32-AC3B-5049E2B19AA8}" destId="{057D978C-8343-4D6F-A3D4-F2577CC3F757}" srcOrd="0" destOrd="0" parTransId="{A134695A-4C52-4BF4-B810-DA750E289F62}" sibTransId="{8D6BC52D-8DA9-49DE-BCF0-14A2B040B730}"/>
    <dgm:cxn modelId="{06830B5A-6FA9-4B04-A492-FB4222D8FB0C}" type="presOf" srcId="{91CC678A-BDA2-4CFE-A68D-F8F4990C0785}" destId="{D04BA858-0A3A-4243-A206-2DBB441C2479}" srcOrd="0" destOrd="0" presId="urn:microsoft.com/office/officeart/2005/8/layout/list1"/>
    <dgm:cxn modelId="{EEAD098B-BC29-4F06-98CB-EFF5DD27AC72}" srcId="{FF5AF7AD-4E0F-49F6-997E-537B43C86F99}" destId="{5FDE411F-0992-4283-824F-765D0FC5D70E}" srcOrd="1" destOrd="0" parTransId="{6497BF2A-BA15-48D1-A459-79C1CC311D41}" sibTransId="{BE6D5D77-1C88-4C6D-9602-F3C4A3F1CD77}"/>
    <dgm:cxn modelId="{E75CF128-F2DE-4B7D-9CD4-08CEF03E0451}" srcId="{CA23AE35-B784-4321-978B-8972FD25FAD1}" destId="{A8441BC8-D242-4D32-AC3B-5049E2B19AA8}" srcOrd="4" destOrd="0" parTransId="{778552B1-2BCD-426A-B70E-4DFD52987435}" sibTransId="{5A415FDE-7A27-4BC7-9A77-CB3D71C1E7BC}"/>
    <dgm:cxn modelId="{3CB15C2A-945E-4BA5-8A74-D1B76A6C6310}" srcId="{1D4B5BD4-A66D-43A3-B324-6DD3B28AE8DC}" destId="{BB0DD5D6-49C6-444F-97CF-3EEAFBA5685A}" srcOrd="0" destOrd="0" parTransId="{659820E1-11E1-4BFE-A579-F301CAEF5963}" sibTransId="{1A0F996B-011A-4AFC-85C4-7A7C3A767E00}"/>
    <dgm:cxn modelId="{90616C3D-4E94-4FA2-9093-5D31E3C1A9FC}" type="presOf" srcId="{C9F16B9D-EFA2-4807-821C-98F6188330C7}" destId="{BD4343A3-2BDA-4E50-8360-A4566367FB81}" srcOrd="0" destOrd="0" presId="urn:microsoft.com/office/officeart/2005/8/layout/list1"/>
    <dgm:cxn modelId="{9825DDD9-9257-4C29-A342-3683B2AF4F64}" type="presOf" srcId="{931C6F01-9EB1-4D88-A9FC-27EAAE96112C}" destId="{D814828F-438A-4859-AD67-D8C431C7FD4F}" srcOrd="0" destOrd="0" presId="urn:microsoft.com/office/officeart/2005/8/layout/list1"/>
    <dgm:cxn modelId="{E62DF1C5-A6DC-45F5-B358-97EB1E349B02}" type="presOf" srcId="{08F36CC2-A110-413A-92B9-D599D710E20D}" destId="{2A4E3C98-7C19-4A1A-80C1-F0BC5043FB0C}" srcOrd="0" destOrd="0" presId="urn:microsoft.com/office/officeart/2005/8/layout/list1"/>
    <dgm:cxn modelId="{D82312CD-C8B0-49BA-896B-9EF094A08502}" type="presOf" srcId="{FF5AF7AD-4E0F-49F6-997E-537B43C86F99}" destId="{1B704699-8700-4CCE-B9D0-11F0A38C4177}" srcOrd="0" destOrd="0" presId="urn:microsoft.com/office/officeart/2005/8/layout/list1"/>
    <dgm:cxn modelId="{F97F8D7B-E8E7-46F1-9344-E0DB74827464}" type="presParOf" srcId="{C8FF1F59-BE73-4383-8941-9ABC64F9A65A}" destId="{A08396E5-CB3A-4E82-9CD4-3389CAC1D8C3}" srcOrd="0" destOrd="0" presId="urn:microsoft.com/office/officeart/2005/8/layout/list1"/>
    <dgm:cxn modelId="{D6BB1AC1-D737-439C-B4B7-CE1D9BEDDB4C}" type="presParOf" srcId="{A08396E5-CB3A-4E82-9CD4-3389CAC1D8C3}" destId="{3A84DC63-452F-4A68-88AE-1E77CD37C8F8}" srcOrd="0" destOrd="0" presId="urn:microsoft.com/office/officeart/2005/8/layout/list1"/>
    <dgm:cxn modelId="{4C979DEB-4051-4B7D-B420-3B910056530F}" type="presParOf" srcId="{A08396E5-CB3A-4E82-9CD4-3389CAC1D8C3}" destId="{9E238328-937B-41A9-829A-75C09ABF6F4C}" srcOrd="1" destOrd="0" presId="urn:microsoft.com/office/officeart/2005/8/layout/list1"/>
    <dgm:cxn modelId="{207869BE-4A6A-4CD1-811D-1D735D92B5A1}" type="presParOf" srcId="{C8FF1F59-BE73-4383-8941-9ABC64F9A65A}" destId="{AB3FC8EE-47E4-4269-B671-E7FAE12EFFA9}" srcOrd="1" destOrd="0" presId="urn:microsoft.com/office/officeart/2005/8/layout/list1"/>
    <dgm:cxn modelId="{390E78C2-9B32-4B29-A26E-590A04231E1C}" type="presParOf" srcId="{C8FF1F59-BE73-4383-8941-9ABC64F9A65A}" destId="{28C6ADC5-5D72-4160-AB06-BF6EC07B7998}" srcOrd="2" destOrd="0" presId="urn:microsoft.com/office/officeart/2005/8/layout/list1"/>
    <dgm:cxn modelId="{E9726719-B113-49D4-A661-10B7D3778446}" type="presParOf" srcId="{C8FF1F59-BE73-4383-8941-9ABC64F9A65A}" destId="{A46410F3-7DB1-4049-936C-35425684B3E4}" srcOrd="3" destOrd="0" presId="urn:microsoft.com/office/officeart/2005/8/layout/list1"/>
    <dgm:cxn modelId="{F777C938-A159-4452-9310-5CD143F5B293}" type="presParOf" srcId="{C8FF1F59-BE73-4383-8941-9ABC64F9A65A}" destId="{A029110F-FD6D-4D91-B9F2-C48788649AD4}" srcOrd="4" destOrd="0" presId="urn:microsoft.com/office/officeart/2005/8/layout/list1"/>
    <dgm:cxn modelId="{926EF93B-057C-402A-B2C4-2C31E3F85FA7}" type="presParOf" srcId="{A029110F-FD6D-4D91-B9F2-C48788649AD4}" destId="{7E9F4991-2DF4-49B2-A2A4-E8C6B0242381}" srcOrd="0" destOrd="0" presId="urn:microsoft.com/office/officeart/2005/8/layout/list1"/>
    <dgm:cxn modelId="{AE1D79D4-207A-4E81-8CBB-2272DFD63644}" type="presParOf" srcId="{A029110F-FD6D-4D91-B9F2-C48788649AD4}" destId="{19B2A2F0-18C4-4FF7-87AD-CD2B51171753}" srcOrd="1" destOrd="0" presId="urn:microsoft.com/office/officeart/2005/8/layout/list1"/>
    <dgm:cxn modelId="{CECC6CA0-EDCB-490E-A529-3A8536EB49C0}" type="presParOf" srcId="{C8FF1F59-BE73-4383-8941-9ABC64F9A65A}" destId="{F6BC47AC-9284-4F01-BD48-BCC5955E1026}" srcOrd="5" destOrd="0" presId="urn:microsoft.com/office/officeart/2005/8/layout/list1"/>
    <dgm:cxn modelId="{7968625A-4473-490E-A2D4-34393C583E50}" type="presParOf" srcId="{C8FF1F59-BE73-4383-8941-9ABC64F9A65A}" destId="{4313C8AC-B2EF-4AD2-B5C1-2E43B767F317}" srcOrd="6" destOrd="0" presId="urn:microsoft.com/office/officeart/2005/8/layout/list1"/>
    <dgm:cxn modelId="{5AFD5336-173D-4234-9218-CCE5B1BE3156}" type="presParOf" srcId="{C8FF1F59-BE73-4383-8941-9ABC64F9A65A}" destId="{36811803-F85E-401B-BEA9-BE1CCF124754}" srcOrd="7" destOrd="0" presId="urn:microsoft.com/office/officeart/2005/8/layout/list1"/>
    <dgm:cxn modelId="{52A02034-D5CE-4B47-899D-11C4C205761B}" type="presParOf" srcId="{C8FF1F59-BE73-4383-8941-9ABC64F9A65A}" destId="{42210532-81D4-45ED-8BF6-E5B2C5DF50D3}" srcOrd="8" destOrd="0" presId="urn:microsoft.com/office/officeart/2005/8/layout/list1"/>
    <dgm:cxn modelId="{3483FA2D-90F9-4970-AD33-487136744E9E}" type="presParOf" srcId="{42210532-81D4-45ED-8BF6-E5B2C5DF50D3}" destId="{D04BA858-0A3A-4243-A206-2DBB441C2479}" srcOrd="0" destOrd="0" presId="urn:microsoft.com/office/officeart/2005/8/layout/list1"/>
    <dgm:cxn modelId="{09A8FE3F-8F45-4C32-893A-A0D4FD20A663}" type="presParOf" srcId="{42210532-81D4-45ED-8BF6-E5B2C5DF50D3}" destId="{EE31560B-4CF3-4039-AA71-6778BC748D58}" srcOrd="1" destOrd="0" presId="urn:microsoft.com/office/officeart/2005/8/layout/list1"/>
    <dgm:cxn modelId="{B169681B-8BF9-4D08-986E-9D00CB7DB98D}" type="presParOf" srcId="{C8FF1F59-BE73-4383-8941-9ABC64F9A65A}" destId="{1647A220-C84E-4C2E-B3EC-74BE088D9A62}" srcOrd="9" destOrd="0" presId="urn:microsoft.com/office/officeart/2005/8/layout/list1"/>
    <dgm:cxn modelId="{D39A74AF-AAD0-4F87-816F-18E2B21C6801}" type="presParOf" srcId="{C8FF1F59-BE73-4383-8941-9ABC64F9A65A}" destId="{D814828F-438A-4859-AD67-D8C431C7FD4F}" srcOrd="10" destOrd="0" presId="urn:microsoft.com/office/officeart/2005/8/layout/list1"/>
    <dgm:cxn modelId="{332E286B-3B12-4F16-920B-FE47ED2945AC}" type="presParOf" srcId="{C8FF1F59-BE73-4383-8941-9ABC64F9A65A}" destId="{746C8CE6-59A6-4B9E-B43B-6656109ABF1F}" srcOrd="11" destOrd="0" presId="urn:microsoft.com/office/officeart/2005/8/layout/list1"/>
    <dgm:cxn modelId="{49E72814-64FB-4955-8A05-C4260ADCDD83}" type="presParOf" srcId="{C8FF1F59-BE73-4383-8941-9ABC64F9A65A}" destId="{460891CC-401F-4146-AA8D-E952D9467B1F}" srcOrd="12" destOrd="0" presId="urn:microsoft.com/office/officeart/2005/8/layout/list1"/>
    <dgm:cxn modelId="{0230FD50-F100-4CA0-9C49-40616B07700A}" type="presParOf" srcId="{460891CC-401F-4146-AA8D-E952D9467B1F}" destId="{1B704699-8700-4CCE-B9D0-11F0A38C4177}" srcOrd="0" destOrd="0" presId="urn:microsoft.com/office/officeart/2005/8/layout/list1"/>
    <dgm:cxn modelId="{DE1DC062-5093-40B7-91EE-B34DC3C538B0}" type="presParOf" srcId="{460891CC-401F-4146-AA8D-E952D9467B1F}" destId="{E8DCEF91-2267-4ED3-A261-2CDA7256C81F}" srcOrd="1" destOrd="0" presId="urn:microsoft.com/office/officeart/2005/8/layout/list1"/>
    <dgm:cxn modelId="{27B87F3E-4574-4156-9BB8-AA26112BC1DD}" type="presParOf" srcId="{C8FF1F59-BE73-4383-8941-9ABC64F9A65A}" destId="{268F22D2-5B47-4939-99DC-DEABF4E7ED5F}" srcOrd="13" destOrd="0" presId="urn:microsoft.com/office/officeart/2005/8/layout/list1"/>
    <dgm:cxn modelId="{F8F97535-4371-42B8-9FB3-C2826D8AFBF7}" type="presParOf" srcId="{C8FF1F59-BE73-4383-8941-9ABC64F9A65A}" destId="{2A4E3C98-7C19-4A1A-80C1-F0BC5043FB0C}" srcOrd="14" destOrd="0" presId="urn:microsoft.com/office/officeart/2005/8/layout/list1"/>
    <dgm:cxn modelId="{20ABC0E0-1A3F-4B63-8232-51386B0C9DC4}" type="presParOf" srcId="{C8FF1F59-BE73-4383-8941-9ABC64F9A65A}" destId="{E6E41601-64B9-4B40-BBA3-F6035F4DCE5B}" srcOrd="15" destOrd="0" presId="urn:microsoft.com/office/officeart/2005/8/layout/list1"/>
    <dgm:cxn modelId="{847D7C3F-E2BD-46CD-B805-834BF688E52D}" type="presParOf" srcId="{C8FF1F59-BE73-4383-8941-9ABC64F9A65A}" destId="{5F31DA80-5540-435E-B82C-29A30785BAB6}" srcOrd="16" destOrd="0" presId="urn:microsoft.com/office/officeart/2005/8/layout/list1"/>
    <dgm:cxn modelId="{363B8F75-E333-444B-80CE-CCBEC98BA754}" type="presParOf" srcId="{5F31DA80-5540-435E-B82C-29A30785BAB6}" destId="{BA7D80E7-C544-47A4-B1FF-35E80F795535}" srcOrd="0" destOrd="0" presId="urn:microsoft.com/office/officeart/2005/8/layout/list1"/>
    <dgm:cxn modelId="{8737E232-3DF3-41CD-90B9-93AAC8D34223}" type="presParOf" srcId="{5F31DA80-5540-435E-B82C-29A30785BAB6}" destId="{422AFA3B-3F62-4625-AD4E-89230410677D}" srcOrd="1" destOrd="0" presId="urn:microsoft.com/office/officeart/2005/8/layout/list1"/>
    <dgm:cxn modelId="{DBAE14A0-9199-4D22-9CF9-D45E6F9CBD40}" type="presParOf" srcId="{C8FF1F59-BE73-4383-8941-9ABC64F9A65A}" destId="{1052C87E-592D-49C3-9881-180C5EEC5AD8}" srcOrd="17" destOrd="0" presId="urn:microsoft.com/office/officeart/2005/8/layout/list1"/>
    <dgm:cxn modelId="{DBD171EB-6D63-4BF2-8CC9-1A3C0E213B78}" type="presParOf" srcId="{C8FF1F59-BE73-4383-8941-9ABC64F9A65A}" destId="{F8A12429-6491-4329-A0BA-4082A0E5840F}" srcOrd="18" destOrd="0" presId="urn:microsoft.com/office/officeart/2005/8/layout/list1"/>
    <dgm:cxn modelId="{1821CA94-2658-447C-9923-D56AF5CF4E05}" type="presParOf" srcId="{C8FF1F59-BE73-4383-8941-9ABC64F9A65A}" destId="{0920BE06-0A27-48BE-8697-84A0BAA2A116}" srcOrd="19" destOrd="0" presId="urn:microsoft.com/office/officeart/2005/8/layout/list1"/>
    <dgm:cxn modelId="{B1564EC7-B20B-431D-BC14-1C56B461957A}" type="presParOf" srcId="{C8FF1F59-BE73-4383-8941-9ABC64F9A65A}" destId="{E3909569-9F57-43E9-9093-75BF4047763B}" srcOrd="20" destOrd="0" presId="urn:microsoft.com/office/officeart/2005/8/layout/list1"/>
    <dgm:cxn modelId="{275E9367-3E05-4557-B86B-3C90168CCF4C}" type="presParOf" srcId="{E3909569-9F57-43E9-9093-75BF4047763B}" destId="{BD4343A3-2BDA-4E50-8360-A4566367FB81}" srcOrd="0" destOrd="0" presId="urn:microsoft.com/office/officeart/2005/8/layout/list1"/>
    <dgm:cxn modelId="{604D1596-3C9B-4351-B3B0-9C2E881ED418}" type="presParOf" srcId="{E3909569-9F57-43E9-9093-75BF4047763B}" destId="{D1C554D8-1971-4C9C-9492-B4ED78C5415C}" srcOrd="1" destOrd="0" presId="urn:microsoft.com/office/officeart/2005/8/layout/list1"/>
    <dgm:cxn modelId="{FA875E4D-702E-4214-9AF0-8BAFA7698C49}" type="presParOf" srcId="{C8FF1F59-BE73-4383-8941-9ABC64F9A65A}" destId="{15BC249B-C01E-4B80-82C5-0F00230D153C}" srcOrd="21" destOrd="0" presId="urn:microsoft.com/office/officeart/2005/8/layout/list1"/>
    <dgm:cxn modelId="{201476FB-32E9-42AA-8955-35EC98782226}" type="presParOf" srcId="{C8FF1F59-BE73-4383-8941-9ABC64F9A65A}" destId="{93AAFA29-FCB6-4BAB-8866-EE9FF22096F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29CB3-C4F9-41CB-A8E1-41B1D8CD5BE2}">
      <dsp:nvSpPr>
        <dsp:cNvPr id="0" name=""/>
        <dsp:cNvSpPr/>
      </dsp:nvSpPr>
      <dsp:spPr>
        <a:xfrm>
          <a:off x="10531" y="1237660"/>
          <a:ext cx="3147810" cy="1888686"/>
        </a:xfrm>
        <a:prstGeom prst="roundRect">
          <a:avLst>
            <a:gd name="adj" fmla="val 10000"/>
          </a:avLst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Полномочие региона</a:t>
          </a:r>
          <a:endParaRPr lang="ru-RU" sz="3200" kern="1200" dirty="0"/>
        </a:p>
      </dsp:txBody>
      <dsp:txXfrm>
        <a:off x="65849" y="1292978"/>
        <a:ext cx="3037174" cy="1778050"/>
      </dsp:txXfrm>
    </dsp:sp>
    <dsp:sp modelId="{8965D15B-C5F5-449E-A7B5-CE53E4198ED3}">
      <dsp:nvSpPr>
        <dsp:cNvPr id="0" name=""/>
        <dsp:cNvSpPr/>
      </dsp:nvSpPr>
      <dsp:spPr>
        <a:xfrm>
          <a:off x="3435349" y="1791675"/>
          <a:ext cx="667335" cy="780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3435349" y="1947806"/>
        <a:ext cx="467135" cy="468394"/>
      </dsp:txXfrm>
    </dsp:sp>
    <dsp:sp modelId="{00DDF43A-4BB7-4889-AA12-FD829DEDB221}">
      <dsp:nvSpPr>
        <dsp:cNvPr id="0" name=""/>
        <dsp:cNvSpPr/>
      </dsp:nvSpPr>
      <dsp:spPr>
        <a:xfrm>
          <a:off x="4417466" y="1237660"/>
          <a:ext cx="3147810" cy="1888686"/>
        </a:xfrm>
        <a:prstGeom prst="roundRect">
          <a:avLst>
            <a:gd name="adj" fmla="val 10000"/>
          </a:avLst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Объект контроля</a:t>
          </a:r>
          <a:endParaRPr lang="ru-RU" sz="3200" kern="1200" dirty="0"/>
        </a:p>
      </dsp:txBody>
      <dsp:txXfrm>
        <a:off x="4472784" y="1292978"/>
        <a:ext cx="3037174" cy="1778050"/>
      </dsp:txXfrm>
    </dsp:sp>
    <dsp:sp modelId="{2CFE2B67-CE4A-41EA-ADFA-3712AE49B693}">
      <dsp:nvSpPr>
        <dsp:cNvPr id="0" name=""/>
        <dsp:cNvSpPr/>
      </dsp:nvSpPr>
      <dsp:spPr>
        <a:xfrm rot="21591769">
          <a:off x="7844600" y="1786432"/>
          <a:ext cx="672919" cy="780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844600" y="1942805"/>
        <a:ext cx="471043" cy="468394"/>
      </dsp:txXfrm>
    </dsp:sp>
    <dsp:sp modelId="{B07EE965-E3FC-4C6C-8DFF-585D9D42BA48}">
      <dsp:nvSpPr>
        <dsp:cNvPr id="0" name=""/>
        <dsp:cNvSpPr/>
      </dsp:nvSpPr>
      <dsp:spPr>
        <a:xfrm>
          <a:off x="8834932" y="1227083"/>
          <a:ext cx="3147810" cy="1888686"/>
        </a:xfrm>
        <a:prstGeom prst="roundRect">
          <a:avLst>
            <a:gd name="adj" fmla="val 10000"/>
          </a:avLst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Региональный закон о контроле</a:t>
          </a:r>
          <a:endParaRPr lang="ru-RU" sz="3200" kern="1200" dirty="0"/>
        </a:p>
      </dsp:txBody>
      <dsp:txXfrm>
        <a:off x="8890250" y="1282401"/>
        <a:ext cx="3037174" cy="1778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29CB3-C4F9-41CB-A8E1-41B1D8CD5BE2}">
      <dsp:nvSpPr>
        <dsp:cNvPr id="0" name=""/>
        <dsp:cNvSpPr/>
      </dsp:nvSpPr>
      <dsp:spPr>
        <a:xfrm>
          <a:off x="10531" y="1237660"/>
          <a:ext cx="3147810" cy="188868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Совместное</a:t>
          </a:r>
          <a:r>
            <a:rPr lang="ru-RU" sz="3200" kern="1200" baseline="0" dirty="0" smtClean="0"/>
            <a:t> ведение</a:t>
          </a:r>
          <a:endParaRPr lang="ru-RU" sz="3200" kern="1200" dirty="0"/>
        </a:p>
      </dsp:txBody>
      <dsp:txXfrm>
        <a:off x="65849" y="1292978"/>
        <a:ext cx="3037174" cy="1778050"/>
      </dsp:txXfrm>
    </dsp:sp>
    <dsp:sp modelId="{8965D15B-C5F5-449E-A7B5-CE53E4198ED3}">
      <dsp:nvSpPr>
        <dsp:cNvPr id="0" name=""/>
        <dsp:cNvSpPr/>
      </dsp:nvSpPr>
      <dsp:spPr>
        <a:xfrm>
          <a:off x="3435349" y="1791675"/>
          <a:ext cx="667335" cy="780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3435349" y="1947806"/>
        <a:ext cx="467135" cy="468394"/>
      </dsp:txXfrm>
    </dsp:sp>
    <dsp:sp modelId="{00DDF43A-4BB7-4889-AA12-FD829DEDB221}">
      <dsp:nvSpPr>
        <dsp:cNvPr id="0" name=""/>
        <dsp:cNvSpPr/>
      </dsp:nvSpPr>
      <dsp:spPr>
        <a:xfrm>
          <a:off x="4417466" y="1237660"/>
          <a:ext cx="3147810" cy="188868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Федеральный закон о контроле</a:t>
          </a:r>
          <a:endParaRPr lang="ru-RU" sz="3200" kern="1200" dirty="0"/>
        </a:p>
      </dsp:txBody>
      <dsp:txXfrm>
        <a:off x="4472784" y="1292978"/>
        <a:ext cx="3037174" cy="1778050"/>
      </dsp:txXfrm>
    </dsp:sp>
    <dsp:sp modelId="{2CFE2B67-CE4A-41EA-ADFA-3712AE49B693}">
      <dsp:nvSpPr>
        <dsp:cNvPr id="0" name=""/>
        <dsp:cNvSpPr/>
      </dsp:nvSpPr>
      <dsp:spPr>
        <a:xfrm rot="21591769">
          <a:off x="7844600" y="1786432"/>
          <a:ext cx="672919" cy="780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844600" y="1942805"/>
        <a:ext cx="471043" cy="468394"/>
      </dsp:txXfrm>
    </dsp:sp>
    <dsp:sp modelId="{B07EE965-E3FC-4C6C-8DFF-585D9D42BA48}">
      <dsp:nvSpPr>
        <dsp:cNvPr id="0" name=""/>
        <dsp:cNvSpPr/>
      </dsp:nvSpPr>
      <dsp:spPr>
        <a:xfrm>
          <a:off x="8834932" y="1227083"/>
          <a:ext cx="3147810" cy="1888686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Региональный закон о контроле</a:t>
          </a:r>
          <a:endParaRPr lang="ru-RU" sz="3200" kern="1200" dirty="0"/>
        </a:p>
      </dsp:txBody>
      <dsp:txXfrm>
        <a:off x="8890250" y="1282401"/>
        <a:ext cx="3037174" cy="1778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8B1AA-1579-493F-831B-9837C85F9811}">
      <dsp:nvSpPr>
        <dsp:cNvPr id="0" name=""/>
        <dsp:cNvSpPr/>
      </dsp:nvSpPr>
      <dsp:spPr>
        <a:xfrm>
          <a:off x="4805757" y="2738770"/>
          <a:ext cx="3236049" cy="1968020"/>
        </a:xfrm>
        <a:prstGeom prst="roundRect">
          <a:avLst/>
        </a:prstGeom>
        <a:gradFill flip="none" rotWithShape="1">
          <a:gsLst>
            <a:gs pos="100000">
              <a:srgbClr val="00AAB5">
                <a:lumMod val="100000"/>
              </a:srgbClr>
            </a:gs>
            <a:gs pos="0">
              <a:srgbClr val="007EBE"/>
            </a:gs>
            <a:gs pos="45000">
              <a:srgbClr val="0082BD"/>
            </a:gs>
          </a:gsLst>
          <a:lin ang="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Muller Regular" charset="-52"/>
            </a:rPr>
            <a:t>Положение </a:t>
          </a:r>
          <a:br>
            <a:rPr lang="ru-RU" sz="3600" kern="1200" dirty="0" smtClean="0">
              <a:latin typeface="Muller Regular" charset="-52"/>
            </a:rPr>
          </a:br>
          <a:r>
            <a:rPr lang="ru-RU" sz="3600" kern="1200" dirty="0" smtClean="0">
              <a:latin typeface="Muller Regular" charset="-52"/>
            </a:rPr>
            <a:t>о виде контроля</a:t>
          </a:r>
        </a:p>
      </dsp:txBody>
      <dsp:txXfrm>
        <a:off x="4901828" y="2834841"/>
        <a:ext cx="3043907" cy="1775878"/>
      </dsp:txXfrm>
    </dsp:sp>
    <dsp:sp modelId="{DADA6555-BF0E-40E6-9709-58116998B6F7}">
      <dsp:nvSpPr>
        <dsp:cNvPr id="0" name=""/>
        <dsp:cNvSpPr/>
      </dsp:nvSpPr>
      <dsp:spPr>
        <a:xfrm rot="12712821">
          <a:off x="3450335" y="2341376"/>
          <a:ext cx="15048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486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68CF2-328F-47F8-A169-3444F623D485}">
      <dsp:nvSpPr>
        <dsp:cNvPr id="0" name=""/>
        <dsp:cNvSpPr/>
      </dsp:nvSpPr>
      <dsp:spPr>
        <a:xfrm>
          <a:off x="469484" y="422899"/>
          <a:ext cx="3743115" cy="1521083"/>
        </a:xfrm>
        <a:prstGeom prst="roundRect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29999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Показатели </a:t>
          </a:r>
          <a:r>
            <a:rPr lang="ru-RU" sz="3200" kern="1200" dirty="0" err="1" smtClean="0">
              <a:latin typeface="Muller Regular" charset="-52"/>
            </a:rPr>
            <a:t>РиЭ</a:t>
          </a:r>
          <a:endParaRPr lang="ru-RU" sz="3200" kern="1200" dirty="0">
            <a:latin typeface="Muller Regular" charset="-52"/>
          </a:endParaRPr>
        </a:p>
      </dsp:txBody>
      <dsp:txXfrm>
        <a:off x="543737" y="497152"/>
        <a:ext cx="3594609" cy="1372577"/>
      </dsp:txXfrm>
    </dsp:sp>
    <dsp:sp modelId="{D58CF9B5-D818-482D-A899-E014754784CD}">
      <dsp:nvSpPr>
        <dsp:cNvPr id="0" name=""/>
        <dsp:cNvSpPr/>
      </dsp:nvSpPr>
      <dsp:spPr>
        <a:xfrm rot="1878157">
          <a:off x="7943101" y="5058962"/>
          <a:ext cx="13561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5617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23F0B-CC79-4F48-B205-A0444EE835EB}">
      <dsp:nvSpPr>
        <dsp:cNvPr id="0" name=""/>
        <dsp:cNvSpPr/>
      </dsp:nvSpPr>
      <dsp:spPr>
        <a:xfrm>
          <a:off x="8503347" y="5411267"/>
          <a:ext cx="3775403" cy="1447796"/>
        </a:xfrm>
        <a:prstGeom prst="roundRect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29999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Индикаторы риска</a:t>
          </a:r>
          <a:endParaRPr lang="ru-RU" sz="3200" kern="1200" dirty="0">
            <a:latin typeface="Muller Regular" charset="-52"/>
          </a:endParaRPr>
        </a:p>
      </dsp:txBody>
      <dsp:txXfrm>
        <a:off x="8574023" y="5481943"/>
        <a:ext cx="3634051" cy="1306444"/>
      </dsp:txXfrm>
    </dsp:sp>
    <dsp:sp modelId="{4577FA05-379B-4343-B410-A867251CDE05}">
      <dsp:nvSpPr>
        <dsp:cNvPr id="0" name=""/>
        <dsp:cNvSpPr/>
      </dsp:nvSpPr>
      <dsp:spPr>
        <a:xfrm rot="16141041">
          <a:off x="5939035" y="2278857"/>
          <a:ext cx="9199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996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25DEF-89BE-44DF-A412-72E4E1D33FCE}">
      <dsp:nvSpPr>
        <dsp:cNvPr id="0" name=""/>
        <dsp:cNvSpPr/>
      </dsp:nvSpPr>
      <dsp:spPr>
        <a:xfrm>
          <a:off x="4979668" y="331234"/>
          <a:ext cx="2797401" cy="1487709"/>
        </a:xfrm>
        <a:prstGeom prst="roundRect">
          <a:avLst/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Muller Regular" charset="-52"/>
            </a:rPr>
            <a:t>КНО</a:t>
          </a:r>
          <a:endParaRPr lang="ru-RU" sz="3600" kern="1200" dirty="0">
            <a:latin typeface="Muller Regular" charset="-52"/>
          </a:endParaRPr>
        </a:p>
      </dsp:txBody>
      <dsp:txXfrm>
        <a:off x="5052292" y="403858"/>
        <a:ext cx="2652153" cy="1342461"/>
      </dsp:txXfrm>
    </dsp:sp>
    <dsp:sp modelId="{62BF5CE6-200F-45C4-A38F-C0B9ABD60060}">
      <dsp:nvSpPr>
        <dsp:cNvPr id="0" name=""/>
        <dsp:cNvSpPr/>
      </dsp:nvSpPr>
      <dsp:spPr>
        <a:xfrm rot="21573507">
          <a:off x="8041799" y="3708418"/>
          <a:ext cx="4911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119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F24877-924E-4E58-951E-7A2E124BDE60}">
      <dsp:nvSpPr>
        <dsp:cNvPr id="0" name=""/>
        <dsp:cNvSpPr/>
      </dsp:nvSpPr>
      <dsp:spPr>
        <a:xfrm>
          <a:off x="8532992" y="2962057"/>
          <a:ext cx="3640768" cy="1460877"/>
        </a:xfrm>
        <a:prstGeom prst="roundRect">
          <a:avLst/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Критерии риска</a:t>
          </a:r>
          <a:endParaRPr lang="ru-RU" sz="3200" kern="1200" dirty="0">
            <a:latin typeface="Muller Regular" charset="-52"/>
          </a:endParaRPr>
        </a:p>
      </dsp:txBody>
      <dsp:txXfrm>
        <a:off x="8604306" y="3033371"/>
        <a:ext cx="3498140" cy="1318249"/>
      </dsp:txXfrm>
    </dsp:sp>
    <dsp:sp modelId="{0EF9B38C-BB1C-40F6-8865-5D22F6C2F576}">
      <dsp:nvSpPr>
        <dsp:cNvPr id="0" name=""/>
        <dsp:cNvSpPr/>
      </dsp:nvSpPr>
      <dsp:spPr>
        <a:xfrm rot="10788788">
          <a:off x="4263006" y="3728943"/>
          <a:ext cx="5427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275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097B3-9178-4B18-A312-AF8F380D22AC}">
      <dsp:nvSpPr>
        <dsp:cNvPr id="0" name=""/>
        <dsp:cNvSpPr/>
      </dsp:nvSpPr>
      <dsp:spPr>
        <a:xfrm>
          <a:off x="373304" y="3020790"/>
          <a:ext cx="3889703" cy="1430759"/>
        </a:xfrm>
        <a:prstGeom prst="roundRect">
          <a:avLst/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kern="1200" dirty="0" smtClean="0">
              <a:latin typeface="Muller Regular" charset="-52"/>
            </a:rPr>
            <a:t>Виды КНМ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kern="1200" dirty="0" smtClean="0">
              <a:latin typeface="Muller Regular" charset="-52"/>
            </a:rPr>
            <a:t>Периодичность</a:t>
          </a:r>
        </a:p>
      </dsp:txBody>
      <dsp:txXfrm>
        <a:off x="443148" y="3090634"/>
        <a:ext cx="3750015" cy="1291071"/>
      </dsp:txXfrm>
    </dsp:sp>
    <dsp:sp modelId="{48BA13A4-67B4-4847-B10F-E2A194816F40}">
      <dsp:nvSpPr>
        <dsp:cNvPr id="0" name=""/>
        <dsp:cNvSpPr/>
      </dsp:nvSpPr>
      <dsp:spPr>
        <a:xfrm rot="19591872">
          <a:off x="7780061" y="2299220"/>
          <a:ext cx="15940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940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BF1D5F-3F1B-41E0-936C-4A1893C6E9DF}">
      <dsp:nvSpPr>
        <dsp:cNvPr id="0" name=""/>
        <dsp:cNvSpPr/>
      </dsp:nvSpPr>
      <dsp:spPr>
        <a:xfrm>
          <a:off x="8559388" y="348597"/>
          <a:ext cx="3650850" cy="1511072"/>
        </a:xfrm>
        <a:prstGeom prst="roundRect">
          <a:avLst/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marR="0" lvl="0" indent="0" algn="ctr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3200" kern="1200" dirty="0" smtClean="0">
              <a:latin typeface="Muller Regular" charset="-52"/>
            </a:rPr>
            <a:t>Объекты</a:t>
          </a:r>
          <a:r>
            <a:rPr lang="ru-RU" sz="3200" kern="1200" baseline="0" dirty="0" smtClean="0">
              <a:latin typeface="Muller Regular" charset="-52"/>
            </a:rPr>
            <a:t> контроля</a:t>
          </a:r>
          <a:endParaRPr lang="ru-RU" sz="3200" kern="1200" dirty="0" smtClean="0">
            <a:latin typeface="Muller Regular" charset="-52"/>
          </a:endParaRPr>
        </a:p>
      </dsp:txBody>
      <dsp:txXfrm>
        <a:off x="8633152" y="422361"/>
        <a:ext cx="3503322" cy="1363544"/>
      </dsp:txXfrm>
    </dsp:sp>
    <dsp:sp modelId="{DC1893BB-436E-4964-83B1-307B2C1D6E31}">
      <dsp:nvSpPr>
        <dsp:cNvPr id="0" name=""/>
        <dsp:cNvSpPr/>
      </dsp:nvSpPr>
      <dsp:spPr>
        <a:xfrm rot="8961600">
          <a:off x="3553002" y="5024388"/>
          <a:ext cx="13467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67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01CE3-F1D2-4CC2-A590-829BB4701E82}">
      <dsp:nvSpPr>
        <dsp:cNvPr id="0" name=""/>
        <dsp:cNvSpPr/>
      </dsp:nvSpPr>
      <dsp:spPr>
        <a:xfrm>
          <a:off x="457092" y="5367573"/>
          <a:ext cx="3981097" cy="1420877"/>
        </a:xfrm>
        <a:prstGeom prst="roundRect">
          <a:avLst/>
        </a:prstGeom>
        <a:solidFill>
          <a:srgbClr val="008E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marR="0" lvl="0" indent="0" algn="ctr" defTabSz="12001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3100" kern="1200" dirty="0" smtClean="0">
              <a:latin typeface="Muller Regular" charset="-52"/>
            </a:rPr>
            <a:t>Профилактические мероприятия </a:t>
          </a:r>
        </a:p>
      </dsp:txBody>
      <dsp:txXfrm>
        <a:off x="526453" y="5436934"/>
        <a:ext cx="3842375" cy="12821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6ADC5-5D72-4160-AB06-BF6EC07B7998}">
      <dsp:nvSpPr>
        <dsp:cNvPr id="0" name=""/>
        <dsp:cNvSpPr/>
      </dsp:nvSpPr>
      <dsp:spPr>
        <a:xfrm>
          <a:off x="0" y="604963"/>
          <a:ext cx="10885428" cy="14063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solidFill>
                <a:schemeClr val="tx1"/>
              </a:solidFill>
              <a:latin typeface="Muller Regular" charset="-52"/>
            </a:rPr>
            <a:t>До 01.07.2021 по 294-ФЗ; </a:t>
          </a:r>
          <a:r>
            <a:rPr kumimoji="0" lang="ru-RU" sz="1900" b="1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Muller Regular" charset="-52"/>
              <a:sym typeface="Helvetica Neue"/>
            </a:rPr>
            <a:t>С</a:t>
          </a:r>
          <a:r>
            <a:rPr kumimoji="0" lang="ru-RU" sz="1900" b="1" i="0" u="none" strike="noStrike" kern="1200" cap="none" spc="0" normalizeH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Muller Regular" charset="-52"/>
              <a:sym typeface="Helvetica Neue"/>
            </a:rPr>
            <a:t> 01.01.2022 по 248-ФЗ</a:t>
          </a:r>
          <a:endParaRPr lang="ru-RU" sz="1900" b="1" kern="1200" dirty="0" smtClean="0">
            <a:solidFill>
              <a:schemeClr val="tx1"/>
            </a:solidFill>
            <a:latin typeface="Muller Regular" charset="-52"/>
          </a:endParaRPr>
        </a:p>
      </dsp:txBody>
      <dsp:txXfrm>
        <a:off x="0" y="604963"/>
        <a:ext cx="10885428" cy="1406313"/>
      </dsp:txXfrm>
    </dsp:sp>
    <dsp:sp modelId="{9E238328-937B-41A9-829A-75C09ABF6F4C}">
      <dsp:nvSpPr>
        <dsp:cNvPr id="0" name=""/>
        <dsp:cNvSpPr/>
      </dsp:nvSpPr>
      <dsp:spPr>
        <a:xfrm>
          <a:off x="544271" y="147403"/>
          <a:ext cx="7619799" cy="915120"/>
        </a:xfrm>
        <a:prstGeom prst="roundRect">
          <a:avLst/>
        </a:prstGeom>
        <a:solidFill>
          <a:srgbClr val="008EC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Программа</a:t>
          </a:r>
          <a:r>
            <a:rPr lang="ru-RU" sz="3200" kern="1200" baseline="0" dirty="0" smtClean="0">
              <a:latin typeface="Muller Regular" charset="-52"/>
            </a:rPr>
            <a:t> профилактики</a:t>
          </a:r>
          <a:endParaRPr lang="ru-RU" sz="3200" kern="1200" dirty="0">
            <a:latin typeface="Muller Regular" charset="-52"/>
          </a:endParaRPr>
        </a:p>
      </dsp:txBody>
      <dsp:txXfrm>
        <a:off x="588943" y="192075"/>
        <a:ext cx="7530455" cy="825776"/>
      </dsp:txXfrm>
    </dsp:sp>
    <dsp:sp modelId="{4313C8AC-B2EF-4AD2-B5C1-2E43B767F317}">
      <dsp:nvSpPr>
        <dsp:cNvPr id="0" name=""/>
        <dsp:cNvSpPr/>
      </dsp:nvSpPr>
      <dsp:spPr>
        <a:xfrm>
          <a:off x="0" y="2752213"/>
          <a:ext cx="10885428" cy="11433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При необходимости</a:t>
          </a:r>
          <a:endParaRPr lang="ru-RU" sz="2000" kern="1200" dirty="0"/>
        </a:p>
      </dsp:txBody>
      <dsp:txXfrm>
        <a:off x="0" y="2752213"/>
        <a:ext cx="10885428" cy="1143314"/>
      </dsp:txXfrm>
    </dsp:sp>
    <dsp:sp modelId="{19B2A2F0-18C4-4FF7-87AD-CD2B51171753}">
      <dsp:nvSpPr>
        <dsp:cNvPr id="0" name=""/>
        <dsp:cNvSpPr/>
      </dsp:nvSpPr>
      <dsp:spPr>
        <a:xfrm>
          <a:off x="544271" y="2178676"/>
          <a:ext cx="7619799" cy="915120"/>
        </a:xfrm>
        <a:prstGeom prst="roundRect">
          <a:avLst/>
        </a:prstGeom>
        <a:solidFill>
          <a:srgbClr val="008EC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Формы</a:t>
          </a:r>
          <a:r>
            <a:rPr lang="ru-RU" sz="3200" kern="1200" baseline="0" dirty="0" smtClean="0">
              <a:latin typeface="Muller Regular" charset="-52"/>
            </a:rPr>
            <a:t> документов</a:t>
          </a:r>
          <a:endParaRPr lang="ru-RU" sz="3200" kern="1200" dirty="0">
            <a:latin typeface="Muller Regular" charset="-52"/>
          </a:endParaRPr>
        </a:p>
      </dsp:txBody>
      <dsp:txXfrm>
        <a:off x="588943" y="2223348"/>
        <a:ext cx="7530455" cy="825776"/>
      </dsp:txXfrm>
    </dsp:sp>
    <dsp:sp modelId="{D814828F-438A-4859-AD67-D8C431C7FD4F}">
      <dsp:nvSpPr>
        <dsp:cNvPr id="0" name=""/>
        <dsp:cNvSpPr/>
      </dsp:nvSpPr>
      <dsp:spPr>
        <a:xfrm>
          <a:off x="0" y="4404511"/>
          <a:ext cx="10885428" cy="12152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900" b="1" i="0" u="none" strike="noStrike" kern="1200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Muller Regular" charset="-52"/>
              <a:sym typeface="Helvetica Neue"/>
            </a:rPr>
            <a:t>В соответствии</a:t>
          </a:r>
          <a:r>
            <a:rPr kumimoji="0" lang="ru-RU" sz="1900" b="1" i="0" u="none" strike="noStrike" kern="1200" cap="none" spc="0" normalizeH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Muller Regular" charset="-52"/>
              <a:sym typeface="Helvetica Neue"/>
            </a:rPr>
            <a:t> с требованиями Правительства РФ</a:t>
          </a:r>
          <a:endParaRPr lang="ru-RU" sz="1900" kern="1200" dirty="0"/>
        </a:p>
      </dsp:txBody>
      <dsp:txXfrm>
        <a:off x="0" y="4404511"/>
        <a:ext cx="10885428" cy="1215251"/>
      </dsp:txXfrm>
    </dsp:sp>
    <dsp:sp modelId="{EE31560B-4CF3-4039-AA71-6778BC748D58}">
      <dsp:nvSpPr>
        <dsp:cNvPr id="0" name=""/>
        <dsp:cNvSpPr/>
      </dsp:nvSpPr>
      <dsp:spPr>
        <a:xfrm>
          <a:off x="544271" y="3946951"/>
          <a:ext cx="7619799" cy="915120"/>
        </a:xfrm>
        <a:prstGeom prst="roundRect">
          <a:avLst/>
        </a:prstGeom>
        <a:solidFill>
          <a:srgbClr val="008EC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Проверочные</a:t>
          </a:r>
          <a:r>
            <a:rPr lang="ru-RU" sz="3200" kern="1200" baseline="0" dirty="0" smtClean="0">
              <a:latin typeface="Muller Regular" charset="-52"/>
            </a:rPr>
            <a:t> листы</a:t>
          </a:r>
          <a:endParaRPr lang="ru-RU" sz="3200" kern="1200" dirty="0">
            <a:latin typeface="Muller Regular" charset="-52"/>
          </a:endParaRPr>
        </a:p>
      </dsp:txBody>
      <dsp:txXfrm>
        <a:off x="588943" y="3991623"/>
        <a:ext cx="7530455" cy="825776"/>
      </dsp:txXfrm>
    </dsp:sp>
    <dsp:sp modelId="{2A4E3C98-7C19-4A1A-80C1-F0BC5043FB0C}">
      <dsp:nvSpPr>
        <dsp:cNvPr id="0" name=""/>
        <dsp:cNvSpPr/>
      </dsp:nvSpPr>
      <dsp:spPr>
        <a:xfrm>
          <a:off x="0" y="6244723"/>
          <a:ext cx="10885428" cy="116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До 1октября на согласование в органы прокуратуры </a:t>
          </a:r>
          <a:endParaRPr lang="ru-RU" sz="1900" kern="1200" dirty="0"/>
        </a:p>
      </dsp:txBody>
      <dsp:txXfrm>
        <a:off x="0" y="6244723"/>
        <a:ext cx="10885428" cy="1160675"/>
      </dsp:txXfrm>
    </dsp:sp>
    <dsp:sp modelId="{E8DCEF91-2267-4ED3-A261-2CDA7256C81F}">
      <dsp:nvSpPr>
        <dsp:cNvPr id="0" name=""/>
        <dsp:cNvSpPr/>
      </dsp:nvSpPr>
      <dsp:spPr>
        <a:xfrm>
          <a:off x="544271" y="5787163"/>
          <a:ext cx="7619799" cy="915120"/>
        </a:xfrm>
        <a:prstGeom prst="roundRect">
          <a:avLst/>
        </a:prstGeom>
        <a:solidFill>
          <a:srgbClr val="008EC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Muller Regular" charset="-52"/>
            </a:rPr>
            <a:t>План проверок</a:t>
          </a:r>
          <a:endParaRPr lang="ru-RU" sz="3200" kern="1200" dirty="0">
            <a:latin typeface="Muller Regular" charset="-52"/>
          </a:endParaRPr>
        </a:p>
      </dsp:txBody>
      <dsp:txXfrm>
        <a:off x="588943" y="5831835"/>
        <a:ext cx="7530455" cy="825776"/>
      </dsp:txXfrm>
    </dsp:sp>
    <dsp:sp modelId="{F8A12429-6491-4329-A0BA-4082A0E5840F}">
      <dsp:nvSpPr>
        <dsp:cNvPr id="0" name=""/>
        <dsp:cNvSpPr/>
      </dsp:nvSpPr>
      <dsp:spPr>
        <a:xfrm>
          <a:off x="0" y="8299310"/>
          <a:ext cx="10885428" cy="10814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Если предусмотрено Законом или положением о контроле</a:t>
          </a:r>
          <a:r>
            <a:rPr lang="ru-RU" sz="1900" b="1" kern="1200" dirty="0" smtClean="0">
              <a:latin typeface="Muller Regular"/>
            </a:rPr>
            <a:t/>
          </a:r>
          <a:br>
            <a:rPr lang="ru-RU" sz="1900" b="1" kern="1200" dirty="0" smtClean="0">
              <a:latin typeface="Muller Regular"/>
            </a:rPr>
          </a:br>
          <a:endParaRPr lang="ru-RU" sz="1900" kern="1200" dirty="0"/>
        </a:p>
      </dsp:txBody>
      <dsp:txXfrm>
        <a:off x="0" y="8299310"/>
        <a:ext cx="10885428" cy="1081418"/>
      </dsp:txXfrm>
    </dsp:sp>
    <dsp:sp modelId="{422AFA3B-3F62-4625-AD4E-89230410677D}">
      <dsp:nvSpPr>
        <dsp:cNvPr id="0" name=""/>
        <dsp:cNvSpPr/>
      </dsp:nvSpPr>
      <dsp:spPr>
        <a:xfrm>
          <a:off x="544271" y="7572798"/>
          <a:ext cx="7619799" cy="915120"/>
        </a:xfrm>
        <a:prstGeom prst="roundRect">
          <a:avLst/>
        </a:prstGeom>
        <a:solidFill>
          <a:srgbClr val="008EC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Аттестация экспертов</a:t>
          </a:r>
          <a:endParaRPr lang="ru-RU" sz="2800" kern="1200" dirty="0"/>
        </a:p>
      </dsp:txBody>
      <dsp:txXfrm>
        <a:off x="588943" y="7617470"/>
        <a:ext cx="7530455" cy="825776"/>
      </dsp:txXfrm>
    </dsp:sp>
    <dsp:sp modelId="{93AAFA29-FCB6-4BAB-8866-EE9FF22096F5}">
      <dsp:nvSpPr>
        <dsp:cNvPr id="0" name=""/>
        <dsp:cNvSpPr/>
      </dsp:nvSpPr>
      <dsp:spPr>
        <a:xfrm>
          <a:off x="0" y="9863979"/>
          <a:ext cx="10885428" cy="11077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830" tIns="395732" rIns="84483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До 01.07.2021 размещение на сайте КНО и последующая актуализация</a:t>
          </a:r>
          <a:endParaRPr lang="ru-RU" sz="1900" kern="1200" dirty="0"/>
        </a:p>
      </dsp:txBody>
      <dsp:txXfrm>
        <a:off x="0" y="9863979"/>
        <a:ext cx="10885428" cy="1107709"/>
      </dsp:txXfrm>
    </dsp:sp>
    <dsp:sp modelId="{D1C554D8-1971-4C9C-9492-B4ED78C5415C}">
      <dsp:nvSpPr>
        <dsp:cNvPr id="0" name=""/>
        <dsp:cNvSpPr/>
      </dsp:nvSpPr>
      <dsp:spPr>
        <a:xfrm>
          <a:off x="544271" y="9279177"/>
          <a:ext cx="7619799" cy="915120"/>
        </a:xfrm>
        <a:prstGeom prst="roundRect">
          <a:avLst/>
        </a:prstGeom>
        <a:gradFill rotWithShape="1">
          <a:gsLst>
            <a:gs pos="0">
              <a:schemeClr val="accent1">
                <a:tint val="100000"/>
                <a:shade val="100000"/>
                <a:satMod val="129999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88010" tIns="0" rIns="2880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Информирование </a:t>
          </a:r>
          <a:endParaRPr lang="ru-RU" sz="2800" kern="1200" dirty="0"/>
        </a:p>
      </dsp:txBody>
      <dsp:txXfrm>
        <a:off x="588943" y="9323849"/>
        <a:ext cx="7530455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46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173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72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7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Изображение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Изображение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Изображение"/>
          <p:cNvSpPr>
            <a:spLocks noGrp="1"/>
          </p:cNvSpPr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8975" y="829467"/>
            <a:ext cx="17028986" cy="898806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600" cap="all">
                <a:solidFill>
                  <a:srgbClr val="0077C8"/>
                </a:solidFill>
              </a:defRPr>
            </a:lvl1pPr>
            <a:lvl2pPr marL="973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46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19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86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838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811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784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 апреля 2017 г.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993391" y="13076008"/>
            <a:ext cx="384721" cy="379591"/>
          </a:xfrm>
        </p:spPr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918922" y="2957564"/>
            <a:ext cx="17029028" cy="9146688"/>
          </a:xfrm>
        </p:spPr>
        <p:txBody>
          <a:bodyPr/>
          <a:lstStyle>
            <a:lvl5pPr>
              <a:defRPr sz="2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9428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C2A8E1-9ECD-494B-B5F8-21EA7F40C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F80A-6CDE-42A9-B3B6-99B0C263B9C2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DB198E-A6E0-4029-91DB-74A062A6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3BEFC6E-830B-497F-9500-63543039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3391" y="13076008"/>
            <a:ext cx="384721" cy="379591"/>
          </a:xfrm>
        </p:spPr>
        <p:txBody>
          <a:bodyPr/>
          <a:lstStyle/>
          <a:p>
            <a:fld id="{BF460541-B039-43F2-B117-71CFA1EDF7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72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Текст заголовка</a:t>
            </a:r>
          </a:p>
        </p:txBody>
      </p:sp>
      <p:sp>
        <p:nvSpPr>
          <p:cNvPr id="23" name="Прямоугольник"/>
          <p:cNvSpPr txBox="1">
            <a:spLocks noGrp="1"/>
          </p:cNvSpPr>
          <p:nvPr>
            <p:ph type="body" sz="quarter" idx="14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13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3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9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6" r:id="rId16"/>
    <p:sldLayoutId id="2147483667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Прямоугольник"/>
          <p:cNvSpPr/>
          <p:nvPr/>
        </p:nvSpPr>
        <p:spPr>
          <a:xfrm>
            <a:off x="16708567" y="2684"/>
            <a:ext cx="7842902" cy="1420454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  <a:lin ang="21594000" scaled="0"/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/>
            <a:endParaRPr sz="3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734" name="Кружок"/>
          <p:cNvSpPr/>
          <p:nvPr/>
        </p:nvSpPr>
        <p:spPr>
          <a:xfrm>
            <a:off x="3522971" y="-1462705"/>
            <a:ext cx="17895696" cy="17895696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1735" name="Сквиркл"/>
          <p:cNvSpPr/>
          <p:nvPr/>
        </p:nvSpPr>
        <p:spPr>
          <a:xfrm>
            <a:off x="20349743" y="12622321"/>
            <a:ext cx="7716941" cy="55801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36" name="Месяц и год, город"/>
          <p:cNvSpPr txBox="1"/>
          <p:nvPr/>
        </p:nvSpPr>
        <p:spPr>
          <a:xfrm>
            <a:off x="20613298" y="12743862"/>
            <a:ext cx="2438168" cy="39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spcBef>
                <a:spcPts val="4700"/>
              </a:spcBef>
              <a:defRPr sz="2300">
                <a:solidFill>
                  <a:srgbClr val="FFFFFF"/>
                </a:solidFill>
                <a:latin typeface="Stem"/>
                <a:ea typeface="Stem"/>
                <a:cs typeface="Stem"/>
                <a:sym typeface="Stem"/>
              </a:defRPr>
            </a:lvl1pPr>
          </a:lstStyle>
          <a:p>
            <a:r>
              <a:rPr lang="ru-RU" sz="2400" dirty="0" smtClean="0"/>
              <a:t>03.2021, Москва</a:t>
            </a:r>
          </a:p>
        </p:txBody>
      </p:sp>
      <p:sp>
        <p:nvSpPr>
          <p:cNvPr id="1737" name="Название презентации…"/>
          <p:cNvSpPr txBox="1">
            <a:spLocks noGrp="1"/>
          </p:cNvSpPr>
          <p:nvPr>
            <p:ph type="ctrTitle"/>
          </p:nvPr>
        </p:nvSpPr>
        <p:spPr>
          <a:xfrm>
            <a:off x="1569467" y="837790"/>
            <a:ext cx="17261547" cy="604062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defRPr sz="14100" b="0" spc="0">
                <a:latin typeface="Stem"/>
                <a:ea typeface="Stem"/>
                <a:cs typeface="Stem"/>
                <a:sym typeface="Stem"/>
              </a:defRPr>
            </a:pPr>
            <a:r>
              <a:rPr lang="ru-RU" sz="8800" kern="1200" dirty="0">
                <a:solidFill>
                  <a:srgbClr val="002060"/>
                </a:solidFill>
                <a:latin typeface="Muller Regular" pitchFamily="50" charset="-52"/>
              </a:rPr>
              <a:t>План-график</a:t>
            </a:r>
            <a:r>
              <a:rPr lang="en-US" sz="8800" kern="1200" dirty="0">
                <a:solidFill>
                  <a:srgbClr val="002060"/>
                </a:solidFill>
                <a:latin typeface="Muller Regular" pitchFamily="50" charset="-52"/>
              </a:rPr>
              <a:t> </a:t>
            </a:r>
            <a:r>
              <a:rPr lang="ru-RU" sz="8800" kern="1200" dirty="0" smtClean="0">
                <a:solidFill>
                  <a:srgbClr val="002060"/>
                </a:solidFill>
                <a:latin typeface="Muller Regular" pitchFamily="50" charset="-52"/>
              </a:rPr>
              <a:t>реализации</a:t>
            </a:r>
            <a:endParaRPr sz="9600" b="0" spc="0" dirty="0" smtClean="0">
              <a:solidFill>
                <a:schemeClr val="bg2">
                  <a:lumMod val="10000"/>
                </a:schemeClr>
              </a:solidFill>
              <a:latin typeface="Stem Medium" panose="020B0503020203020204" pitchFamily="34" charset="0"/>
              <a:ea typeface="Stem Medium" panose="020B0503020203020204" pitchFamily="34" charset="0"/>
              <a:sym typeface="Stem"/>
            </a:endParaRPr>
          </a:p>
        </p:txBody>
      </p:sp>
      <p:sp>
        <p:nvSpPr>
          <p:cNvPr id="1739" name="Прямоугольник"/>
          <p:cNvSpPr/>
          <p:nvPr/>
        </p:nvSpPr>
        <p:spPr>
          <a:xfrm>
            <a:off x="974068" y="4526498"/>
            <a:ext cx="15329017" cy="64804"/>
          </a:xfrm>
          <a:prstGeom prst="rect">
            <a:avLst/>
          </a:prstGeom>
          <a:gradFill>
            <a:gsLst>
              <a:gs pos="0">
                <a:srgbClr val="0077C8"/>
              </a:gs>
              <a:gs pos="47598">
                <a:srgbClr val="00A0C3"/>
              </a:gs>
              <a:gs pos="100000">
                <a:srgbClr val="00B3A9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740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663" y="1044136"/>
            <a:ext cx="4910979" cy="118789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Прямоугольник 1"/>
          <p:cNvSpPr/>
          <p:nvPr/>
        </p:nvSpPr>
        <p:spPr>
          <a:xfrm>
            <a:off x="514382" y="4882653"/>
            <a:ext cx="191706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>с</a:t>
            </a:r>
            <a:r>
              <a:rPr lang="ru-RU" sz="7200" kern="1200" dirty="0" smtClean="0">
                <a:solidFill>
                  <a:srgbClr val="002060"/>
                </a:solidFill>
                <a:latin typeface="Muller Regular" pitchFamily="50" charset="-52"/>
              </a:rPr>
              <a:t>убъектами Российской Федерации Федерального </a:t>
            </a: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>закона </a:t>
            </a:r>
            <a:r>
              <a:rPr lang="ru-RU" sz="7200" kern="1200" dirty="0">
                <a:solidFill>
                  <a:srgbClr val="002060"/>
                </a:solidFill>
              </a:rPr>
              <a:t>№</a:t>
            </a: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>248-ФЗ</a:t>
            </a:r>
            <a:b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</a:b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>«О государственном </a:t>
            </a:r>
            <a:r>
              <a:rPr lang="ru-RU" sz="7200" kern="1200" dirty="0" smtClean="0">
                <a:solidFill>
                  <a:srgbClr val="002060"/>
                </a:solidFill>
                <a:latin typeface="Muller Regular" pitchFamily="50" charset="-52"/>
              </a:rPr>
              <a:t>контроле (надзоре)</a:t>
            </a: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/>
            </a:r>
            <a:b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</a:br>
            <a:r>
              <a:rPr lang="ru-RU" sz="7200" kern="1200" dirty="0">
                <a:solidFill>
                  <a:srgbClr val="002060"/>
                </a:solidFill>
                <a:latin typeface="Muller Regular" pitchFamily="50" charset="-52"/>
              </a:rPr>
              <a:t>и муниципальном контроле»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0165821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4713" y="2307568"/>
            <a:ext cx="5570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smtClean="0"/>
              <a:t>25</a:t>
            </a:r>
            <a:r>
              <a:rPr lang="ru-RU" sz="3600" b="1" dirty="0" smtClean="0"/>
              <a:t>.03.2021 – 01.04.2021</a:t>
            </a:r>
            <a:endParaRPr lang="ru-RU" sz="3600" b="1" dirty="0"/>
          </a:p>
        </p:txBody>
      </p:sp>
      <p:pic>
        <p:nvPicPr>
          <p:cNvPr id="3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Прямоугольник 10"/>
          <p:cNvSpPr/>
          <p:nvPr/>
        </p:nvSpPr>
        <p:spPr>
          <a:xfrm>
            <a:off x="4230887" y="1023287"/>
            <a:ext cx="1427947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Региональная рабочая группа</a:t>
            </a:r>
            <a:endParaRPr lang="ru-RU" sz="4800" b="1" dirty="0">
              <a:solidFill>
                <a:schemeClr val="tx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37" name="CustomShape 19"/>
          <p:cNvSpPr/>
          <p:nvPr/>
        </p:nvSpPr>
        <p:spPr>
          <a:xfrm flipV="1">
            <a:off x="4276522" y="1923603"/>
            <a:ext cx="14542369" cy="91438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Прямоугольник 17"/>
          <p:cNvSpPr/>
          <p:nvPr/>
        </p:nvSpPr>
        <p:spPr>
          <a:xfrm>
            <a:off x="1712418" y="2953899"/>
            <a:ext cx="22382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Muller Regular"/>
                <a:ea typeface="Calibri" panose="020F0502020204030204" pitchFamily="34" charset="0"/>
              </a:rPr>
              <a:t>* </a:t>
            </a:r>
            <a:r>
              <a:rPr lang="ru-RU" sz="2000" i="1" dirty="0">
                <a:solidFill>
                  <a:schemeClr val="bg2">
                    <a:lumMod val="25000"/>
                  </a:schemeClr>
                </a:solidFill>
                <a:latin typeface="Muller Regular"/>
                <a:ea typeface="Calibri" panose="020F0502020204030204" pitchFamily="34" charset="0"/>
              </a:rPr>
              <a:t>В состав должны войти региональные и муниципальные контрольные (надзорные) органы, региональное министерство </a:t>
            </a:r>
            <a:r>
              <a:rPr lang="ru-RU" sz="2000" i="1" dirty="0" err="1">
                <a:solidFill>
                  <a:schemeClr val="bg2">
                    <a:lumMod val="25000"/>
                  </a:schemeClr>
                </a:solidFill>
                <a:latin typeface="Muller Regular"/>
                <a:ea typeface="Calibri" panose="020F0502020204030204" pitchFamily="34" charset="0"/>
              </a:rPr>
              <a:t>цифровизации</a:t>
            </a:r>
            <a:r>
              <a:rPr lang="ru-RU" sz="2000" i="1" dirty="0">
                <a:solidFill>
                  <a:schemeClr val="bg2">
                    <a:lumMod val="25000"/>
                  </a:schemeClr>
                </a:solidFill>
                <a:latin typeface="Muller Regular"/>
                <a:ea typeface="Calibri" panose="020F0502020204030204" pitchFamily="34" charset="0"/>
              </a:rPr>
              <a:t> 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Muller Regular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08101"/>
              </p:ext>
            </p:extLst>
          </p:nvPr>
        </p:nvGraphicFramePr>
        <p:xfrm>
          <a:off x="2738331" y="3524511"/>
          <a:ext cx="18164532" cy="818400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054844">
                  <a:extLst>
                    <a:ext uri="{9D8B030D-6E8A-4147-A177-3AD203B41FA5}">
                      <a16:colId xmlns:a16="http://schemas.microsoft.com/office/drawing/2014/main" val="3008907681"/>
                    </a:ext>
                  </a:extLst>
                </a:gridCol>
                <a:gridCol w="6212770">
                  <a:extLst>
                    <a:ext uri="{9D8B030D-6E8A-4147-A177-3AD203B41FA5}">
                      <a16:colId xmlns:a16="http://schemas.microsoft.com/office/drawing/2014/main" val="888267953"/>
                    </a:ext>
                  </a:extLst>
                </a:gridCol>
                <a:gridCol w="5896918">
                  <a:extLst>
                    <a:ext uri="{9D8B030D-6E8A-4147-A177-3AD203B41FA5}">
                      <a16:colId xmlns:a16="http://schemas.microsoft.com/office/drawing/2014/main" val="4081764575"/>
                    </a:ext>
                  </a:extLst>
                </a:gridCol>
              </a:tblGrid>
              <a:tr h="1146750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Наименование мероприятия</a:t>
                      </a:r>
                    </a:p>
                    <a:p>
                      <a:endParaRPr lang="ru-RU" sz="2400" b="1" dirty="0">
                        <a:solidFill>
                          <a:schemeClr val="bg1"/>
                        </a:solidFill>
                        <a:latin typeface="Muller Regular"/>
                      </a:endParaRPr>
                    </a:p>
                  </a:txBody>
                  <a:tcPr anchor="ctr">
                    <a:solidFill>
                      <a:srgbClr val="008E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Ответственный исполнитель</a:t>
                      </a:r>
                    </a:p>
                    <a:p>
                      <a:endParaRPr lang="ru-RU" sz="2400" b="1" dirty="0">
                        <a:solidFill>
                          <a:schemeClr val="bg1"/>
                        </a:solidFill>
                        <a:latin typeface="Muller Regular"/>
                      </a:endParaRPr>
                    </a:p>
                  </a:txBody>
                  <a:tcPr anchor="ctr">
                    <a:solidFill>
                      <a:srgbClr val="008E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cap="none" spc="0" baseline="0" dirty="0" smtClean="0">
                          <a:solidFill>
                            <a:schemeClr val="bg1"/>
                          </a:solidFill>
                          <a:effectLst/>
                          <a:uFillTx/>
                          <a:sym typeface="Helvetica Neue"/>
                        </a:rPr>
                        <a:t>Индикатор реализации мероприятия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Muller Regular"/>
                      </a:endParaRPr>
                    </a:p>
                  </a:txBody>
                  <a:tcPr anchor="ctr">
                    <a:solidFill>
                      <a:srgbClr val="008E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291653"/>
                  </a:ext>
                </a:extLst>
              </a:tr>
              <a:tr h="9789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Принято </a:t>
                      </a:r>
                      <a:r>
                        <a:rPr lang="ru-RU" sz="2400">
                          <a:effectLst/>
                        </a:rPr>
                        <a:t>решение </a:t>
                      </a:r>
                      <a:r>
                        <a:rPr lang="ru-RU" sz="2400" dirty="0" smtClean="0">
                          <a:effectLst/>
                        </a:rPr>
                        <a:t>Г</a:t>
                      </a:r>
                      <a:r>
                        <a:rPr lang="ru-RU" sz="2400" smtClean="0">
                          <a:effectLst/>
                        </a:rPr>
                        <a:t>убернатором</a:t>
                      </a:r>
                      <a:endParaRPr lang="en-US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</a:t>
                      </a:r>
                      <a:r>
                        <a:rPr lang="ru-RU" sz="2400" baseline="0" dirty="0" smtClean="0">
                          <a:effectLst/>
                        </a:rPr>
                        <a:t> создании рабочей группы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Высший исполнительный орган государственной власти </a:t>
                      </a:r>
                      <a:r>
                        <a:rPr lang="ru-RU" sz="2400" dirty="0" smtClean="0">
                          <a:effectLst/>
                        </a:rPr>
                        <a:t>субъекта РФ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 smtClean="0">
                          <a:effectLst/>
                        </a:rPr>
                        <a:t>Приложен </a:t>
                      </a:r>
                      <a:r>
                        <a:rPr lang="ru-RU" sz="2400" dirty="0">
                          <a:effectLst/>
                        </a:rPr>
                        <a:t>скан решения Губернатора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7192495"/>
                  </a:ext>
                </a:extLst>
              </a:tr>
              <a:tr h="24572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Внесена информация об ответственном секретаре </a:t>
                      </a:r>
                      <a:r>
                        <a:rPr lang="ru-RU" sz="2400" dirty="0">
                          <a:effectLst/>
                        </a:rPr>
                        <a:t>в </a:t>
                      </a:r>
                      <a:r>
                        <a:rPr lang="en-US" sz="2400" dirty="0">
                          <a:effectLst/>
                        </a:rPr>
                        <a:t>monitoring</a:t>
                      </a:r>
                      <a:r>
                        <a:rPr lang="ru-RU" sz="2400" dirty="0">
                          <a:effectLst/>
                        </a:rPr>
                        <a:t>.</a:t>
                      </a:r>
                      <a:r>
                        <a:rPr lang="en-US" sz="2400" dirty="0" err="1">
                          <a:effectLst/>
                        </a:rPr>
                        <a:t>ar</a:t>
                      </a:r>
                      <a:r>
                        <a:rPr lang="ru-RU" sz="2400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gov</a:t>
                      </a:r>
                      <a:r>
                        <a:rPr lang="ru-RU" sz="2400" dirty="0">
                          <a:effectLst/>
                        </a:rPr>
                        <a:t>.</a:t>
                      </a:r>
                      <a:r>
                        <a:rPr lang="en-US" sz="2400" dirty="0">
                          <a:effectLst/>
                        </a:rPr>
                        <a:t>ru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Вице-губернатор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>
                          <a:effectLst/>
                        </a:rPr>
                        <a:t>С аккаунта ответственного вице-губернатора  </a:t>
                      </a:r>
                      <a:r>
                        <a:rPr lang="ru-RU" sz="2400" dirty="0" smtClean="0">
                          <a:effectLst/>
                        </a:rPr>
                        <a:t>заполнены: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ФИО,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почта,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на </a:t>
                      </a:r>
                      <a:r>
                        <a:rPr lang="ru-RU" sz="2400" dirty="0">
                          <a:effectLst/>
                        </a:rPr>
                        <a:t>почту направлен пароль,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заполнена </a:t>
                      </a:r>
                      <a:r>
                        <a:rPr lang="ru-RU" sz="2400" dirty="0">
                          <a:effectLst/>
                        </a:rPr>
                        <a:t>остальная </a:t>
                      </a:r>
                      <a:r>
                        <a:rPr lang="ru-RU" sz="2400" dirty="0" smtClean="0">
                          <a:effectLst/>
                        </a:rPr>
                        <a:t>информация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4337580"/>
                  </a:ext>
                </a:extLst>
              </a:tr>
              <a:tr h="1638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Предоставлена информация об</a:t>
                      </a:r>
                      <a:r>
                        <a:rPr lang="ru-RU" sz="2400" baseline="0" dirty="0" smtClean="0">
                          <a:effectLst/>
                        </a:rPr>
                        <a:t> адресах </a:t>
                      </a:r>
                      <a:r>
                        <a:rPr lang="ru-RU" sz="2400" dirty="0" smtClean="0">
                          <a:effectLst/>
                        </a:rPr>
                        <a:t>электронной почты участников рабочих групп в monitoring.ar.gov.ru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Вице-губернатор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Внесены</a:t>
                      </a:r>
                      <a:r>
                        <a:rPr lang="ru-RU" sz="2400" baseline="0" dirty="0" smtClean="0">
                          <a:effectLst/>
                        </a:rPr>
                        <a:t> адреса </a:t>
                      </a:r>
                      <a:r>
                        <a:rPr lang="ru-RU" sz="2400" dirty="0" smtClean="0">
                          <a:effectLst/>
                        </a:rPr>
                        <a:t>электронной почты;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контакты;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на </a:t>
                      </a:r>
                      <a:r>
                        <a:rPr lang="ru-RU" sz="2400" dirty="0" smtClean="0">
                          <a:effectLst/>
                        </a:rPr>
                        <a:t>почту</a:t>
                      </a:r>
                      <a:r>
                        <a:rPr lang="ru-RU" sz="2400" baseline="0" dirty="0" smtClean="0">
                          <a:effectLst/>
                        </a:rPr>
                        <a:t> </a:t>
                      </a:r>
                      <a:r>
                        <a:rPr lang="ru-RU" sz="2400" dirty="0" smtClean="0">
                          <a:effectLst/>
                        </a:rPr>
                        <a:t>отправлены пароли; 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</a:rPr>
                        <a:t>заполнены </a:t>
                      </a:r>
                      <a:r>
                        <a:rPr lang="ru-RU" sz="2400" dirty="0">
                          <a:effectLst/>
                        </a:rPr>
                        <a:t>ФИО и </a:t>
                      </a:r>
                      <a:r>
                        <a:rPr lang="ru-RU" sz="2400" dirty="0" smtClean="0">
                          <a:effectLst/>
                        </a:rPr>
                        <a:t>должности;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6927940"/>
                  </a:ext>
                </a:extLst>
              </a:tr>
              <a:tr h="1638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Утвержден </a:t>
                      </a:r>
                      <a:r>
                        <a:rPr lang="ru-RU" sz="2400" dirty="0" smtClean="0">
                          <a:effectLst/>
                        </a:rPr>
                        <a:t>план-график по принятию НПА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Высший исполнительный орган государственной власти </a:t>
                      </a:r>
                      <a:r>
                        <a:rPr lang="ru-RU" sz="2400" dirty="0" smtClean="0">
                          <a:effectLst/>
                        </a:rPr>
                        <a:t>субъекта РФ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 smtClean="0">
                          <a:effectLst/>
                        </a:rPr>
                        <a:t>Приложенный </a:t>
                      </a:r>
                      <a:r>
                        <a:rPr lang="ru-RU" sz="2400" dirty="0">
                          <a:effectLst/>
                        </a:rPr>
                        <a:t>скан решения Губернатора об утверждении </a:t>
                      </a:r>
                      <a:endParaRPr lang="ru-RU" sz="2400" dirty="0" smtClean="0">
                        <a:effectLst/>
                      </a:endParaRP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dirty="0" smtClean="0">
                          <a:effectLst/>
                        </a:rPr>
                        <a:t>план-графика</a:t>
                      </a:r>
                      <a:endParaRPr lang="ru-RU" sz="2400" dirty="0">
                        <a:effectLst/>
                        <a:latin typeface="Muller Regular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256731"/>
                  </a:ext>
                </a:extLst>
              </a:tr>
            </a:tbl>
          </a:graphicData>
        </a:graphic>
      </p:graphicFrame>
      <p:pic>
        <p:nvPicPr>
          <p:cNvPr id="61" name="Рисунок 44" descr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77" y="2238390"/>
            <a:ext cx="715509" cy="7155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1272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3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CustomShape 19"/>
          <p:cNvSpPr/>
          <p:nvPr/>
        </p:nvSpPr>
        <p:spPr>
          <a:xfrm flipV="1">
            <a:off x="3046992" y="2073228"/>
            <a:ext cx="16729216" cy="60285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Прямоугольник 16"/>
          <p:cNvSpPr/>
          <p:nvPr/>
        </p:nvSpPr>
        <p:spPr>
          <a:xfrm>
            <a:off x="2608131" y="743027"/>
            <a:ext cx="171680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Подготовка </a:t>
            </a:r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законов субъектов РФ</a:t>
            </a:r>
            <a:b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Muller Regular"/>
              </a:rPr>
            </a:br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о </a:t>
            </a:r>
            <a:r>
              <a:rPr lang="ru-RU" sz="4000" b="1" dirty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видах регионального государственного контроля (надзора) </a:t>
            </a:r>
            <a:endParaRPr lang="ru-RU" sz="40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93971" y="2719393"/>
            <a:ext cx="22333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10067" hangingPunct="1"/>
            <a:r>
              <a:rPr lang="ru-RU" sz="3200" b="1" dirty="0" smtClean="0"/>
              <a:t>01.06.2021</a:t>
            </a:r>
            <a:endParaRPr lang="ru-RU" sz="32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470565"/>
              </p:ext>
            </p:extLst>
          </p:nvPr>
        </p:nvGraphicFramePr>
        <p:xfrm>
          <a:off x="948619" y="3990114"/>
          <a:ext cx="11982743" cy="4364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3" name="Группа 22"/>
          <p:cNvGrpSpPr/>
          <p:nvPr/>
        </p:nvGrpSpPr>
        <p:grpSpPr>
          <a:xfrm>
            <a:off x="16822714" y="4690830"/>
            <a:ext cx="5663937" cy="1023788"/>
            <a:chOff x="8824400" y="1237660"/>
            <a:chExt cx="3147810" cy="1888686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8824400" y="1237660"/>
              <a:ext cx="3147810" cy="1888686"/>
            </a:xfrm>
            <a:prstGeom prst="roundRect">
              <a:avLst>
                <a:gd name="adj" fmla="val 10000"/>
              </a:avLst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8879719" y="1292978"/>
              <a:ext cx="3037174" cy="1778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500" kern="1200" dirty="0" smtClean="0"/>
                <a:t>Вид контроля </a:t>
              </a:r>
              <a:endParaRPr lang="ru-RU" sz="3500" kern="1200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6822709" y="5924398"/>
            <a:ext cx="5663937" cy="1023788"/>
            <a:chOff x="8824400" y="1237660"/>
            <a:chExt cx="3147810" cy="1888686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8824400" y="1237660"/>
              <a:ext cx="3147810" cy="1888686"/>
            </a:xfrm>
            <a:prstGeom prst="roundRect">
              <a:avLst>
                <a:gd name="adj" fmla="val 10000"/>
              </a:avLst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Скругленный прямоугольник 4"/>
            <p:cNvSpPr txBox="1"/>
            <p:nvPr/>
          </p:nvSpPr>
          <p:spPr>
            <a:xfrm>
              <a:off x="8879719" y="1292978"/>
              <a:ext cx="3037174" cy="1778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500" kern="1200" dirty="0" smtClean="0"/>
                <a:t>Предмет контроля</a:t>
              </a:r>
              <a:endParaRPr lang="ru-RU" sz="3500" kern="1200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6822714" y="7157315"/>
            <a:ext cx="5663937" cy="1023788"/>
            <a:chOff x="8824400" y="1237660"/>
            <a:chExt cx="3147810" cy="1888686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8824400" y="1237660"/>
              <a:ext cx="3147810" cy="1888686"/>
            </a:xfrm>
            <a:prstGeom prst="roundRect">
              <a:avLst>
                <a:gd name="adj" fmla="val 10000"/>
              </a:avLst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4"/>
            <p:cNvSpPr txBox="1"/>
            <p:nvPr/>
          </p:nvSpPr>
          <p:spPr>
            <a:xfrm>
              <a:off x="8879719" y="1292978"/>
              <a:ext cx="3037174" cy="1778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500" kern="1200" dirty="0" smtClean="0"/>
                <a:t>ГУП, МУП</a:t>
              </a:r>
              <a:endParaRPr lang="ru-RU" sz="3500" kern="1200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16822714" y="3387664"/>
            <a:ext cx="5663937" cy="1023788"/>
            <a:chOff x="8824400" y="1237660"/>
            <a:chExt cx="3147810" cy="1888686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8824400" y="1237660"/>
              <a:ext cx="3147810" cy="1888686"/>
            </a:xfrm>
            <a:prstGeom prst="roundRect">
              <a:avLst>
                <a:gd name="adj" fmla="val 10000"/>
              </a:avLst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Скругленный прямоугольник 4"/>
            <p:cNvSpPr txBox="1"/>
            <p:nvPr/>
          </p:nvSpPr>
          <p:spPr>
            <a:xfrm>
              <a:off x="8879719" y="1292978"/>
              <a:ext cx="3037174" cy="1778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400" kern="1200" dirty="0" smtClean="0"/>
                <a:t>Приведение </a:t>
              </a:r>
              <a:br>
                <a:rPr lang="ru-RU" sz="3400" kern="1200" dirty="0" smtClean="0"/>
              </a:br>
              <a:r>
                <a:rPr lang="ru-RU" sz="3400" kern="1200" dirty="0" smtClean="0"/>
                <a:t>в соответствие с 248-ФЗ</a:t>
              </a:r>
              <a:endParaRPr lang="ru-RU" sz="3400" kern="1200" dirty="0"/>
            </a:p>
          </p:txBody>
        </p:sp>
      </p:grpSp>
      <p:sp>
        <p:nvSpPr>
          <p:cNvPr id="49" name="Скругленный прямоугольник 48"/>
          <p:cNvSpPr/>
          <p:nvPr/>
        </p:nvSpPr>
        <p:spPr>
          <a:xfrm>
            <a:off x="16822708" y="9800772"/>
            <a:ext cx="5663937" cy="1158048"/>
          </a:xfrm>
          <a:prstGeom prst="roundRect">
            <a:avLst>
              <a:gd name="adj" fmla="val 1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56" name="Схема 55"/>
          <p:cNvGraphicFramePr/>
          <p:nvPr>
            <p:extLst>
              <p:ext uri="{D42A27DB-BD31-4B8C-83A1-F6EECF244321}">
                <p14:modId xmlns:p14="http://schemas.microsoft.com/office/powerpoint/2010/main" val="913327329"/>
              </p:ext>
            </p:extLst>
          </p:nvPr>
        </p:nvGraphicFramePr>
        <p:xfrm>
          <a:off x="1025081" y="8197792"/>
          <a:ext cx="11982743" cy="4364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981461" y="11502868"/>
            <a:ext cx="2632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(при необходимости)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388198" y="9869291"/>
            <a:ext cx="477602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500" kern="1200" dirty="0">
                <a:solidFill>
                  <a:schemeClr val="bg1"/>
                </a:solidFill>
                <a:latin typeface="Muller Regular"/>
              </a:rPr>
              <a:t>Неурегулированные положения</a:t>
            </a:r>
          </a:p>
        </p:txBody>
      </p:sp>
      <p:cxnSp>
        <p:nvCxnSpPr>
          <p:cNvPr id="14" name="Соединительная линия уступом 13"/>
          <p:cNvCxnSpPr/>
          <p:nvPr/>
        </p:nvCxnSpPr>
        <p:spPr>
          <a:xfrm flipV="1">
            <a:off x="13183297" y="4101394"/>
            <a:ext cx="3268890" cy="2303811"/>
          </a:xfrm>
          <a:prstGeom prst="bentConnector3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4817742" y="5150508"/>
            <a:ext cx="163444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14817741" y="6418729"/>
            <a:ext cx="163444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4817742" y="6272616"/>
            <a:ext cx="0" cy="139659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4817740" y="7669209"/>
            <a:ext cx="163444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3183297" y="10415695"/>
            <a:ext cx="3415973" cy="0"/>
          </a:xfrm>
          <a:prstGeom prst="line">
            <a:avLst/>
          </a:prstGeom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68" name="Группа 67"/>
          <p:cNvGrpSpPr/>
          <p:nvPr/>
        </p:nvGrpSpPr>
        <p:grpSpPr>
          <a:xfrm>
            <a:off x="16822708" y="8441609"/>
            <a:ext cx="5663937" cy="1023788"/>
            <a:chOff x="8824400" y="1237660"/>
            <a:chExt cx="3147810" cy="1888686"/>
          </a:xfrm>
        </p:grpSpPr>
        <p:sp>
          <p:nvSpPr>
            <p:cNvPr id="69" name="Скругленный прямоугольник 68"/>
            <p:cNvSpPr/>
            <p:nvPr/>
          </p:nvSpPr>
          <p:spPr>
            <a:xfrm>
              <a:off x="8824400" y="1237660"/>
              <a:ext cx="3147810" cy="1888686"/>
            </a:xfrm>
            <a:prstGeom prst="roundRect">
              <a:avLst>
                <a:gd name="adj" fmla="val 10000"/>
              </a:avLst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Скругленный прямоугольник 4"/>
            <p:cNvSpPr txBox="1"/>
            <p:nvPr/>
          </p:nvSpPr>
          <p:spPr>
            <a:xfrm>
              <a:off x="8879719" y="1292978"/>
              <a:ext cx="3037174" cy="1778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400" kern="1200" dirty="0" smtClean="0">
                  <a:solidFill>
                    <a:schemeClr val="bg1"/>
                  </a:solidFill>
                </a:rPr>
                <a:t>Иные положения, установленные 248-ФЗ</a:t>
              </a:r>
              <a:endParaRPr lang="ru-RU" sz="3400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1" name="Прямая соединительная линия 70"/>
          <p:cNvCxnSpPr/>
          <p:nvPr/>
        </p:nvCxnSpPr>
        <p:spPr>
          <a:xfrm>
            <a:off x="14817739" y="8953503"/>
            <a:ext cx="163444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/>
          <p:nvPr/>
        </p:nvCxnSpPr>
        <p:spPr>
          <a:xfrm rot="16200000" flipH="1">
            <a:off x="14175593" y="8311354"/>
            <a:ext cx="1284294" cy="3"/>
          </a:xfrm>
          <a:prstGeom prst="bentConnector3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Рисунок 44" descr="Рисунок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7850" y="2672155"/>
            <a:ext cx="715509" cy="7155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3325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3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CustomShape 19"/>
          <p:cNvSpPr/>
          <p:nvPr/>
        </p:nvSpPr>
        <p:spPr>
          <a:xfrm flipV="1">
            <a:off x="4276522" y="1759817"/>
            <a:ext cx="14542369" cy="91438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Прямоугольник 16"/>
          <p:cNvSpPr/>
          <p:nvPr/>
        </p:nvSpPr>
        <p:spPr>
          <a:xfrm>
            <a:off x="4824551" y="792914"/>
            <a:ext cx="134463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Утверждение положения о виде контроля</a:t>
            </a:r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 </a:t>
            </a:r>
            <a:endParaRPr lang="en-US" sz="4800" b="1" dirty="0">
              <a:solidFill>
                <a:schemeClr val="tx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10791" y="2446032"/>
            <a:ext cx="4604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10067" hangingPunct="1"/>
            <a:r>
              <a:rPr lang="ru-RU" sz="3200" b="1" dirty="0" smtClean="0"/>
              <a:t>не позднее 01.01.2022</a:t>
            </a:r>
            <a:endParaRPr lang="ru-RU" sz="3200" b="1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723797338"/>
              </p:ext>
            </p:extLst>
          </p:nvPr>
        </p:nvGraphicFramePr>
        <p:xfrm>
          <a:off x="2501479" y="5462834"/>
          <a:ext cx="12529811" cy="710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CustomShape 19"/>
          <p:cNvSpPr/>
          <p:nvPr/>
        </p:nvSpPr>
        <p:spPr>
          <a:xfrm rot="5400000">
            <a:off x="12037956" y="8094617"/>
            <a:ext cx="9378896" cy="45719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Прямоугольник 21"/>
          <p:cNvSpPr/>
          <p:nvPr/>
        </p:nvSpPr>
        <p:spPr>
          <a:xfrm>
            <a:off x="16532581" y="1954093"/>
            <a:ext cx="7776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10067" hangingPunct="1"/>
            <a:r>
              <a:rPr lang="ru-RU" sz="3200" b="1" dirty="0" smtClean="0"/>
              <a:t>к моменту вступления в силу положения о </a:t>
            </a:r>
            <a:r>
              <a:rPr lang="ru-RU" sz="3200" b="1" dirty="0"/>
              <a:t>в</a:t>
            </a:r>
            <a:r>
              <a:rPr lang="ru-RU" sz="3200" b="1" dirty="0" smtClean="0"/>
              <a:t>иде контроля</a:t>
            </a:r>
            <a:endParaRPr lang="ru-RU" sz="3200" b="1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18659840" y="3975356"/>
            <a:ext cx="5129110" cy="2026309"/>
            <a:chOff x="7862349" y="945175"/>
            <a:chExt cx="3670814" cy="1531907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7862349" y="945175"/>
              <a:ext cx="3670814" cy="1531907"/>
            </a:xfrm>
            <a:prstGeom prst="roundRect">
              <a:avLst/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7937131" y="1019957"/>
              <a:ext cx="3521250" cy="1382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280" tIns="81280" rIns="81280" bIns="8128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>
                  <a:latin typeface="Muller Regular" charset="-52"/>
                </a:rPr>
                <a:t>Административные регламенты</a:t>
              </a:r>
              <a:endParaRPr lang="ru-RU" sz="3200" kern="1200" dirty="0">
                <a:latin typeface="Muller Regular" charset="-52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8659840" y="6822535"/>
            <a:ext cx="5161234" cy="2041456"/>
            <a:chOff x="7398141" y="514141"/>
            <a:chExt cx="3693805" cy="1531907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7398141" y="514141"/>
              <a:ext cx="3670814" cy="1531907"/>
            </a:xfrm>
            <a:prstGeom prst="roundRect">
              <a:avLst/>
            </a:prstGeom>
            <a:solidFill>
              <a:srgbClr val="008EC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7570696" y="662579"/>
              <a:ext cx="3521250" cy="1382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280" tIns="81280" rIns="81280" bIns="8128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>
                  <a:latin typeface="Muller Regular" charset="-52"/>
                </a:rPr>
                <a:t>Иные НПА, противоречащие </a:t>
              </a:r>
              <a:br>
                <a:rPr lang="ru-RU" sz="3200" kern="1200" dirty="0" smtClean="0">
                  <a:latin typeface="Muller Regular" charset="-52"/>
                </a:rPr>
              </a:br>
              <a:r>
                <a:rPr lang="ru-RU" sz="3200" kern="1200" dirty="0" smtClean="0">
                  <a:latin typeface="Muller Regular" charset="-52"/>
                </a:rPr>
                <a:t>248-ФЗ</a:t>
              </a:r>
              <a:endParaRPr lang="ru-RU" sz="3200" kern="1200" dirty="0">
                <a:latin typeface="Muller Regular" charset="-52"/>
              </a:endParaRPr>
            </a:p>
          </p:txBody>
        </p:sp>
      </p:grpSp>
      <p:sp>
        <p:nvSpPr>
          <p:cNvPr id="4" name="Умножение 3"/>
          <p:cNvSpPr/>
          <p:nvPr/>
        </p:nvSpPr>
        <p:spPr>
          <a:xfrm>
            <a:off x="22708359" y="3631334"/>
            <a:ext cx="1080591" cy="952500"/>
          </a:xfrm>
          <a:prstGeom prst="mathMultiply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0" name="Умножение 29"/>
          <p:cNvSpPr/>
          <p:nvPr/>
        </p:nvSpPr>
        <p:spPr>
          <a:xfrm>
            <a:off x="22944437" y="6346285"/>
            <a:ext cx="1080591" cy="952500"/>
          </a:xfrm>
          <a:prstGeom prst="mathMultiply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32" name="Рисунок 44" descr="Рисунок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6600" y="2315298"/>
            <a:ext cx="715509" cy="7155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Рисунок 44" descr="Рисунок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52372" y="2134947"/>
            <a:ext cx="715509" cy="715509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Прямоугольник 23"/>
          <p:cNvSpPr/>
          <p:nvPr/>
        </p:nvSpPr>
        <p:spPr>
          <a:xfrm>
            <a:off x="6975403" y="3433542"/>
            <a:ext cx="3561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 </a:t>
            </a:r>
            <a:endParaRPr lang="en-US" sz="4800" b="1" dirty="0">
              <a:solidFill>
                <a:schemeClr val="tx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471760" y="3660504"/>
            <a:ext cx="1458925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 видах регионального государственного контроля (надзора) (по предметам совместного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ведения) </a:t>
            </a: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видах регионального государственного контроля (надзора) (по предметам собственного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ведения)</a:t>
            </a: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 видах муниципального контроля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 виде федерального государственного контроля (надзора) при передаче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полномочий Российской Федерации </a:t>
            </a: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(при необходимости)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endParaRPr lang="en-US" sz="2000" b="1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1722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11042490"/>
              </p:ext>
            </p:extLst>
          </p:nvPr>
        </p:nvGraphicFramePr>
        <p:xfrm>
          <a:off x="1437954" y="2400301"/>
          <a:ext cx="10885428" cy="1099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CustomShape 19"/>
          <p:cNvSpPr/>
          <p:nvPr/>
        </p:nvSpPr>
        <p:spPr>
          <a:xfrm flipV="1">
            <a:off x="4276522" y="1923603"/>
            <a:ext cx="14542369" cy="91438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Прямоугольник 51"/>
          <p:cNvSpPr/>
          <p:nvPr/>
        </p:nvSpPr>
        <p:spPr>
          <a:xfrm>
            <a:off x="8711032" y="993587"/>
            <a:ext cx="56733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Полномочия КНО</a:t>
            </a:r>
          </a:p>
        </p:txBody>
      </p:sp>
      <p:sp>
        <p:nvSpPr>
          <p:cNvPr id="57" name="Стрелка вправо 56"/>
          <p:cNvSpPr/>
          <p:nvPr/>
        </p:nvSpPr>
        <p:spPr>
          <a:xfrm>
            <a:off x="12838716" y="6899599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14652837" y="6610352"/>
            <a:ext cx="8626633" cy="1476375"/>
            <a:chOff x="0" y="4450962"/>
            <a:chExt cx="11490195" cy="2127242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0" y="4492134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TextBox 59"/>
            <p:cNvSpPr txBox="1"/>
            <p:nvPr/>
          </p:nvSpPr>
          <p:spPr>
            <a:xfrm>
              <a:off x="431350" y="4450962"/>
              <a:ext cx="11058845" cy="2127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pPr lvl="1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b="1" kern="1200" dirty="0" smtClean="0">
                  <a:solidFill>
                    <a:srgbClr val="5E5E5E"/>
                  </a:solidFill>
                  <a:latin typeface="Muller Regular" charset="-52"/>
                </a:rPr>
                <a:t>Проект постановления в разработке</a:t>
              </a:r>
              <a:endParaRPr lang="ru-RU" kern="1200" dirty="0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14090862" y="7946889"/>
            <a:ext cx="9753600" cy="1939615"/>
            <a:chOff x="-748519" y="3675999"/>
            <a:chExt cx="12991252" cy="157348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0" y="3854567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3" name="TextBox 62"/>
            <p:cNvSpPr txBox="1"/>
            <p:nvPr/>
          </p:nvSpPr>
          <p:spPr>
            <a:xfrm>
              <a:off x="-748519" y="3675999"/>
              <a:ext cx="12991252" cy="1436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r>
                <a:rPr lang="ru-RU" sz="2000" dirty="0"/>
                <a:t>Постановление Правительства РФ от 30.06.2010 №</a:t>
              </a:r>
              <a:r>
                <a:rPr lang="ru-RU" sz="2000" dirty="0" smtClean="0"/>
                <a:t>489</a:t>
              </a:r>
              <a:endParaRPr lang="ru-RU" sz="2000" dirty="0"/>
            </a:p>
            <a:p>
              <a:r>
                <a:rPr lang="ru-RU" sz="2000" dirty="0" smtClean="0"/>
                <a:t>"Об </a:t>
              </a:r>
              <a:r>
                <a:rPr lang="ru-RU" sz="2000" dirty="0"/>
                <a:t>утверждении Правил подготовки органами государственного контроля (надзора) и органами муниципального контроля ежегодных планов проведения плановых проверок юридических лиц и индивидуальных </a:t>
              </a:r>
              <a:r>
                <a:rPr lang="ru-RU" sz="2000" dirty="0" smtClean="0"/>
                <a:t>предпринимателей»</a:t>
              </a:r>
              <a:endParaRPr lang="ru-RU" sz="2000" dirty="0"/>
            </a:p>
            <a:p>
              <a:r>
                <a:rPr lang="ru-RU" sz="1800" dirty="0"/>
                <a:t> </a:t>
              </a:r>
            </a:p>
            <a:p>
              <a:pPr lvl="1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kern="1200" dirty="0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14159649" y="10030016"/>
            <a:ext cx="9426732" cy="2705100"/>
            <a:chOff x="-502076" y="3701845"/>
            <a:chExt cx="12670011" cy="2413009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103551" y="3879256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TextBox 65"/>
            <p:cNvSpPr txBox="1"/>
            <p:nvPr/>
          </p:nvSpPr>
          <p:spPr>
            <a:xfrm>
              <a:off x="-502076" y="3701845"/>
              <a:ext cx="12670011" cy="2413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r>
                <a:rPr lang="ru-RU" sz="2000" dirty="0"/>
                <a:t>Постановление Правительства РФ от 29.12.2020 </a:t>
              </a:r>
              <a:r>
                <a:rPr lang="ru-RU" sz="2000" dirty="0" smtClean="0"/>
                <a:t>№ 2328</a:t>
              </a:r>
              <a:endParaRPr lang="ru-RU" sz="2800" dirty="0"/>
            </a:p>
            <a:p>
              <a:r>
                <a:rPr lang="ru-RU" sz="2000" dirty="0" smtClean="0"/>
                <a:t>О </a:t>
              </a:r>
              <a:r>
                <a:rPr lang="ru-RU" sz="2000" dirty="0"/>
                <a:t>порядке аттестации экспертов, привлекаемых к осуществлению экспертизы в целях государственного контроля (надзора), муниципального </a:t>
              </a:r>
              <a:r>
                <a:rPr lang="ru-RU" sz="2000" dirty="0" smtClean="0"/>
                <a:t>контроля</a:t>
              </a:r>
              <a:endParaRPr lang="ru-RU" sz="2000" kern="1200" dirty="0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4652837" y="4998088"/>
            <a:ext cx="8626633" cy="1476375"/>
            <a:chOff x="0" y="4450962"/>
            <a:chExt cx="11490195" cy="2127242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0" y="4492134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9" name="TextBox 68"/>
            <p:cNvSpPr txBox="1"/>
            <p:nvPr/>
          </p:nvSpPr>
          <p:spPr>
            <a:xfrm>
              <a:off x="431350" y="4450962"/>
              <a:ext cx="11058845" cy="2127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pPr lvl="1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b="1" kern="1200" dirty="0" smtClean="0">
                  <a:solidFill>
                    <a:srgbClr val="5E5E5E"/>
                  </a:solidFill>
                  <a:latin typeface="Muller Regular" charset="-52"/>
                </a:rPr>
                <a:t>Проект приказа в разработке</a:t>
              </a:r>
              <a:endParaRPr lang="ru-RU" kern="1200" dirty="0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4627850" y="3119875"/>
            <a:ext cx="8626633" cy="1476375"/>
            <a:chOff x="0" y="4450962"/>
            <a:chExt cx="11490195" cy="2127242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0" y="4492134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2" name="TextBox 71"/>
            <p:cNvSpPr txBox="1"/>
            <p:nvPr/>
          </p:nvSpPr>
          <p:spPr>
            <a:xfrm>
              <a:off x="431350" y="4450962"/>
              <a:ext cx="11058845" cy="2127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pPr lvl="1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b="1" kern="1200" dirty="0" smtClean="0">
                  <a:solidFill>
                    <a:srgbClr val="5E5E5E"/>
                  </a:solidFill>
                  <a:latin typeface="Muller Regular" charset="-52"/>
                </a:rPr>
                <a:t>Проект постановления в разработке</a:t>
              </a:r>
              <a:endParaRPr lang="ru-RU" kern="1200" dirty="0"/>
            </a:p>
          </p:txBody>
        </p:sp>
      </p:grpSp>
      <p:sp>
        <p:nvSpPr>
          <p:cNvPr id="73" name="Стрелка вправо 72"/>
          <p:cNvSpPr/>
          <p:nvPr/>
        </p:nvSpPr>
        <p:spPr>
          <a:xfrm>
            <a:off x="12826149" y="8473825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4" name="Стрелка вправо 73"/>
          <p:cNvSpPr/>
          <p:nvPr/>
        </p:nvSpPr>
        <p:spPr>
          <a:xfrm>
            <a:off x="12826149" y="10619398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5" name="Стрелка вправо 74"/>
          <p:cNvSpPr/>
          <p:nvPr/>
        </p:nvSpPr>
        <p:spPr>
          <a:xfrm>
            <a:off x="12838716" y="5329320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7" name="Стрелка вправо 76"/>
          <p:cNvSpPr/>
          <p:nvPr/>
        </p:nvSpPr>
        <p:spPr>
          <a:xfrm>
            <a:off x="12838716" y="3503407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8" name="Стрелка вправо 77"/>
          <p:cNvSpPr/>
          <p:nvPr/>
        </p:nvSpPr>
        <p:spPr>
          <a:xfrm>
            <a:off x="12838716" y="12424451"/>
            <a:ext cx="1333500" cy="540093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14623127" y="12239625"/>
            <a:ext cx="10139050" cy="1476375"/>
            <a:chOff x="0" y="4450962"/>
            <a:chExt cx="13504650" cy="212724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0" y="4492134"/>
              <a:ext cx="11058845" cy="13949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TextBox 80"/>
            <p:cNvSpPr txBox="1"/>
            <p:nvPr/>
          </p:nvSpPr>
          <p:spPr>
            <a:xfrm>
              <a:off x="2445805" y="4450962"/>
              <a:ext cx="11058845" cy="2127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289" tIns="395732" rIns="858289" bIns="135128" numCol="1" spcCol="1270" anchor="t" anchorCtr="0">
              <a:noAutofit/>
            </a:bodyPr>
            <a:lstStyle/>
            <a:p>
              <a:pPr lvl="1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b="1" kern="1200" dirty="0" smtClean="0">
                  <a:solidFill>
                    <a:srgbClr val="5E5E5E"/>
                  </a:solidFill>
                  <a:latin typeface="Muller Regular" charset="-52"/>
                </a:rPr>
                <a:t>Ст. 46  248-ФЗ</a:t>
              </a:r>
              <a:endParaRPr lang="ru-RU" kern="1200" dirty="0"/>
            </a:p>
          </p:txBody>
        </p:sp>
      </p:grpSp>
      <p:sp>
        <p:nvSpPr>
          <p:cNvPr id="82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142782" y="12734440"/>
            <a:ext cx="302968" cy="533479"/>
          </a:xfrm>
          <a:prstGeom prst="rect">
            <a:avLst/>
          </a:prstGeo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4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591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5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CustomShape 19"/>
          <p:cNvSpPr/>
          <p:nvPr/>
        </p:nvSpPr>
        <p:spPr>
          <a:xfrm flipV="1">
            <a:off x="4276522" y="1923603"/>
            <a:ext cx="14542369" cy="91438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Прямоугольник 16"/>
          <p:cNvSpPr/>
          <p:nvPr/>
        </p:nvSpPr>
        <p:spPr>
          <a:xfrm>
            <a:off x="8611647" y="1027181"/>
            <a:ext cx="58721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Информирование </a:t>
            </a:r>
            <a:endParaRPr lang="en-US" sz="4800" b="1" dirty="0">
              <a:solidFill>
                <a:schemeClr val="tx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13160" y="3041525"/>
            <a:ext cx="2233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10067" hangingPunct="1"/>
            <a:r>
              <a:rPr lang="ru-RU" sz="3200" b="1" dirty="0" smtClean="0"/>
              <a:t>01.07.2021</a:t>
            </a:r>
            <a:endParaRPr lang="ru-RU" sz="3200" b="1" dirty="0"/>
          </a:p>
        </p:txBody>
      </p:sp>
      <p:pic>
        <p:nvPicPr>
          <p:cNvPr id="32" name="Рисунок 44" descr="Рисунок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651" y="2989952"/>
            <a:ext cx="715509" cy="71550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Прямоугольник 1"/>
          <p:cNvSpPr/>
          <p:nvPr/>
        </p:nvSpPr>
        <p:spPr>
          <a:xfrm>
            <a:off x="4506579" y="3731403"/>
            <a:ext cx="19229721" cy="9540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endParaRPr lang="ru-RU" sz="2800" dirty="0"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Перечень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НПА о контроле (их тексты и сведения об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изменениях);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Проверочные листы;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Руководства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по соблюдению обязательных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требований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Перечень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критериев и индикаторов риска нарушения обязательных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требований;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Перечень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объектов контроля с указанием категории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риска;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Программа профилактики рисков причинения вреда;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План проведения плановых контрольных (надзорных) мероприятий;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Перечень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сведений, которые могут запрашиваться контрольным (надзорным) 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органом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у контролируемого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лица;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 способах получения консультаций по вопросам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соблюдения обязательных требований;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 применении контрольным (надзорным) органом мер стимулирования 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добросовестности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контролируемых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лиц;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 порядке досудебного обжалования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решений КНО;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Доклады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с результатами обобщения правоприменительной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практики КНО;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Доклады </a:t>
            </a:r>
            <a:r>
              <a:rPr lang="ru-RU" sz="2800" dirty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о государственном контроле (надзоре), муниципальном </a:t>
            </a: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контроле;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способах и процедуре самообследования (при ее наличии);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Иные сведения, предусмотренные законодательством РФ. </a:t>
            </a:r>
            <a:endParaRPr lang="ru-RU" sz="2800" dirty="0"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06579" y="2738005"/>
            <a:ext cx="16619872" cy="1191816"/>
          </a:xfrm>
          <a:prstGeom prst="roundRect">
            <a:avLst/>
          </a:prstGeom>
          <a:solidFill>
            <a:srgbClr val="008EC5"/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 (надзорный) орган обязан размещать и поддерживать в актуальном состоянии на своем официальном сайте в сети </a:t>
            </a:r>
            <a:r>
              <a:rPr lang="ru-RU" sz="3200" dirty="0" smtClean="0">
                <a:solidFill>
                  <a:schemeClr val="bg1"/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«Интернет»:</a:t>
            </a:r>
            <a:endParaRPr lang="ru-RU" sz="3200" dirty="0">
              <a:solidFill>
                <a:schemeClr val="bg1"/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6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CustomShape 19"/>
          <p:cNvSpPr/>
          <p:nvPr/>
        </p:nvSpPr>
        <p:spPr>
          <a:xfrm flipV="1">
            <a:off x="3838282" y="1862526"/>
            <a:ext cx="15192668" cy="60630"/>
          </a:xfrm>
          <a:prstGeom prst="rect">
            <a:avLst/>
          </a:prstGeom>
          <a:gradFill rotWithShape="0">
            <a:gsLst>
              <a:gs pos="53400">
                <a:srgbClr val="00AAB5"/>
              </a:gs>
              <a:gs pos="0">
                <a:schemeClr val="accent1">
                  <a:lumMod val="75000"/>
                </a:schemeClr>
              </a:gs>
              <a:gs pos="95000">
                <a:srgbClr val="00B3A9">
                  <a:lumMod val="92000"/>
                  <a:lumOff val="8000"/>
                  <a:alpha val="62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Прямоугольник 16"/>
          <p:cNvSpPr/>
          <p:nvPr/>
        </p:nvSpPr>
        <p:spPr>
          <a:xfrm>
            <a:off x="3001611" y="1072215"/>
            <a:ext cx="168660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tx1">
                    <a:lumMod val="50000"/>
                  </a:schemeClr>
                </a:solidFill>
                <a:latin typeface="Muller Regular"/>
              </a:rPr>
              <a:t>Обеспечение электронного документооборота</a:t>
            </a:r>
            <a:endParaRPr lang="ru-RU" sz="4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65283" y="8655582"/>
            <a:ext cx="9982217" cy="3459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i="1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01.07.2021 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 - для </a:t>
            </a:r>
            <a:r>
              <a:rPr lang="ru-RU" sz="3200" i="1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региональных КНО</a:t>
            </a: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i="1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01.01.2024 </a:t>
            </a:r>
            <a:r>
              <a:rPr lang="ru-RU" sz="3200" i="1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- для муниципальных органов</a:t>
            </a: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Times New Roman"/>
                <a:ea typeface="Calibri"/>
              </a:rPr>
              <a:t>* </a:t>
            </a:r>
            <a:r>
              <a:rPr lang="ru-RU" sz="3200" i="1" dirty="0">
                <a:latin typeface="Times New Roman"/>
                <a:ea typeface="Calibri"/>
              </a:rPr>
              <a:t>за исключением случая, если положением о виде муниципального контроля предусмотрено, что </a:t>
            </a:r>
            <a:r>
              <a:rPr lang="ru-RU" sz="3200" i="1" dirty="0" smtClean="0">
                <a:latin typeface="Times New Roman"/>
                <a:ea typeface="Calibri"/>
              </a:rPr>
              <a:t>документооборот осуществляется </a:t>
            </a:r>
            <a:r>
              <a:rPr lang="ru-RU" sz="3200" b="1" i="1" dirty="0">
                <a:latin typeface="Times New Roman"/>
                <a:ea typeface="Calibri"/>
              </a:rPr>
              <a:t>на бумажном носителе</a:t>
            </a:r>
            <a:r>
              <a:rPr lang="ru-RU" sz="3200" i="1" dirty="0">
                <a:latin typeface="Times New Roman"/>
                <a:ea typeface="Calibri"/>
              </a:rPr>
              <a:t> до 31 декабря 2023 года</a:t>
            </a:r>
            <a:r>
              <a:rPr lang="ru-RU" sz="3200" b="1" i="1" dirty="0">
                <a:latin typeface="Times New Roman"/>
                <a:ea typeface="Calibri"/>
              </a:rPr>
              <a:t>.</a:t>
            </a:r>
            <a:endParaRPr lang="ru-RU" sz="3200" i="1" dirty="0">
              <a:solidFill>
                <a:schemeClr val="bg2">
                  <a:lumMod val="25000"/>
                </a:schemeClr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8825" y="5895395"/>
            <a:ext cx="6658181" cy="184665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ru-RU" sz="3800" dirty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Обмен </a:t>
            </a:r>
            <a:r>
              <a:rPr lang="ru-RU" sz="3800" dirty="0" smtClean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документами </a:t>
            </a:r>
          </a:p>
          <a:p>
            <a:pPr algn="l"/>
            <a:r>
              <a:rPr lang="ru-RU" sz="3800" dirty="0" smtClean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с</a:t>
            </a:r>
            <a:r>
              <a:rPr lang="en-US" sz="3800" dirty="0" smtClean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 </a:t>
            </a:r>
            <a:r>
              <a:rPr lang="ru-RU" sz="3800" dirty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контролером </a:t>
            </a:r>
            <a:r>
              <a:rPr lang="ru-RU" sz="3800" dirty="0" smtClean="0">
                <a:solidFill>
                  <a:schemeClr val="accent1">
                    <a:lumMod val="50000"/>
                  </a:schemeClr>
                </a:solidFill>
                <a:latin typeface="Muller Regular" pitchFamily="50" charset="-52"/>
              </a:rPr>
              <a:t>в бумажной форме</a:t>
            </a:r>
            <a:endParaRPr lang="ru-RU" sz="3800" dirty="0">
              <a:solidFill>
                <a:schemeClr val="accent1">
                  <a:lumMod val="50000"/>
                </a:schemeClr>
              </a:solidFill>
              <a:latin typeface="Muller Regular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20600" y="2717800"/>
            <a:ext cx="10521199" cy="8158131"/>
          </a:xfrm>
          <a:prstGeom prst="rect">
            <a:avLst/>
          </a:prstGeom>
          <a:noFill/>
          <a:ln>
            <a:solidFill>
              <a:srgbClr val="CCEC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rgbClr val="008EC5"/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 документооборот</a:t>
            </a: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ru-RU" sz="4000" b="1" dirty="0">
              <a:solidFill>
                <a:srgbClr val="008EC5"/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документооборот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всех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КНО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ru-RU" sz="4000" dirty="0">
              <a:solidFill>
                <a:schemeClr val="bg2">
                  <a:lumMod val="25000"/>
                </a:schemeClr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ru-RU" sz="4000" dirty="0" smtClean="0">
              <a:solidFill>
                <a:schemeClr val="bg2">
                  <a:lumMod val="25000"/>
                </a:schemeClr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в ЕРКНМ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ru-RU" sz="4000" dirty="0" smtClean="0">
              <a:solidFill>
                <a:schemeClr val="bg2">
                  <a:lumMod val="25000"/>
                </a:schemeClr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ru-RU" sz="4000" dirty="0" smtClean="0">
              <a:solidFill>
                <a:schemeClr val="bg2">
                  <a:lumMod val="25000"/>
                </a:schemeClr>
              </a:solidFill>
              <a:latin typeface="Muller Regular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получение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документов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Muller Regular" charset="-52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форме</a:t>
            </a:r>
          </a:p>
        </p:txBody>
      </p:sp>
      <p:sp>
        <p:nvSpPr>
          <p:cNvPr id="6" name="Умножение 5"/>
          <p:cNvSpPr/>
          <p:nvPr/>
        </p:nvSpPr>
        <p:spPr>
          <a:xfrm>
            <a:off x="2118825" y="5297293"/>
            <a:ext cx="757850" cy="707433"/>
          </a:xfrm>
          <a:prstGeom prst="mathMultiply">
            <a:avLst/>
          </a:prstGeom>
          <a:solidFill>
            <a:srgbClr val="C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9997134" y="6416248"/>
            <a:ext cx="1950421" cy="804955"/>
          </a:xfrm>
          <a:prstGeom prst="rightArrow">
            <a:avLst/>
          </a:prstGeom>
          <a:solidFill>
            <a:srgbClr val="008EC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3285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Овал 1028"/>
          <p:cNvSpPr/>
          <p:nvPr/>
        </p:nvSpPr>
        <p:spPr>
          <a:xfrm>
            <a:off x="10217087" y="2670334"/>
            <a:ext cx="11136986" cy="10204128"/>
          </a:xfrm>
          <a:prstGeom prst="ellipse">
            <a:avLst/>
          </a:prstGeom>
          <a:noFill/>
          <a:ln w="28575">
            <a:solidFill>
              <a:srgbClr val="007FC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39930" y="299583"/>
            <a:ext cx="14805765" cy="1300412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800" dirty="0">
                <a:solidFill>
                  <a:schemeClr val="tx1">
                    <a:lumMod val="50000"/>
                  </a:schemeClr>
                </a:solidFill>
                <a:latin typeface="Muller Regular" charset="-52"/>
              </a:rPr>
              <a:t>Методическая поддержка регионов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06369" y="2425880"/>
            <a:ext cx="8255185" cy="1191816"/>
          </a:xfrm>
          <a:prstGeom prst="roundRect">
            <a:avLst/>
          </a:prstGeom>
          <a:gradFill>
            <a:gsLst>
              <a:gs pos="100000">
                <a:srgbClr val="169DB8"/>
              </a:gs>
              <a:gs pos="68000">
                <a:schemeClr val="accent1">
                  <a:lumMod val="75000"/>
                </a:schemeClr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Основные подходы Федерального</a:t>
            </a:r>
            <a:r>
              <a:rPr lang="en-US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закона </a:t>
            </a:r>
            <a:r>
              <a:rPr lang="ru-RU" sz="3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№</a:t>
            </a:r>
            <a:r>
              <a:rPr lang="ru-RU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248-ФЗ</a:t>
            </a:r>
            <a:endParaRPr lang="ru-RU" sz="3200" dirty="0">
              <a:solidFill>
                <a:schemeClr val="bg1"/>
              </a:solidFill>
              <a:latin typeface="Muller Regular" charset="-52"/>
              <a:cs typeface="Times New Roman" panose="02020603050405020304" pitchFamily="18" charset="0"/>
            </a:endParaRPr>
          </a:p>
        </p:txBody>
      </p:sp>
      <p:sp>
        <p:nvSpPr>
          <p:cNvPr id="27" name="CustomShape 5"/>
          <p:cNvSpPr/>
          <p:nvPr/>
        </p:nvSpPr>
        <p:spPr>
          <a:xfrm>
            <a:off x="2391637" y="6453817"/>
            <a:ext cx="10736612" cy="1284884"/>
          </a:xfrm>
          <a:prstGeom prst="roundRect">
            <a:avLst/>
          </a:prstGeom>
          <a:gradFill>
            <a:gsLst>
              <a:gs pos="100000">
                <a:srgbClr val="169DB8"/>
              </a:gs>
              <a:gs pos="58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6" name="CustomShape 5"/>
          <p:cNvSpPr/>
          <p:nvPr/>
        </p:nvSpPr>
        <p:spPr>
          <a:xfrm>
            <a:off x="2402602" y="11589578"/>
            <a:ext cx="10714682" cy="1284884"/>
          </a:xfrm>
          <a:prstGeom prst="roundRect">
            <a:avLst/>
          </a:prstGeom>
          <a:gradFill>
            <a:gsLst>
              <a:gs pos="100000">
                <a:srgbClr val="169DB8"/>
              </a:gs>
              <a:gs pos="58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7" name="CustomShape 5"/>
          <p:cNvSpPr/>
          <p:nvPr/>
        </p:nvSpPr>
        <p:spPr>
          <a:xfrm>
            <a:off x="2406940" y="9898504"/>
            <a:ext cx="10736612" cy="1284884"/>
          </a:xfrm>
          <a:prstGeom prst="roundRect">
            <a:avLst/>
          </a:prstGeom>
          <a:gradFill>
            <a:gsLst>
              <a:gs pos="100000">
                <a:srgbClr val="169DB8"/>
              </a:gs>
              <a:gs pos="58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8" name="TextBox 7"/>
          <p:cNvSpPr txBox="1"/>
          <p:nvPr/>
        </p:nvSpPr>
        <p:spPr>
          <a:xfrm>
            <a:off x="3406369" y="9928803"/>
            <a:ext cx="80492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Оценка результативности </a:t>
            </a:r>
            <a: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и </a:t>
            </a:r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эффективности КНО</a:t>
            </a:r>
          </a:p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2406940" y="8160902"/>
            <a:ext cx="10736612" cy="1328023"/>
          </a:xfrm>
          <a:prstGeom prst="roundRect">
            <a:avLst/>
          </a:prstGeom>
          <a:gradFill>
            <a:gsLst>
              <a:gs pos="100000">
                <a:srgbClr val="169DB8"/>
              </a:gs>
              <a:gs pos="58000">
                <a:schemeClr val="accent1">
                  <a:lumMod val="75000"/>
                </a:schemeClr>
              </a:gs>
            </a:gsLst>
            <a:lin ang="0" scaled="0"/>
          </a:gradFill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Управление рисками причинения </a:t>
            </a:r>
            <a: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вреда </a:t>
            </a:r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(ущерба)</a:t>
            </a:r>
            <a:endParaRPr lang="ru-RU" sz="3600" dirty="0">
              <a:solidFill>
                <a:schemeClr val="bg1"/>
              </a:solidFill>
              <a:latin typeface="Muller Regular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0172" y="12046243"/>
            <a:ext cx="5421677" cy="619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37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Автоматизация КНД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956347" y="5028004"/>
            <a:ext cx="6928660" cy="5278041"/>
          </a:xfrm>
          <a:prstGeom prst="roundRect">
            <a:avLst/>
          </a:prstGeom>
          <a:solidFill>
            <a:srgbClr val="008EC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Muller Regular" charset="-52"/>
              </a:rPr>
              <a:t>Целевая модель КНД 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Muller Regular" charset="-52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Как методологический инструмент применения Федерального закона </a:t>
            </a:r>
            <a:endParaRPr lang="ru-RU" sz="3200" dirty="0" smtClean="0">
              <a:solidFill>
                <a:schemeClr val="bg1"/>
              </a:solidFill>
              <a:latin typeface="Muller Regular" charset="-52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№</a:t>
            </a:r>
            <a:r>
              <a:rPr lang="ru-RU" sz="3200" dirty="0" smtClean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248-ФЗ в регионах</a:t>
            </a:r>
          </a:p>
          <a:p>
            <a:endParaRPr lang="ru-RU" sz="4800" dirty="0">
              <a:latin typeface="Stem Medium"/>
            </a:endParaRPr>
          </a:p>
        </p:txBody>
      </p:sp>
      <p:sp>
        <p:nvSpPr>
          <p:cNvPr id="43" name="CustomShape 1"/>
          <p:cNvSpPr/>
          <p:nvPr/>
        </p:nvSpPr>
        <p:spPr>
          <a:xfrm>
            <a:off x="6088441" y="1429907"/>
            <a:ext cx="12308743" cy="45719"/>
          </a:xfrm>
          <a:prstGeom prst="rect">
            <a:avLst/>
          </a:prstGeom>
          <a:gradFill rotWithShape="0">
            <a:gsLst>
              <a:gs pos="45300">
                <a:srgbClr val="00A9B7"/>
              </a:gs>
              <a:gs pos="0">
                <a:srgbClr val="0077C8"/>
              </a:gs>
              <a:gs pos="100000">
                <a:srgbClr val="00B3A9">
                  <a:alpha val="52000"/>
                  <a:lumMod val="90000"/>
                  <a:lumOff val="10000"/>
                </a:srgbClr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0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0677" y="353943"/>
            <a:ext cx="3505139" cy="84783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Прямоугольник 2"/>
          <p:cNvSpPr/>
          <p:nvPr/>
        </p:nvSpPr>
        <p:spPr>
          <a:xfrm>
            <a:off x="4160806" y="6441541"/>
            <a:ext cx="7050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Профилактика рисков причинения вреда (ущерба) </a:t>
            </a:r>
          </a:p>
        </p:txBody>
      </p:sp>
      <p:sp>
        <p:nvSpPr>
          <p:cNvPr id="23" name="Овал 22"/>
          <p:cNvSpPr/>
          <p:nvPr/>
        </p:nvSpPr>
        <p:spPr>
          <a:xfrm>
            <a:off x="554693" y="6433463"/>
            <a:ext cx="1521242" cy="1292781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defTabSz="810067" hangingPunct="1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uller Regular" charset="-52"/>
              </a:rPr>
              <a:t>100%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54192" y="8210684"/>
            <a:ext cx="1521242" cy="1292781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defTabSz="810067" hangingPunct="1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uller Regular" charset="-52"/>
              </a:rPr>
              <a:t>100%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554693" y="9941639"/>
            <a:ext cx="1521242" cy="1292781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defTabSz="810067" hangingPunct="1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uller Regular" charset="-52"/>
              </a:rPr>
              <a:t>100%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54192" y="11672595"/>
            <a:ext cx="1521242" cy="1292781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defTabSz="810067" hangingPunct="1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uller Regular" charset="-52"/>
              </a:rPr>
              <a:t>60-100%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21" name="Номер слайда 3">
            <a:extLst>
              <a:ext uri="{FF2B5EF4-FFF2-40B4-BE49-F238E27FC236}">
                <a16:creationId xmlns:a16="http://schemas.microsoft.com/office/drawing/2014/main" id="{82FDA1CE-0EBC-4E16-BC38-F36B40E78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39814" y="12734440"/>
            <a:ext cx="302968" cy="533479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7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2" name="CustomShape 5"/>
          <p:cNvSpPr/>
          <p:nvPr/>
        </p:nvSpPr>
        <p:spPr>
          <a:xfrm>
            <a:off x="2391637" y="4748773"/>
            <a:ext cx="10736612" cy="1284884"/>
          </a:xfrm>
          <a:prstGeom prst="roundRect">
            <a:avLst/>
          </a:prstGeom>
          <a:gradFill>
            <a:gsLst>
              <a:gs pos="100000">
                <a:srgbClr val="169DB8"/>
              </a:gs>
              <a:gs pos="58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ru-RU" sz="3600" dirty="0" smtClean="0">
              <a:solidFill>
                <a:schemeClr val="bg1"/>
              </a:solidFill>
              <a:latin typeface="Muller Regular" charset="-52"/>
              <a:cs typeface="Times New Roman" panose="02020603050405020304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551399" y="4748773"/>
            <a:ext cx="1521242" cy="1292781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defTabSz="810067" hangingPunct="1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Muller Regular" charset="-52"/>
              </a:rPr>
              <a:t>100%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Muller Regular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4999" y="5123984"/>
            <a:ext cx="8949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Muller Regular" charset="-52"/>
                <a:cs typeface="Times New Roman" panose="02020603050405020304" pitchFamily="18" charset="0"/>
              </a:rPr>
              <a:t>Нормативное правовое регулирование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7284470" y="3885237"/>
            <a:ext cx="862600" cy="569520"/>
          </a:xfrm>
          <a:prstGeom prst="rightArrow">
            <a:avLst/>
          </a:prstGeom>
          <a:solidFill>
            <a:srgbClr val="008EC5">
              <a:alpha val="47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15022930" y="7040761"/>
            <a:ext cx="1417219" cy="1224323"/>
          </a:xfrm>
          <a:prstGeom prst="rightArrow">
            <a:avLst/>
          </a:prstGeom>
          <a:solidFill>
            <a:srgbClr val="008EC5">
              <a:alpha val="47000"/>
            </a:srgb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9439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722</Words>
  <Application>Microsoft Office PowerPoint</Application>
  <PresentationFormat>Произвольный</PresentationFormat>
  <Paragraphs>150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Helvetica Neue</vt:lpstr>
      <vt:lpstr>Helvetica Neue Medium</vt:lpstr>
      <vt:lpstr>Muller Regular</vt:lpstr>
      <vt:lpstr>Stem</vt:lpstr>
      <vt:lpstr>Stem Medium</vt:lpstr>
      <vt:lpstr>Times New Roman</vt:lpstr>
      <vt:lpstr>21_BasicWhite</vt:lpstr>
      <vt:lpstr>План-график реализации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презентаций Шаблоны для сотрудников</dc:title>
  <dc:creator>Пряшникова Дарья Максимовна</dc:creator>
  <cp:lastModifiedBy>Щебуняев Никита Юрьевич</cp:lastModifiedBy>
  <cp:revision>135</cp:revision>
  <dcterms:modified xsi:type="dcterms:W3CDTF">2021-03-19T07:54:10Z</dcterms:modified>
</cp:coreProperties>
</file>