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60" r:id="rId4"/>
    <p:sldId id="266" r:id="rId5"/>
    <p:sldId id="265" r:id="rId6"/>
    <p:sldId id="274" r:id="rId7"/>
    <p:sldId id="275" r:id="rId8"/>
    <p:sldId id="276" r:id="rId9"/>
    <p:sldId id="261" r:id="rId10"/>
    <p:sldId id="291" r:id="rId11"/>
    <p:sldId id="263" r:id="rId12"/>
    <p:sldId id="277" r:id="rId13"/>
    <p:sldId id="292" r:id="rId14"/>
    <p:sldId id="293" r:id="rId15"/>
    <p:sldId id="294" r:id="rId16"/>
    <p:sldId id="295" r:id="rId17"/>
    <p:sldId id="301" r:id="rId18"/>
    <p:sldId id="296" r:id="rId19"/>
    <p:sldId id="279" r:id="rId20"/>
    <p:sldId id="297" r:id="rId21"/>
    <p:sldId id="298" r:id="rId22"/>
    <p:sldId id="299" r:id="rId23"/>
    <p:sldId id="300" r:id="rId24"/>
    <p:sldId id="264" r:id="rId25"/>
    <p:sldId id="290" r:id="rId26"/>
    <p:sldId id="286" r:id="rId27"/>
    <p:sldId id="288" r:id="rId28"/>
    <p:sldId id="289" r:id="rId29"/>
    <p:sldId id="258" r:id="rId30"/>
    <p:sldId id="259" r:id="rId31"/>
  </p:sldIdLst>
  <p:sldSz cx="8961438" cy="6721475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">
          <p15:clr>
            <a:srgbClr val="A4A3A4"/>
          </p15:clr>
        </p15:guide>
        <p15:guide id="2" orient="horz" pos="1301">
          <p15:clr>
            <a:srgbClr val="A4A3A4"/>
          </p15:clr>
        </p15:guide>
        <p15:guide id="3" pos="120">
          <p15:clr>
            <a:srgbClr val="A4A3A4"/>
          </p15:clr>
        </p15:guide>
        <p15:guide id="4" pos="5524">
          <p15:clr>
            <a:srgbClr val="A4A3A4"/>
          </p15:clr>
        </p15:guide>
        <p15:guide id="5" pos="5635">
          <p15:clr>
            <a:srgbClr val="A4A3A4"/>
          </p15:clr>
        </p15:guide>
        <p15:guide id="6" pos="122">
          <p15:clr>
            <a:srgbClr val="A4A3A4"/>
          </p15:clr>
        </p15:guide>
        <p15:guide id="7" orient="horz">
          <p15:clr>
            <a:srgbClr val="A4A3A4"/>
          </p15:clr>
        </p15:guide>
        <p15:guide id="8" pos="5540">
          <p15:clr>
            <a:srgbClr val="A4A3A4"/>
          </p15:clr>
        </p15:guide>
        <p15:guide id="9" orient="horz" pos="416">
          <p15:clr>
            <a:srgbClr val="A4A3A4"/>
          </p15:clr>
        </p15:guide>
        <p15:guide id="10" pos="4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1" roundtripDataSignature="AMtx7mirgceg7TTRtZgdGlSNdAUnhhudo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.guryanova@st.kreml.nnov.ru" initials="o" lastIdx="2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4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13CC88B6-1E35-40E9-8E1E-B70D2F95FB9E}">
  <a:tblStyle styleId="{13CC88B6-1E35-40E9-8E1E-B70D2F95FB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C389253-5648-4D6A-8FB8-9BB7BB9332F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4" autoAdjust="0"/>
    <p:restoredTop sz="96374" autoAdjust="0"/>
  </p:normalViewPr>
  <p:slideViewPr>
    <p:cSldViewPr snapToGrid="0">
      <p:cViewPr varScale="1">
        <p:scale>
          <a:sx n="115" d="100"/>
          <a:sy n="115" d="100"/>
        </p:scale>
        <p:origin x="-1866" y="-102"/>
      </p:cViewPr>
      <p:guideLst>
        <p:guide orient="horz" pos="8"/>
        <p:guide orient="horz" pos="1301"/>
        <p:guide orient="horz"/>
        <p:guide orient="horz" pos="416"/>
        <p:guide pos="120"/>
        <p:guide pos="5524"/>
        <p:guide pos="5635"/>
        <p:guide pos="122"/>
        <p:guide pos="5540"/>
        <p:guide pos="4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2-21T17:16:11.472" idx="14">
    <p:pos x="146" y="146"/>
    <p:text>Я бы иконки справа, а текст слева сделала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2-21T15:37:01.477" idx="1">
    <p:pos x="4768" y="276"/>
    <p:text>Перенести раздел с документами в приложение</p:text>
    <p:extLst>
      <p:ext uri="{C676402C-5697-4E1C-873F-D02D1690AC5C}">
        <p15:threadingInfo xmlns:p15="http://schemas.microsoft.com/office/powerpoint/2012/main" timeZoneBias="-18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271DDA3A-32F9-480A-801B-CEEF5FE8B8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57D94EF-B69B-45BA-B791-DA74D80463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207A2-F16B-4C68-9B9E-CA05B6B8CB47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F9DCC3B-30C8-49D5-9ECC-F321198A02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996F0C6-F575-476E-BEE6-E6C6C613D5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19729-CC40-4432-8812-A1C58AF49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1107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46" cy="12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0519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0519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▫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90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4"/>
              <a:buFont typeface="Arial"/>
              <a:buChar char="-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sldNum" idx="12"/>
          </p:nvPr>
        </p:nvSpPr>
        <p:spPr>
          <a:xfrm>
            <a:off x="6066383" y="9545919"/>
            <a:ext cx="539269" cy="185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;n"/>
          <p:cNvSpPr txBox="1">
            <a:spLocks noGrp="1"/>
          </p:cNvSpPr>
          <p:nvPr>
            <p:ph type="ftr" idx="11"/>
          </p:nvPr>
        </p:nvSpPr>
        <p:spPr>
          <a:xfrm>
            <a:off x="6605586" y="110739"/>
            <a:ext cx="65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6234441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46" cy="122492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23128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debff6b1e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debff6b1e_1_1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1256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4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7076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8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46" cy="122492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27938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6ee235734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6ee2357340_1_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5415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6ee235734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6ee2357340_1_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8613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6ee235734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6ee2357340_1_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60618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6ee235734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6ee2357340_1_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93017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6ee235734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6ee2357340_1_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7368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6ee235734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6ee2357340_1_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9423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6ee235734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6ee2357340_1_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8289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46" cy="122492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74768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6ee235734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6ee2357340_1_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52887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6ee235734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6ee2357340_1_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01030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6ee235734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6ee2357340_1_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23295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6ee235734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6ee2357340_1_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13668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4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86889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4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83608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g7debff6b1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8" name="Google Shape;1178;g7debff6b1e_1_40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67517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7df1d1b41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7df1d1b411_0_1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1397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7df1d1b41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9" name="Google Shape;1199;g7df1d1b411_0_7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00243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7debff6b1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7debff6b1e_1_0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4138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debff6b1e_0_0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g7debff6b1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30271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7debff6b1e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7debff6b1e_1_7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9891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2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46" cy="122492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9101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46" cy="122492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5685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6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46" cy="122492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0718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7debff6b1e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7debff6b1e_2_2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3663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7debff6b1e_3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7debff6b1e_3_3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7026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debff6b1e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622300"/>
            <a:ext cx="5822950" cy="4367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debff6b1e_1_14:notes"/>
          <p:cNvSpPr txBox="1">
            <a:spLocks noGrp="1"/>
          </p:cNvSpPr>
          <p:nvPr>
            <p:ph type="body" idx="1"/>
          </p:nvPr>
        </p:nvSpPr>
        <p:spPr>
          <a:xfrm>
            <a:off x="550471" y="5333978"/>
            <a:ext cx="5792700" cy="12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9745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6"/>
          <p:cNvSpPr txBox="1">
            <a:spLocks noGrp="1"/>
          </p:cNvSpPr>
          <p:nvPr>
            <p:ph type="ctrTitle"/>
          </p:nvPr>
        </p:nvSpPr>
        <p:spPr>
          <a:xfrm>
            <a:off x="695884" y="2133605"/>
            <a:ext cx="6586365" cy="497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6"/>
          <p:cNvSpPr txBox="1">
            <a:spLocks noGrp="1"/>
          </p:cNvSpPr>
          <p:nvPr>
            <p:ph type="subTitle" idx="1"/>
          </p:nvPr>
        </p:nvSpPr>
        <p:spPr>
          <a:xfrm>
            <a:off x="695884" y="3867150"/>
            <a:ext cx="658636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spcBef>
                <a:spcPts val="0"/>
              </a:spcBef>
              <a:spcAft>
                <a:spcPts val="0"/>
              </a:spcAft>
              <a:buSzPts val="2250"/>
              <a:buChar char="▪"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160"/>
              <a:buChar char="–"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160"/>
              <a:buChar char="▫"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602"/>
              <a:buChar char="-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602"/>
              <a:buChar char="-"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602"/>
              <a:buChar char="-"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602"/>
              <a:buChar char="-"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602"/>
              <a:buChar char="-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7"/>
          <p:cNvSpPr txBox="1">
            <a:spLocks noGrp="1"/>
          </p:cNvSpPr>
          <p:nvPr>
            <p:ph type="title"/>
          </p:nvPr>
        </p:nvSpPr>
        <p:spPr>
          <a:xfrm>
            <a:off x="191300" y="212472"/>
            <a:ext cx="8578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7"/>
          <p:cNvSpPr txBox="1">
            <a:spLocks noGrp="1"/>
          </p:cNvSpPr>
          <p:nvPr>
            <p:ph type="body" idx="1"/>
          </p:nvPr>
        </p:nvSpPr>
        <p:spPr>
          <a:xfrm>
            <a:off x="1452568" y="1951038"/>
            <a:ext cx="4302125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71475" algn="l">
              <a:spcBef>
                <a:spcPts val="0"/>
              </a:spcBef>
              <a:spcAft>
                <a:spcPts val="0"/>
              </a:spcAft>
              <a:buSzPts val="2250"/>
              <a:buChar char="▪"/>
              <a:defRPr/>
            </a:lvl2pPr>
            <a:lvl3pPr marL="1371600" lvl="2" indent="-365760" algn="l">
              <a:spcBef>
                <a:spcPts val="0"/>
              </a:spcBef>
              <a:spcAft>
                <a:spcPts val="0"/>
              </a:spcAft>
              <a:buSzPts val="2160"/>
              <a:buChar char="–"/>
              <a:defRPr/>
            </a:lvl3pPr>
            <a:lvl4pPr marL="1828800" lvl="3" indent="-365760" algn="l">
              <a:spcBef>
                <a:spcPts val="0"/>
              </a:spcBef>
              <a:spcAft>
                <a:spcPts val="0"/>
              </a:spcAft>
              <a:buSzPts val="2160"/>
              <a:buChar char="▫"/>
              <a:defRPr/>
            </a:lvl4pPr>
            <a:lvl5pPr marL="2286000" lvl="4" indent="-330326" algn="l">
              <a:spcBef>
                <a:spcPts val="0"/>
              </a:spcBef>
              <a:spcAft>
                <a:spcPts val="0"/>
              </a:spcAft>
              <a:buSzPts val="1602"/>
              <a:buChar char="-"/>
              <a:defRPr/>
            </a:lvl5pPr>
            <a:lvl6pPr marL="2743200" lvl="5" indent="-330326" algn="l">
              <a:spcBef>
                <a:spcPts val="0"/>
              </a:spcBef>
              <a:spcAft>
                <a:spcPts val="0"/>
              </a:spcAft>
              <a:buSzPts val="1602"/>
              <a:buChar char="-"/>
              <a:defRPr/>
            </a:lvl6pPr>
            <a:lvl7pPr marL="3200400" lvl="6" indent="-330326" algn="l">
              <a:spcBef>
                <a:spcPts val="0"/>
              </a:spcBef>
              <a:spcAft>
                <a:spcPts val="0"/>
              </a:spcAft>
              <a:buSzPts val="1602"/>
              <a:buChar char="-"/>
              <a:defRPr/>
            </a:lvl7pPr>
            <a:lvl8pPr marL="3657600" lvl="7" indent="-330327" algn="l">
              <a:spcBef>
                <a:spcPts val="0"/>
              </a:spcBef>
              <a:spcAft>
                <a:spcPts val="0"/>
              </a:spcAft>
              <a:buSzPts val="1602"/>
              <a:buChar char="-"/>
              <a:defRPr/>
            </a:lvl8pPr>
            <a:lvl9pPr marL="4114800" lvl="8" indent="-330327" algn="l">
              <a:spcBef>
                <a:spcPts val="0"/>
              </a:spcBef>
              <a:spcAft>
                <a:spcPts val="0"/>
              </a:spcAft>
              <a:buSzPts val="1602"/>
              <a:buChar char="-"/>
              <a:defRPr/>
            </a:lvl9pPr>
          </a:lstStyle>
          <a:p>
            <a:endParaRPr/>
          </a:p>
        </p:txBody>
      </p:sp>
      <p:sp>
        <p:nvSpPr>
          <p:cNvPr id="20" name="Google Shape;20;p27"/>
          <p:cNvSpPr txBox="1">
            <a:spLocks noGrp="1"/>
          </p:cNvSpPr>
          <p:nvPr>
            <p:ph type="ftr" idx="11"/>
          </p:nvPr>
        </p:nvSpPr>
        <p:spPr>
          <a:xfrm>
            <a:off x="566928" y="6443451"/>
            <a:ext cx="7867016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7"/>
          <p:cNvSpPr txBox="1">
            <a:spLocks noGrp="1"/>
          </p:cNvSpPr>
          <p:nvPr>
            <p:ph type="dt" idx="10"/>
          </p:nvPr>
        </p:nvSpPr>
        <p:spPr>
          <a:xfrm>
            <a:off x="566931" y="6285464"/>
            <a:ext cx="813309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Google Shape;23;p28"/>
          <p:cNvGraphicFramePr/>
          <p:nvPr/>
        </p:nvGraphicFramePr>
        <p:xfrm>
          <a:off x="1593" y="159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" r:id="rId3" imgW="1587" imgH="1587" progId="TCLayout.ActiveDocument.1">
                  <p:embed/>
                </p:oleObj>
              </mc:Choice>
              <mc:Fallback>
                <p:oleObj r:id="rId3" imgW="1587" imgH="1587" progId="TCLayout.ActiveDocument.1">
                  <p:embed/>
                  <p:pic>
                    <p:nvPicPr>
                      <p:cNvPr id="23" name="Google Shape;23;p28"/>
                      <p:cNvPicPr preferRelativeResize="0"/>
                      <p:nvPr/>
                    </p:nvPicPr>
                    <p:blipFill rotWithShape="1">
                      <a:blip r:embed="rId4">
                        <a:alphaModFix/>
                      </a:blip>
                      <a:srcRect/>
                      <a:stretch/>
                    </p:blipFill>
                    <p:spPr>
                      <a:xfrm>
                        <a:off x="1593" y="1593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Google Shape;24;p28"/>
          <p:cNvSpPr txBox="1">
            <a:spLocks noGrp="1"/>
          </p:cNvSpPr>
          <p:nvPr>
            <p:ph type="title"/>
          </p:nvPr>
        </p:nvSpPr>
        <p:spPr>
          <a:xfrm>
            <a:off x="191300" y="212473"/>
            <a:ext cx="8578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oogle Shape;28;p29"/>
          <p:cNvGraphicFramePr/>
          <p:nvPr/>
        </p:nvGraphicFramePr>
        <p:xfrm>
          <a:off x="1593" y="159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9" r:id="rId3" imgW="1587" imgH="1587" progId="TCLayout.ActiveDocument.1">
                  <p:embed/>
                </p:oleObj>
              </mc:Choice>
              <mc:Fallback>
                <p:oleObj r:id="rId3" imgW="1587" imgH="1587" progId="TCLayout.ActiveDocument.1">
                  <p:embed/>
                  <p:pic>
                    <p:nvPicPr>
                      <p:cNvPr id="28" name="Google Shape;28;p29"/>
                      <p:cNvPicPr preferRelativeResize="0"/>
                      <p:nvPr/>
                    </p:nvPicPr>
                    <p:blipFill rotWithShape="1">
                      <a:blip r:embed="rId4">
                        <a:alphaModFix/>
                      </a:blip>
                      <a:srcRect/>
                      <a:stretch/>
                    </p:blipFill>
                    <p:spPr>
                      <a:xfrm>
                        <a:off x="1593" y="1593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Google Shape;29;p29"/>
          <p:cNvSpPr txBox="1">
            <a:spLocks noGrp="1"/>
          </p:cNvSpPr>
          <p:nvPr>
            <p:ph type="title"/>
          </p:nvPr>
        </p:nvSpPr>
        <p:spPr>
          <a:xfrm>
            <a:off x="191300" y="212472"/>
            <a:ext cx="8578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ftr" idx="11"/>
          </p:nvPr>
        </p:nvSpPr>
        <p:spPr>
          <a:xfrm>
            <a:off x="566928" y="6443451"/>
            <a:ext cx="7867016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9"/>
          <p:cNvSpPr txBox="1">
            <a:spLocks noGrp="1"/>
          </p:cNvSpPr>
          <p:nvPr>
            <p:ph type="dt" idx="10"/>
          </p:nvPr>
        </p:nvSpPr>
        <p:spPr>
          <a:xfrm>
            <a:off x="566931" y="6285464"/>
            <a:ext cx="813309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Только заголовок">
  <p:cSld name="4_Только заголовок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Google Shape;33;p30"/>
          <p:cNvGraphicFramePr/>
          <p:nvPr/>
        </p:nvGraphicFramePr>
        <p:xfrm>
          <a:off x="1593" y="159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" r:id="rId3" imgW="1587" imgH="1587" progId="TCLayout.ActiveDocument.1">
                  <p:embed/>
                </p:oleObj>
              </mc:Choice>
              <mc:Fallback>
                <p:oleObj r:id="rId3" imgW="1587" imgH="1587" progId="TCLayout.ActiveDocument.1">
                  <p:embed/>
                  <p:pic>
                    <p:nvPicPr>
                      <p:cNvPr id="33" name="Google Shape;33;p30"/>
                      <p:cNvPicPr preferRelativeResize="0"/>
                      <p:nvPr/>
                    </p:nvPicPr>
                    <p:blipFill rotWithShape="1">
                      <a:blip r:embed="rId4">
                        <a:alphaModFix/>
                      </a:blip>
                      <a:srcRect/>
                      <a:stretch/>
                    </p:blipFill>
                    <p:spPr>
                      <a:xfrm>
                        <a:off x="1593" y="1593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Google Shape;34;p30"/>
          <p:cNvSpPr txBox="1">
            <a:spLocks noGrp="1"/>
          </p:cNvSpPr>
          <p:nvPr>
            <p:ph type="title"/>
          </p:nvPr>
        </p:nvSpPr>
        <p:spPr>
          <a:xfrm>
            <a:off x="191300" y="212472"/>
            <a:ext cx="8578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sldNum" idx="12"/>
          </p:nvPr>
        </p:nvSpPr>
        <p:spPr>
          <a:xfrm>
            <a:off x="8205322" y="6441414"/>
            <a:ext cx="485411" cy="180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75" rIns="91375" bIns="4567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ftr" idx="11"/>
          </p:nvPr>
        </p:nvSpPr>
        <p:spPr>
          <a:xfrm>
            <a:off x="566928" y="6443451"/>
            <a:ext cx="7867016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accent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dt" idx="10"/>
          </p:nvPr>
        </p:nvSpPr>
        <p:spPr>
          <a:xfrm>
            <a:off x="566931" y="6285464"/>
            <a:ext cx="813309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>
  <p:cSld name="Только заголовок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>
            <a:spLocks noGrp="1"/>
          </p:cNvSpPr>
          <p:nvPr>
            <p:ph type="title"/>
          </p:nvPr>
        </p:nvSpPr>
        <p:spPr>
          <a:xfrm>
            <a:off x="191300" y="212472"/>
            <a:ext cx="8578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1"/>
          <p:cNvSpPr txBox="1">
            <a:spLocks noGrp="1"/>
          </p:cNvSpPr>
          <p:nvPr>
            <p:ph type="ftr" idx="11"/>
          </p:nvPr>
        </p:nvSpPr>
        <p:spPr>
          <a:xfrm>
            <a:off x="566928" y="6443451"/>
            <a:ext cx="7867016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1"/>
          <p:cNvSpPr txBox="1">
            <a:spLocks noGrp="1"/>
          </p:cNvSpPr>
          <p:nvPr>
            <p:ph type="dt" idx="10"/>
          </p:nvPr>
        </p:nvSpPr>
        <p:spPr>
          <a:xfrm>
            <a:off x="566931" y="6285464"/>
            <a:ext cx="813309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>
  <p:cSld name="1_Только заголовок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2"/>
          <p:cNvSpPr txBox="1">
            <a:spLocks noGrp="1"/>
          </p:cNvSpPr>
          <p:nvPr>
            <p:ph type="title"/>
          </p:nvPr>
        </p:nvSpPr>
        <p:spPr>
          <a:xfrm>
            <a:off x="191300" y="212472"/>
            <a:ext cx="8578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2"/>
          <p:cNvSpPr txBox="1">
            <a:spLocks noGrp="1"/>
          </p:cNvSpPr>
          <p:nvPr>
            <p:ph type="ftr" idx="11"/>
          </p:nvPr>
        </p:nvSpPr>
        <p:spPr>
          <a:xfrm>
            <a:off x="566928" y="6443451"/>
            <a:ext cx="7867016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dt" idx="10"/>
          </p:nvPr>
        </p:nvSpPr>
        <p:spPr>
          <a:xfrm>
            <a:off x="566931" y="6285464"/>
            <a:ext cx="813309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Только заголовок">
  <p:cSld name="2_Только заголовок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3"/>
          <p:cNvSpPr txBox="1">
            <a:spLocks noGrp="1"/>
          </p:cNvSpPr>
          <p:nvPr>
            <p:ph type="title"/>
          </p:nvPr>
        </p:nvSpPr>
        <p:spPr>
          <a:xfrm>
            <a:off x="191300" y="212472"/>
            <a:ext cx="8578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3"/>
          <p:cNvSpPr txBox="1">
            <a:spLocks noGrp="1"/>
          </p:cNvSpPr>
          <p:nvPr>
            <p:ph type="ftr" idx="11"/>
          </p:nvPr>
        </p:nvSpPr>
        <p:spPr>
          <a:xfrm>
            <a:off x="566928" y="6443451"/>
            <a:ext cx="7867016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3"/>
          <p:cNvSpPr txBox="1">
            <a:spLocks noGrp="1"/>
          </p:cNvSpPr>
          <p:nvPr>
            <p:ph type="dt" idx="10"/>
          </p:nvPr>
        </p:nvSpPr>
        <p:spPr>
          <a:xfrm>
            <a:off x="566931" y="6285464"/>
            <a:ext cx="813309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Только заголовок">
  <p:cSld name="3_Только заголовок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4"/>
          <p:cNvSpPr txBox="1">
            <a:spLocks noGrp="1"/>
          </p:cNvSpPr>
          <p:nvPr>
            <p:ph type="title"/>
          </p:nvPr>
        </p:nvSpPr>
        <p:spPr>
          <a:xfrm>
            <a:off x="191300" y="212472"/>
            <a:ext cx="8578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ftr" idx="11"/>
          </p:nvPr>
        </p:nvSpPr>
        <p:spPr>
          <a:xfrm>
            <a:off x="566928" y="6443451"/>
            <a:ext cx="7867016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dt" idx="10"/>
          </p:nvPr>
        </p:nvSpPr>
        <p:spPr>
          <a:xfrm>
            <a:off x="566931" y="6285464"/>
            <a:ext cx="813309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8;p25"/>
          <p:cNvGraphicFramePr/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1" r:id="rId12" imgW="158750" imgH="158750" progId="TCLayout.ActiveDocument.1">
                  <p:embed/>
                </p:oleObj>
              </mc:Choice>
              <mc:Fallback>
                <p:oleObj r:id="rId12" imgW="158750" imgH="158750" progId="TCLayout.ActiveDocument.1">
                  <p:embed/>
                  <p:pic>
                    <p:nvPicPr>
                      <p:cNvPr id="8" name="Google Shape;8;p25"/>
                      <p:cNvPicPr preferRelativeResize="0"/>
                      <p:nvPr/>
                    </p:nvPicPr>
                    <p:blipFill rotWithShape="1">
                      <a:blip r:embed="rId13">
                        <a:alphaModFix/>
                      </a:blip>
                      <a:srcRect/>
                      <a:stretch/>
                    </p:blipFill>
                    <p:spPr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Google Shape;9;p25"/>
          <p:cNvSpPr txBox="1">
            <a:spLocks noGrp="1"/>
          </p:cNvSpPr>
          <p:nvPr>
            <p:ph type="body" idx="1"/>
          </p:nvPr>
        </p:nvSpPr>
        <p:spPr>
          <a:xfrm>
            <a:off x="1452568" y="1951038"/>
            <a:ext cx="4302125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2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0519" algn="l" rtl="0"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192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0519" algn="l" rtl="0"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1920"/>
              <a:buFont typeface="Arial"/>
              <a:buChar char="▫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9023" algn="l" rtl="0"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1424"/>
              <a:buFont typeface="Arial"/>
              <a:buChar char="-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90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4"/>
              <a:buFont typeface="Arial"/>
              <a:buChar char="-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90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4"/>
              <a:buFont typeface="Arial"/>
              <a:buChar char="-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90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4"/>
              <a:buFont typeface="Arial"/>
              <a:buChar char="-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90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4"/>
              <a:buFont typeface="Arial"/>
              <a:buChar char="-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191300" y="212472"/>
            <a:ext cx="8578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5"/>
          <p:cNvSpPr txBox="1"/>
          <p:nvPr/>
        </p:nvSpPr>
        <p:spPr>
          <a:xfrm>
            <a:off x="8545518" y="6435725"/>
            <a:ext cx="208756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rgbClr val="5358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5"/>
          <p:cNvSpPr txBox="1">
            <a:spLocks noGrp="1"/>
          </p:cNvSpPr>
          <p:nvPr>
            <p:ph type="ftr" idx="11"/>
          </p:nvPr>
        </p:nvSpPr>
        <p:spPr>
          <a:xfrm>
            <a:off x="285671" y="6228020"/>
            <a:ext cx="7867016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3" name="Google Shape;13;p25"/>
          <p:cNvSpPr txBox="1">
            <a:spLocks noGrp="1"/>
          </p:cNvSpPr>
          <p:nvPr>
            <p:ph type="dt" idx="10"/>
          </p:nvPr>
        </p:nvSpPr>
        <p:spPr>
          <a:xfrm>
            <a:off x="542672" y="6089521"/>
            <a:ext cx="813309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3909">
          <p15:clr>
            <a:srgbClr val="F26B43"/>
          </p15:clr>
        </p15:guide>
        <p15:guide id="2" pos="282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oleObject" Target="../embeddings/oleObject5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46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0.png"/><Relationship Id="rId12" Type="http://schemas.openxmlformats.org/officeDocument/2006/relationships/image" Target="../media/image51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png"/><Relationship Id="rId11" Type="http://schemas.openxmlformats.org/officeDocument/2006/relationships/image" Target="../media/image30.png"/><Relationship Id="rId5" Type="http://schemas.openxmlformats.org/officeDocument/2006/relationships/image" Target="../media/image1.png"/><Relationship Id="rId10" Type="http://schemas.openxmlformats.org/officeDocument/2006/relationships/image" Target="../media/image49.svg"/><Relationship Id="rId4" Type="http://schemas.openxmlformats.org/officeDocument/2006/relationships/oleObject" Target="../embeddings/oleObject6.bin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53.sv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51.sv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0.svg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21" Type="http://schemas.openxmlformats.org/officeDocument/2006/relationships/image" Target="../media/image38.svg"/><Relationship Id="rId7" Type="http://schemas.openxmlformats.org/officeDocument/2006/relationships/image" Target="../media/image24.svg"/><Relationship Id="rId12" Type="http://schemas.openxmlformats.org/officeDocument/2006/relationships/image" Target="../media/image19.png"/><Relationship Id="rId17" Type="http://schemas.openxmlformats.org/officeDocument/2006/relationships/image" Target="../media/image34.svg"/><Relationship Id="rId25" Type="http://schemas.openxmlformats.org/officeDocument/2006/relationships/image" Target="../media/image42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8.svg"/><Relationship Id="rId24" Type="http://schemas.openxmlformats.org/officeDocument/2006/relationships/image" Target="../media/image25.png"/><Relationship Id="rId5" Type="http://schemas.openxmlformats.org/officeDocument/2006/relationships/image" Target="../media/image22.svg"/><Relationship Id="rId15" Type="http://schemas.openxmlformats.org/officeDocument/2006/relationships/image" Target="../media/image32.svg"/><Relationship Id="rId23" Type="http://schemas.openxmlformats.org/officeDocument/2006/relationships/image" Target="../media/image40.svg"/><Relationship Id="rId10" Type="http://schemas.openxmlformats.org/officeDocument/2006/relationships/image" Target="../media/image18.png"/><Relationship Id="rId19" Type="http://schemas.openxmlformats.org/officeDocument/2006/relationships/image" Target="../media/image36.svg"/><Relationship Id="rId4" Type="http://schemas.openxmlformats.org/officeDocument/2006/relationships/image" Target="../media/image15.png"/><Relationship Id="rId9" Type="http://schemas.openxmlformats.org/officeDocument/2006/relationships/image" Target="../media/image26.svg"/><Relationship Id="rId14" Type="http://schemas.openxmlformats.org/officeDocument/2006/relationships/image" Target="../media/image20.png"/><Relationship Id="rId22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sv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" name="Google Shape;59;p1"/>
          <p:cNvGraphicFramePr/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0" r:id="rId4" imgW="1588" imgH="1588" progId="TCLayout.ActiveDocument.1">
                  <p:embed/>
                </p:oleObj>
              </mc:Choice>
              <mc:Fallback>
                <p:oleObj r:id="rId4" imgW="1588" imgH="1588" progId="TCLayout.ActiveDocument.1">
                  <p:embed/>
                  <p:pic>
                    <p:nvPicPr>
                      <p:cNvPr id="59" name="Google Shape;59;p1"/>
                      <p:cNvPicPr preferRelativeResize="0"/>
                      <p:nvPr/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BCBB4E9-A9A8-4AEB-8C97-08D7631032B8}"/>
              </a:ext>
            </a:extLst>
          </p:cNvPr>
          <p:cNvSpPr>
            <a:spLocks noChangeAspect="1"/>
          </p:cNvSpPr>
          <p:nvPr/>
        </p:nvSpPr>
        <p:spPr>
          <a:xfrm>
            <a:off x="-38907" y="0"/>
            <a:ext cx="8978275" cy="6719887"/>
          </a:xfrm>
          <a:prstGeom prst="rect">
            <a:avLst/>
          </a:prstGeom>
          <a:blipFill dpi="0" rotWithShape="1">
            <a:blip r:embed="rId6"/>
            <a:srcRect/>
            <a:stretch>
              <a:fillRect l="-13616" t="-18314" r="-1757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51355CB-0FD2-469A-B9DC-2A6A64D313F3}"/>
              </a:ext>
            </a:extLst>
          </p:cNvPr>
          <p:cNvSpPr/>
          <p:nvPr/>
        </p:nvSpPr>
        <p:spPr>
          <a:xfrm>
            <a:off x="3589613" y="1503692"/>
            <a:ext cx="1779409" cy="1953087"/>
          </a:xfrm>
          <a:prstGeom prst="rect">
            <a:avLst/>
          </a:prstGeom>
          <a:solidFill>
            <a:srgbClr val="604744">
              <a:alpha val="8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bogus\Desktop\Подарок новорожденному\GERB_white.png">
            <a:extLst>
              <a:ext uri="{FF2B5EF4-FFF2-40B4-BE49-F238E27FC236}">
                <a16:creationId xmlns:a16="http://schemas.microsoft.com/office/drawing/2014/main" xmlns="" id="{76647305-080F-4EAF-8E4B-720163ACB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416" y="1528619"/>
            <a:ext cx="1776606" cy="1903232"/>
          </a:xfrm>
          <a:prstGeom prst="rect">
            <a:avLst/>
          </a:prstGeom>
          <a:noFill/>
          <a:effectLst>
            <a:outerShdw blurRad="50800" dist="50800" dir="6000000" algn="ctr" rotWithShape="0">
              <a:srgbClr val="604744"/>
            </a:outerShd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D267011A-ABF9-459E-B995-6CCBE91EBD7B}"/>
              </a:ext>
            </a:extLst>
          </p:cNvPr>
          <p:cNvSpPr/>
          <p:nvPr/>
        </p:nvSpPr>
        <p:spPr>
          <a:xfrm>
            <a:off x="1111405" y="3792031"/>
            <a:ext cx="6735824" cy="1093429"/>
          </a:xfrm>
          <a:prstGeom prst="rect">
            <a:avLst/>
          </a:prstGeom>
          <a:solidFill>
            <a:srgbClr val="604744">
              <a:alpha val="77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AB82E69-B7E8-46B6-8C7D-5FD821FBDE8A}"/>
              </a:ext>
            </a:extLst>
          </p:cNvPr>
          <p:cNvSpPr/>
          <p:nvPr/>
        </p:nvSpPr>
        <p:spPr>
          <a:xfrm>
            <a:off x="979550" y="3775514"/>
            <a:ext cx="7159331" cy="14711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lt1"/>
                </a:solidFill>
              </a:rPr>
              <a:t>Материалы для разработки </a:t>
            </a:r>
            <a:r>
              <a:rPr lang="ru-RU" sz="2800" b="1" dirty="0" smtClean="0">
                <a:solidFill>
                  <a:schemeClr val="lt1"/>
                </a:solidFill>
              </a:rPr>
              <a:t>Стратегии </a:t>
            </a:r>
            <a:r>
              <a:rPr lang="ru-RU" sz="2800" b="1" dirty="0">
                <a:solidFill>
                  <a:schemeClr val="lt1"/>
                </a:solidFill>
              </a:rPr>
              <a:t/>
            </a:r>
            <a:br>
              <a:rPr lang="ru-RU" sz="2800" b="1" dirty="0">
                <a:solidFill>
                  <a:schemeClr val="lt1"/>
                </a:solidFill>
              </a:rPr>
            </a:br>
            <a:r>
              <a:rPr lang="ru-RU" sz="2800" b="1" dirty="0">
                <a:solidFill>
                  <a:schemeClr val="lt1"/>
                </a:solidFill>
              </a:rPr>
              <a:t>социально-экономического развития</a:t>
            </a:r>
            <a:br>
              <a:rPr lang="ru-RU" sz="2800" b="1" dirty="0">
                <a:solidFill>
                  <a:schemeClr val="lt1"/>
                </a:solidFill>
              </a:rPr>
            </a:br>
            <a:r>
              <a:rPr lang="ru-RU" sz="2800" b="1" dirty="0">
                <a:solidFill>
                  <a:schemeClr val="lt1"/>
                </a:solidFill>
              </a:rPr>
              <a:t>муниципального </a:t>
            </a:r>
            <a:r>
              <a:rPr lang="ru-RU" sz="2800" b="1" dirty="0" smtClean="0">
                <a:solidFill>
                  <a:schemeClr val="lt1"/>
                </a:solidFill>
              </a:rPr>
              <a:t>образования</a:t>
            </a: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lt1"/>
                </a:solidFill>
              </a:rPr>
              <a:t>Нижегородской области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debff6b1e_1_14"/>
          <p:cNvSpPr txBox="1">
            <a:spLocks noGrp="1"/>
          </p:cNvSpPr>
          <p:nvPr>
            <p:ph type="title"/>
          </p:nvPr>
        </p:nvSpPr>
        <p:spPr>
          <a:xfrm>
            <a:off x="661700" y="384935"/>
            <a:ext cx="85788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/>
            <a:r>
              <a:rPr lang="ru-RU" sz="14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 Анализ состояния муниципального образования </a:t>
            </a:r>
            <a:endParaRPr sz="1400" dirty="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</p:txBody>
      </p:sp>
      <p:sp>
        <p:nvSpPr>
          <p:cNvPr id="98" name="Google Shape;98;g7debff6b1e_1_14"/>
          <p:cNvSpPr txBox="1">
            <a:spLocks noGrp="1"/>
          </p:cNvSpPr>
          <p:nvPr>
            <p:ph type="body" idx="1"/>
          </p:nvPr>
        </p:nvSpPr>
        <p:spPr>
          <a:xfrm>
            <a:off x="438230" y="1077039"/>
            <a:ext cx="7638000" cy="51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39700" lvl="0" indent="0"/>
            <a:r>
              <a:rPr lang="en-US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Пространственное развитие и природные ресурсы</a:t>
            </a:r>
            <a:r>
              <a:rPr lang="ru-RU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:</a:t>
            </a:r>
            <a:endParaRPr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Концепция пространственного развития территорий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Транспортно-логистический комплекс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Инфраструктура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Экология и природные ресурсы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endParaRPr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139700" lvl="0" indent="0"/>
            <a:r>
              <a:rPr lang="en-US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4. 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Институциональные условия развития Человека,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39700" lvl="0" indent="0"/>
            <a:r>
              <a:rPr lang="en-US" sz="1400" dirty="0">
                <a:latin typeface="Fira Sans" panose="020B0603050000020004" pitchFamily="34" charset="0"/>
                <a:ea typeface="Fira Sans" panose="020B0603050000020004" pitchFamily="34" charset="0"/>
              </a:rPr>
              <a:t>  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 Экономики и Пространства</a:t>
            </a:r>
            <a:r>
              <a:rPr lang="ru-RU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:</a:t>
            </a:r>
            <a:endParaRPr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 smtClean="0">
                <a:latin typeface="Fira Sans" panose="020B0603050000020004" pitchFamily="34" charset="0"/>
                <a:ea typeface="Fira Sans" panose="020B0603050000020004" pitchFamily="34" charset="0"/>
              </a:rPr>
              <a:t>Финансы 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и межбюджетные отношения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Инвестиционная среда и предпринимательство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Развитие гражданского общества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596900" lvl="0" indent="0" algn="l" rtl="0">
              <a:spcBef>
                <a:spcPts val="0"/>
              </a:spcBef>
              <a:spcAft>
                <a:spcPts val="0"/>
              </a:spcAft>
              <a:buSzPts val="1400"/>
            </a:pPr>
            <a:endParaRPr lang="en-US" sz="115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9144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endParaRPr sz="115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5. </a:t>
            </a:r>
            <a:r>
              <a:rPr lang="ru-RU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SWOT -анализ социально-экономического положения </a:t>
            </a:r>
            <a:endParaRPr lang="en-US"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ru-RU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муниципального образования </a:t>
            </a:r>
            <a:endParaRPr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8A67B98-6C14-4BCA-8FA6-9BE487D28CFB}"/>
              </a:ext>
            </a:extLst>
          </p:cNvPr>
          <p:cNvSpPr/>
          <p:nvPr/>
        </p:nvSpPr>
        <p:spPr>
          <a:xfrm>
            <a:off x="8516983" y="6383383"/>
            <a:ext cx="322524" cy="33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8CED8D5-496A-4323-A600-D2358EDDA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3E253B9-24F4-496B-87FF-E59BF204CA7E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2E9A94C3-3686-416E-A81F-33C0052265F7}"/>
              </a:ext>
            </a:extLst>
          </p:cNvPr>
          <p:cNvGrpSpPr/>
          <p:nvPr/>
        </p:nvGrpSpPr>
        <p:grpSpPr>
          <a:xfrm>
            <a:off x="5582330" y="1428398"/>
            <a:ext cx="3395229" cy="4121345"/>
            <a:chOff x="2846690" y="114849"/>
            <a:chExt cx="5856794" cy="6475290"/>
          </a:xfrm>
          <a:solidFill>
            <a:schemeClr val="bg1">
              <a:lumMod val="85000"/>
            </a:schemeClr>
          </a:solidFill>
        </p:grpSpPr>
        <p:sp>
          <p:nvSpPr>
            <p:cNvPr id="17" name="Freeform 1119">
              <a:extLst>
                <a:ext uri="{FF2B5EF4-FFF2-40B4-BE49-F238E27FC236}">
                  <a16:creationId xmlns:a16="http://schemas.microsoft.com/office/drawing/2014/main" xmlns="" id="{736BA925-9BE1-4EEC-8EB5-215598933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6089" y="5303693"/>
              <a:ext cx="616877" cy="695840"/>
            </a:xfrm>
            <a:custGeom>
              <a:avLst/>
              <a:gdLst>
                <a:gd name="T0" fmla="*/ 2147483646 w 60"/>
                <a:gd name="T1" fmla="*/ 2147483646 h 68"/>
                <a:gd name="T2" fmla="*/ 2147483646 w 60"/>
                <a:gd name="T3" fmla="*/ 2147483646 h 68"/>
                <a:gd name="T4" fmla="*/ 2147483646 w 60"/>
                <a:gd name="T5" fmla="*/ 2147483646 h 68"/>
                <a:gd name="T6" fmla="*/ 2147483646 w 60"/>
                <a:gd name="T7" fmla="*/ 2147483646 h 68"/>
                <a:gd name="T8" fmla="*/ 2147483646 w 60"/>
                <a:gd name="T9" fmla="*/ 2147483646 h 68"/>
                <a:gd name="T10" fmla="*/ 2147483646 w 60"/>
                <a:gd name="T11" fmla="*/ 2147483646 h 68"/>
                <a:gd name="T12" fmla="*/ 2147483646 w 60"/>
                <a:gd name="T13" fmla="*/ 2147483646 h 68"/>
                <a:gd name="T14" fmla="*/ 2147483646 w 60"/>
                <a:gd name="T15" fmla="*/ 2147483646 h 68"/>
                <a:gd name="T16" fmla="*/ 2147483646 w 60"/>
                <a:gd name="T17" fmla="*/ 2147483646 h 68"/>
                <a:gd name="T18" fmla="*/ 2147483646 w 60"/>
                <a:gd name="T19" fmla="*/ 2147483646 h 68"/>
                <a:gd name="T20" fmla="*/ 2147483646 w 60"/>
                <a:gd name="T21" fmla="*/ 2147483646 h 68"/>
                <a:gd name="T22" fmla="*/ 2147483646 w 60"/>
                <a:gd name="T23" fmla="*/ 2147483646 h 68"/>
                <a:gd name="T24" fmla="*/ 2147483646 w 60"/>
                <a:gd name="T25" fmla="*/ 2147483646 h 68"/>
                <a:gd name="T26" fmla="*/ 2147483646 w 60"/>
                <a:gd name="T27" fmla="*/ 2147483646 h 68"/>
                <a:gd name="T28" fmla="*/ 2147483646 w 60"/>
                <a:gd name="T29" fmla="*/ 2147483646 h 68"/>
                <a:gd name="T30" fmla="*/ 2147483646 w 60"/>
                <a:gd name="T31" fmla="*/ 2147483646 h 68"/>
                <a:gd name="T32" fmla="*/ 2147483646 w 60"/>
                <a:gd name="T33" fmla="*/ 2147483646 h 68"/>
                <a:gd name="T34" fmla="*/ 2147483646 w 60"/>
                <a:gd name="T35" fmla="*/ 2147483646 h 68"/>
                <a:gd name="T36" fmla="*/ 2147483646 w 60"/>
                <a:gd name="T37" fmla="*/ 2147483646 h 68"/>
                <a:gd name="T38" fmla="*/ 2147483646 w 60"/>
                <a:gd name="T39" fmla="*/ 2147483646 h 68"/>
                <a:gd name="T40" fmla="*/ 2147483646 w 60"/>
                <a:gd name="T41" fmla="*/ 2147483646 h 68"/>
                <a:gd name="T42" fmla="*/ 2147483646 w 60"/>
                <a:gd name="T43" fmla="*/ 2147483646 h 68"/>
                <a:gd name="T44" fmla="*/ 2147483646 w 60"/>
                <a:gd name="T45" fmla="*/ 2147483646 h 68"/>
                <a:gd name="T46" fmla="*/ 2147483646 w 60"/>
                <a:gd name="T47" fmla="*/ 2147483646 h 68"/>
                <a:gd name="T48" fmla="*/ 2147483646 w 60"/>
                <a:gd name="T49" fmla="*/ 2147483646 h 68"/>
                <a:gd name="T50" fmla="*/ 2147483646 w 60"/>
                <a:gd name="T51" fmla="*/ 2147483646 h 68"/>
                <a:gd name="T52" fmla="*/ 2147483646 w 60"/>
                <a:gd name="T53" fmla="*/ 2147483646 h 68"/>
                <a:gd name="T54" fmla="*/ 2147483646 w 60"/>
                <a:gd name="T55" fmla="*/ 2147483646 h 68"/>
                <a:gd name="T56" fmla="*/ 2147483646 w 60"/>
                <a:gd name="T57" fmla="*/ 2147483646 h 68"/>
                <a:gd name="T58" fmla="*/ 2147483646 w 60"/>
                <a:gd name="T59" fmla="*/ 2147483646 h 68"/>
                <a:gd name="T60" fmla="*/ 2147483646 w 60"/>
                <a:gd name="T61" fmla="*/ 2147483646 h 68"/>
                <a:gd name="T62" fmla="*/ 2147483646 w 60"/>
                <a:gd name="T63" fmla="*/ 2147483646 h 68"/>
                <a:gd name="T64" fmla="*/ 2147483646 w 60"/>
                <a:gd name="T65" fmla="*/ 2147483646 h 68"/>
                <a:gd name="T66" fmla="*/ 2147483646 w 60"/>
                <a:gd name="T67" fmla="*/ 2147483646 h 68"/>
                <a:gd name="T68" fmla="*/ 2147483646 w 60"/>
                <a:gd name="T69" fmla="*/ 0 h 68"/>
                <a:gd name="T70" fmla="*/ 2147483646 w 60"/>
                <a:gd name="T71" fmla="*/ 2147483646 h 68"/>
                <a:gd name="T72" fmla="*/ 2147483646 w 60"/>
                <a:gd name="T73" fmla="*/ 2147483646 h 68"/>
                <a:gd name="T74" fmla="*/ 2147483646 w 60"/>
                <a:gd name="T75" fmla="*/ 2147483646 h 68"/>
                <a:gd name="T76" fmla="*/ 2147483646 w 60"/>
                <a:gd name="T77" fmla="*/ 2147483646 h 68"/>
                <a:gd name="T78" fmla="*/ 2147483646 w 60"/>
                <a:gd name="T79" fmla="*/ 2147483646 h 68"/>
                <a:gd name="T80" fmla="*/ 2147483646 w 60"/>
                <a:gd name="T81" fmla="*/ 2147483646 h 68"/>
                <a:gd name="T82" fmla="*/ 2147483646 w 60"/>
                <a:gd name="T83" fmla="*/ 2147483646 h 68"/>
                <a:gd name="T84" fmla="*/ 2147483646 w 60"/>
                <a:gd name="T85" fmla="*/ 2147483646 h 68"/>
                <a:gd name="T86" fmla="*/ 2147483646 w 60"/>
                <a:gd name="T87" fmla="*/ 2147483646 h 68"/>
                <a:gd name="T88" fmla="*/ 2147483646 w 60"/>
                <a:gd name="T89" fmla="*/ 2147483646 h 68"/>
                <a:gd name="T90" fmla="*/ 2147483646 w 60"/>
                <a:gd name="T91" fmla="*/ 2147483646 h 68"/>
                <a:gd name="T92" fmla="*/ 2147483646 w 60"/>
                <a:gd name="T93" fmla="*/ 2147483646 h 68"/>
                <a:gd name="T94" fmla="*/ 2147483646 w 60"/>
                <a:gd name="T95" fmla="*/ 2147483646 h 68"/>
                <a:gd name="T96" fmla="*/ 2147483646 w 60"/>
                <a:gd name="T97" fmla="*/ 2147483646 h 68"/>
                <a:gd name="T98" fmla="*/ 2147483646 w 60"/>
                <a:gd name="T99" fmla="*/ 2147483646 h 68"/>
                <a:gd name="T100" fmla="*/ 2147483646 w 60"/>
                <a:gd name="T101" fmla="*/ 2147483646 h 68"/>
                <a:gd name="T102" fmla="*/ 0 w 60"/>
                <a:gd name="T103" fmla="*/ 2147483646 h 6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0" h="68">
                  <a:moveTo>
                    <a:pt x="0" y="50"/>
                  </a:moveTo>
                  <a:lnTo>
                    <a:pt x="2" y="52"/>
                  </a:lnTo>
                  <a:lnTo>
                    <a:pt x="6" y="54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2" y="57"/>
                  </a:lnTo>
                  <a:lnTo>
                    <a:pt x="14" y="57"/>
                  </a:lnTo>
                  <a:lnTo>
                    <a:pt x="17" y="57"/>
                  </a:lnTo>
                  <a:lnTo>
                    <a:pt x="21" y="58"/>
                  </a:lnTo>
                  <a:lnTo>
                    <a:pt x="22" y="59"/>
                  </a:lnTo>
                  <a:lnTo>
                    <a:pt x="22" y="60"/>
                  </a:lnTo>
                  <a:lnTo>
                    <a:pt x="24" y="60"/>
                  </a:lnTo>
                  <a:lnTo>
                    <a:pt x="25" y="61"/>
                  </a:lnTo>
                  <a:lnTo>
                    <a:pt x="26" y="61"/>
                  </a:lnTo>
                  <a:lnTo>
                    <a:pt x="29" y="61"/>
                  </a:lnTo>
                  <a:lnTo>
                    <a:pt x="32" y="62"/>
                  </a:lnTo>
                  <a:lnTo>
                    <a:pt x="33" y="60"/>
                  </a:lnTo>
                  <a:lnTo>
                    <a:pt x="34" y="60"/>
                  </a:lnTo>
                  <a:lnTo>
                    <a:pt x="34" y="61"/>
                  </a:lnTo>
                  <a:lnTo>
                    <a:pt x="34" y="62"/>
                  </a:lnTo>
                  <a:lnTo>
                    <a:pt x="34" y="63"/>
                  </a:lnTo>
                  <a:lnTo>
                    <a:pt x="34" y="64"/>
                  </a:lnTo>
                  <a:lnTo>
                    <a:pt x="35" y="68"/>
                  </a:lnTo>
                  <a:lnTo>
                    <a:pt x="36" y="68"/>
                  </a:lnTo>
                  <a:lnTo>
                    <a:pt x="36" y="67"/>
                  </a:lnTo>
                  <a:lnTo>
                    <a:pt x="36" y="65"/>
                  </a:lnTo>
                  <a:lnTo>
                    <a:pt x="36" y="62"/>
                  </a:lnTo>
                  <a:lnTo>
                    <a:pt x="36" y="60"/>
                  </a:lnTo>
                  <a:lnTo>
                    <a:pt x="36" y="59"/>
                  </a:lnTo>
                  <a:lnTo>
                    <a:pt x="36" y="55"/>
                  </a:lnTo>
                  <a:lnTo>
                    <a:pt x="36" y="54"/>
                  </a:lnTo>
                  <a:lnTo>
                    <a:pt x="37" y="53"/>
                  </a:lnTo>
                  <a:lnTo>
                    <a:pt x="39" y="54"/>
                  </a:lnTo>
                  <a:lnTo>
                    <a:pt x="43" y="56"/>
                  </a:lnTo>
                  <a:lnTo>
                    <a:pt x="44" y="55"/>
                  </a:lnTo>
                  <a:lnTo>
                    <a:pt x="47" y="55"/>
                  </a:lnTo>
                  <a:lnTo>
                    <a:pt x="50" y="55"/>
                  </a:lnTo>
                  <a:lnTo>
                    <a:pt x="51" y="55"/>
                  </a:lnTo>
                  <a:lnTo>
                    <a:pt x="52" y="55"/>
                  </a:lnTo>
                  <a:lnTo>
                    <a:pt x="53" y="56"/>
                  </a:lnTo>
                  <a:lnTo>
                    <a:pt x="54" y="55"/>
                  </a:lnTo>
                  <a:lnTo>
                    <a:pt x="56" y="54"/>
                  </a:lnTo>
                  <a:lnTo>
                    <a:pt x="56" y="53"/>
                  </a:lnTo>
                  <a:lnTo>
                    <a:pt x="56" y="50"/>
                  </a:lnTo>
                  <a:lnTo>
                    <a:pt x="57" y="50"/>
                  </a:lnTo>
                  <a:lnTo>
                    <a:pt x="57" y="49"/>
                  </a:lnTo>
                  <a:lnTo>
                    <a:pt x="58" y="49"/>
                  </a:lnTo>
                  <a:lnTo>
                    <a:pt x="58" y="48"/>
                  </a:lnTo>
                  <a:lnTo>
                    <a:pt x="57" y="48"/>
                  </a:lnTo>
                  <a:lnTo>
                    <a:pt x="56" y="48"/>
                  </a:lnTo>
                  <a:lnTo>
                    <a:pt x="56" y="47"/>
                  </a:lnTo>
                  <a:lnTo>
                    <a:pt x="57" y="45"/>
                  </a:lnTo>
                  <a:lnTo>
                    <a:pt x="55" y="43"/>
                  </a:lnTo>
                  <a:lnTo>
                    <a:pt x="58" y="42"/>
                  </a:lnTo>
                  <a:lnTo>
                    <a:pt x="58" y="41"/>
                  </a:lnTo>
                  <a:lnTo>
                    <a:pt x="59" y="37"/>
                  </a:lnTo>
                  <a:lnTo>
                    <a:pt x="58" y="37"/>
                  </a:lnTo>
                  <a:lnTo>
                    <a:pt x="57" y="36"/>
                  </a:lnTo>
                  <a:lnTo>
                    <a:pt x="57" y="35"/>
                  </a:lnTo>
                  <a:lnTo>
                    <a:pt x="56" y="34"/>
                  </a:lnTo>
                  <a:lnTo>
                    <a:pt x="55" y="33"/>
                  </a:lnTo>
                  <a:lnTo>
                    <a:pt x="55" y="31"/>
                  </a:lnTo>
                  <a:lnTo>
                    <a:pt x="56" y="29"/>
                  </a:lnTo>
                  <a:lnTo>
                    <a:pt x="57" y="28"/>
                  </a:lnTo>
                  <a:lnTo>
                    <a:pt x="58" y="25"/>
                  </a:lnTo>
                  <a:lnTo>
                    <a:pt x="57" y="23"/>
                  </a:lnTo>
                  <a:lnTo>
                    <a:pt x="58" y="22"/>
                  </a:lnTo>
                  <a:lnTo>
                    <a:pt x="59" y="21"/>
                  </a:lnTo>
                  <a:lnTo>
                    <a:pt x="60" y="20"/>
                  </a:lnTo>
                  <a:lnTo>
                    <a:pt x="59" y="18"/>
                  </a:lnTo>
                  <a:lnTo>
                    <a:pt x="60" y="18"/>
                  </a:lnTo>
                  <a:lnTo>
                    <a:pt x="60" y="14"/>
                  </a:lnTo>
                  <a:lnTo>
                    <a:pt x="60" y="11"/>
                  </a:lnTo>
                  <a:lnTo>
                    <a:pt x="60" y="10"/>
                  </a:lnTo>
                  <a:lnTo>
                    <a:pt x="59" y="9"/>
                  </a:lnTo>
                  <a:lnTo>
                    <a:pt x="57" y="9"/>
                  </a:lnTo>
                  <a:lnTo>
                    <a:pt x="56" y="9"/>
                  </a:lnTo>
                  <a:lnTo>
                    <a:pt x="55" y="8"/>
                  </a:lnTo>
                  <a:lnTo>
                    <a:pt x="54" y="7"/>
                  </a:lnTo>
                  <a:lnTo>
                    <a:pt x="53" y="7"/>
                  </a:lnTo>
                  <a:lnTo>
                    <a:pt x="51" y="7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1" y="3"/>
                  </a:lnTo>
                  <a:lnTo>
                    <a:pt x="51" y="2"/>
                  </a:lnTo>
                  <a:lnTo>
                    <a:pt x="50" y="0"/>
                  </a:lnTo>
                  <a:lnTo>
                    <a:pt x="49" y="0"/>
                  </a:lnTo>
                  <a:lnTo>
                    <a:pt x="48" y="1"/>
                  </a:lnTo>
                  <a:lnTo>
                    <a:pt x="47" y="1"/>
                  </a:lnTo>
                  <a:lnTo>
                    <a:pt x="46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2" y="0"/>
                  </a:lnTo>
                  <a:lnTo>
                    <a:pt x="39" y="1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6"/>
                  </a:lnTo>
                  <a:lnTo>
                    <a:pt x="38" y="7"/>
                  </a:lnTo>
                  <a:lnTo>
                    <a:pt x="36" y="7"/>
                  </a:lnTo>
                  <a:lnTo>
                    <a:pt x="34" y="7"/>
                  </a:lnTo>
                  <a:lnTo>
                    <a:pt x="33" y="8"/>
                  </a:lnTo>
                  <a:lnTo>
                    <a:pt x="32" y="9"/>
                  </a:lnTo>
                  <a:lnTo>
                    <a:pt x="31" y="9"/>
                  </a:lnTo>
                  <a:lnTo>
                    <a:pt x="27" y="9"/>
                  </a:lnTo>
                  <a:lnTo>
                    <a:pt x="26" y="10"/>
                  </a:lnTo>
                  <a:lnTo>
                    <a:pt x="26" y="11"/>
                  </a:lnTo>
                  <a:lnTo>
                    <a:pt x="26" y="14"/>
                  </a:lnTo>
                  <a:lnTo>
                    <a:pt x="26" y="16"/>
                  </a:lnTo>
                  <a:lnTo>
                    <a:pt x="25" y="17"/>
                  </a:lnTo>
                  <a:lnTo>
                    <a:pt x="23" y="18"/>
                  </a:lnTo>
                  <a:lnTo>
                    <a:pt x="21" y="19"/>
                  </a:lnTo>
                  <a:lnTo>
                    <a:pt x="18" y="22"/>
                  </a:lnTo>
                  <a:lnTo>
                    <a:pt x="14" y="24"/>
                  </a:lnTo>
                  <a:lnTo>
                    <a:pt x="12" y="25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7" y="28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21" y="31"/>
                  </a:lnTo>
                  <a:lnTo>
                    <a:pt x="22" y="33"/>
                  </a:lnTo>
                  <a:lnTo>
                    <a:pt x="22" y="36"/>
                  </a:lnTo>
                  <a:lnTo>
                    <a:pt x="21" y="37"/>
                  </a:lnTo>
                  <a:lnTo>
                    <a:pt x="21" y="38"/>
                  </a:lnTo>
                  <a:lnTo>
                    <a:pt x="20" y="40"/>
                  </a:lnTo>
                  <a:lnTo>
                    <a:pt x="18" y="41"/>
                  </a:lnTo>
                  <a:lnTo>
                    <a:pt x="14" y="42"/>
                  </a:lnTo>
                  <a:lnTo>
                    <a:pt x="12" y="41"/>
                  </a:lnTo>
                  <a:lnTo>
                    <a:pt x="9" y="40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4" y="41"/>
                  </a:lnTo>
                  <a:lnTo>
                    <a:pt x="3" y="43"/>
                  </a:lnTo>
                  <a:lnTo>
                    <a:pt x="1" y="43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0" y="49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18" name="Freeform 1034">
              <a:extLst>
                <a:ext uri="{FF2B5EF4-FFF2-40B4-BE49-F238E27FC236}">
                  <a16:creationId xmlns:a16="http://schemas.microsoft.com/office/drawing/2014/main" xmlns="" id="{680D67FB-4C04-4C40-A94C-30C7B3ABE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690" y="4797525"/>
              <a:ext cx="1014975" cy="915145"/>
            </a:xfrm>
            <a:custGeom>
              <a:avLst/>
              <a:gdLst>
                <a:gd name="T0" fmla="*/ 2147483646 w 105"/>
                <a:gd name="T1" fmla="*/ 2147483646 h 94"/>
                <a:gd name="T2" fmla="*/ 0 w 105"/>
                <a:gd name="T3" fmla="*/ 2147483646 h 94"/>
                <a:gd name="T4" fmla="*/ 2147483646 w 105"/>
                <a:gd name="T5" fmla="*/ 2147483646 h 94"/>
                <a:gd name="T6" fmla="*/ 2147483646 w 105"/>
                <a:gd name="T7" fmla="*/ 2147483646 h 94"/>
                <a:gd name="T8" fmla="*/ 2147483646 w 105"/>
                <a:gd name="T9" fmla="*/ 2147483646 h 94"/>
                <a:gd name="T10" fmla="*/ 2147483646 w 105"/>
                <a:gd name="T11" fmla="*/ 2147483646 h 94"/>
                <a:gd name="T12" fmla="*/ 2147483646 w 105"/>
                <a:gd name="T13" fmla="*/ 2147483646 h 94"/>
                <a:gd name="T14" fmla="*/ 2147483646 w 105"/>
                <a:gd name="T15" fmla="*/ 2147483646 h 94"/>
                <a:gd name="T16" fmla="*/ 2147483646 w 105"/>
                <a:gd name="T17" fmla="*/ 2147483646 h 94"/>
                <a:gd name="T18" fmla="*/ 2147483646 w 105"/>
                <a:gd name="T19" fmla="*/ 2147483646 h 94"/>
                <a:gd name="T20" fmla="*/ 2147483646 w 105"/>
                <a:gd name="T21" fmla="*/ 2147483646 h 94"/>
                <a:gd name="T22" fmla="*/ 2147483646 w 105"/>
                <a:gd name="T23" fmla="*/ 2147483646 h 94"/>
                <a:gd name="T24" fmla="*/ 2147483646 w 105"/>
                <a:gd name="T25" fmla="*/ 2147483646 h 94"/>
                <a:gd name="T26" fmla="*/ 2147483646 w 105"/>
                <a:gd name="T27" fmla="*/ 2147483646 h 94"/>
                <a:gd name="T28" fmla="*/ 2147483646 w 105"/>
                <a:gd name="T29" fmla="*/ 2147483646 h 94"/>
                <a:gd name="T30" fmla="*/ 2147483646 w 105"/>
                <a:gd name="T31" fmla="*/ 2147483646 h 94"/>
                <a:gd name="T32" fmla="*/ 2147483646 w 105"/>
                <a:gd name="T33" fmla="*/ 2147483646 h 94"/>
                <a:gd name="T34" fmla="*/ 2147483646 w 105"/>
                <a:gd name="T35" fmla="*/ 2147483646 h 94"/>
                <a:gd name="T36" fmla="*/ 2147483646 w 105"/>
                <a:gd name="T37" fmla="*/ 2147483646 h 94"/>
                <a:gd name="T38" fmla="*/ 2147483646 w 105"/>
                <a:gd name="T39" fmla="*/ 2147483646 h 94"/>
                <a:gd name="T40" fmla="*/ 2147483646 w 105"/>
                <a:gd name="T41" fmla="*/ 2147483646 h 94"/>
                <a:gd name="T42" fmla="*/ 2147483646 w 105"/>
                <a:gd name="T43" fmla="*/ 2147483646 h 94"/>
                <a:gd name="T44" fmla="*/ 2147483646 w 105"/>
                <a:gd name="T45" fmla="*/ 2147483646 h 94"/>
                <a:gd name="T46" fmla="*/ 2147483646 w 105"/>
                <a:gd name="T47" fmla="*/ 2147483646 h 94"/>
                <a:gd name="T48" fmla="*/ 2147483646 w 105"/>
                <a:gd name="T49" fmla="*/ 2147483646 h 94"/>
                <a:gd name="T50" fmla="*/ 2147483646 w 105"/>
                <a:gd name="T51" fmla="*/ 2147483646 h 94"/>
                <a:gd name="T52" fmla="*/ 2147483646 w 105"/>
                <a:gd name="T53" fmla="*/ 2147483646 h 94"/>
                <a:gd name="T54" fmla="*/ 2147483646 w 105"/>
                <a:gd name="T55" fmla="*/ 2147483646 h 94"/>
                <a:gd name="T56" fmla="*/ 2147483646 w 105"/>
                <a:gd name="T57" fmla="*/ 2147483646 h 94"/>
                <a:gd name="T58" fmla="*/ 2147483646 w 105"/>
                <a:gd name="T59" fmla="*/ 2147483646 h 94"/>
                <a:gd name="T60" fmla="*/ 2147483646 w 105"/>
                <a:gd name="T61" fmla="*/ 2147483646 h 94"/>
                <a:gd name="T62" fmla="*/ 2147483646 w 105"/>
                <a:gd name="T63" fmla="*/ 2147483646 h 94"/>
                <a:gd name="T64" fmla="*/ 2147483646 w 105"/>
                <a:gd name="T65" fmla="*/ 2147483646 h 94"/>
                <a:gd name="T66" fmla="*/ 2147483646 w 105"/>
                <a:gd name="T67" fmla="*/ 2147483646 h 94"/>
                <a:gd name="T68" fmla="*/ 2147483646 w 105"/>
                <a:gd name="T69" fmla="*/ 2147483646 h 94"/>
                <a:gd name="T70" fmla="*/ 2147483646 w 105"/>
                <a:gd name="T71" fmla="*/ 2147483646 h 94"/>
                <a:gd name="T72" fmla="*/ 2147483646 w 105"/>
                <a:gd name="T73" fmla="*/ 2147483646 h 94"/>
                <a:gd name="T74" fmla="*/ 2147483646 w 105"/>
                <a:gd name="T75" fmla="*/ 2147483646 h 94"/>
                <a:gd name="T76" fmla="*/ 2147483646 w 105"/>
                <a:gd name="T77" fmla="*/ 2147483646 h 94"/>
                <a:gd name="T78" fmla="*/ 2147483646 w 105"/>
                <a:gd name="T79" fmla="*/ 2147483646 h 94"/>
                <a:gd name="T80" fmla="*/ 2147483646 w 105"/>
                <a:gd name="T81" fmla="*/ 2147483646 h 94"/>
                <a:gd name="T82" fmla="*/ 2147483646 w 105"/>
                <a:gd name="T83" fmla="*/ 2147483646 h 94"/>
                <a:gd name="T84" fmla="*/ 2147483646 w 105"/>
                <a:gd name="T85" fmla="*/ 2147483646 h 94"/>
                <a:gd name="T86" fmla="*/ 2147483646 w 105"/>
                <a:gd name="T87" fmla="*/ 2147483646 h 94"/>
                <a:gd name="T88" fmla="*/ 2147483646 w 105"/>
                <a:gd name="T89" fmla="*/ 2147483646 h 94"/>
                <a:gd name="T90" fmla="*/ 2147483646 w 105"/>
                <a:gd name="T91" fmla="*/ 2147483646 h 94"/>
                <a:gd name="T92" fmla="*/ 2147483646 w 105"/>
                <a:gd name="T93" fmla="*/ 2147483646 h 94"/>
                <a:gd name="T94" fmla="*/ 2147483646 w 105"/>
                <a:gd name="T95" fmla="*/ 2147483646 h 94"/>
                <a:gd name="T96" fmla="*/ 2147483646 w 105"/>
                <a:gd name="T97" fmla="*/ 2147483646 h 94"/>
                <a:gd name="T98" fmla="*/ 2147483646 w 105"/>
                <a:gd name="T99" fmla="*/ 2147483646 h 94"/>
                <a:gd name="T100" fmla="*/ 2147483646 w 105"/>
                <a:gd name="T101" fmla="*/ 2147483646 h 94"/>
                <a:gd name="T102" fmla="*/ 2147483646 w 105"/>
                <a:gd name="T103" fmla="*/ 2147483646 h 94"/>
                <a:gd name="T104" fmla="*/ 2147483646 w 105"/>
                <a:gd name="T105" fmla="*/ 2147483646 h 94"/>
                <a:gd name="T106" fmla="*/ 2147483646 w 105"/>
                <a:gd name="T107" fmla="*/ 2147483646 h 9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05" h="94">
                  <a:moveTo>
                    <a:pt x="2" y="62"/>
                  </a:moveTo>
                  <a:lnTo>
                    <a:pt x="2" y="63"/>
                  </a:lnTo>
                  <a:lnTo>
                    <a:pt x="2" y="64"/>
                  </a:lnTo>
                  <a:lnTo>
                    <a:pt x="2" y="65"/>
                  </a:lnTo>
                  <a:lnTo>
                    <a:pt x="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1" y="69"/>
                  </a:lnTo>
                  <a:lnTo>
                    <a:pt x="2" y="70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6" y="73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10" y="75"/>
                  </a:lnTo>
                  <a:lnTo>
                    <a:pt x="11" y="74"/>
                  </a:lnTo>
                  <a:lnTo>
                    <a:pt x="12" y="74"/>
                  </a:lnTo>
                  <a:lnTo>
                    <a:pt x="13" y="73"/>
                  </a:lnTo>
                  <a:lnTo>
                    <a:pt x="15" y="71"/>
                  </a:lnTo>
                  <a:lnTo>
                    <a:pt x="16" y="71"/>
                  </a:lnTo>
                  <a:lnTo>
                    <a:pt x="18" y="70"/>
                  </a:lnTo>
                  <a:lnTo>
                    <a:pt x="21" y="69"/>
                  </a:lnTo>
                  <a:lnTo>
                    <a:pt x="23" y="69"/>
                  </a:lnTo>
                  <a:lnTo>
                    <a:pt x="23" y="70"/>
                  </a:lnTo>
                  <a:lnTo>
                    <a:pt x="23" y="72"/>
                  </a:lnTo>
                  <a:lnTo>
                    <a:pt x="20" y="75"/>
                  </a:lnTo>
                  <a:lnTo>
                    <a:pt x="20" y="76"/>
                  </a:lnTo>
                  <a:lnTo>
                    <a:pt x="20" y="77"/>
                  </a:lnTo>
                  <a:lnTo>
                    <a:pt x="21" y="77"/>
                  </a:lnTo>
                  <a:lnTo>
                    <a:pt x="22" y="78"/>
                  </a:lnTo>
                  <a:lnTo>
                    <a:pt x="23" y="80"/>
                  </a:lnTo>
                  <a:lnTo>
                    <a:pt x="23" y="81"/>
                  </a:lnTo>
                  <a:lnTo>
                    <a:pt x="21" y="83"/>
                  </a:lnTo>
                  <a:lnTo>
                    <a:pt x="21" y="86"/>
                  </a:lnTo>
                  <a:lnTo>
                    <a:pt x="22" y="87"/>
                  </a:lnTo>
                  <a:lnTo>
                    <a:pt x="24" y="88"/>
                  </a:lnTo>
                  <a:lnTo>
                    <a:pt x="25" y="88"/>
                  </a:lnTo>
                  <a:lnTo>
                    <a:pt x="29" y="90"/>
                  </a:lnTo>
                  <a:lnTo>
                    <a:pt x="31" y="90"/>
                  </a:lnTo>
                  <a:lnTo>
                    <a:pt x="33" y="90"/>
                  </a:lnTo>
                  <a:lnTo>
                    <a:pt x="37" y="91"/>
                  </a:lnTo>
                  <a:lnTo>
                    <a:pt x="39" y="92"/>
                  </a:lnTo>
                  <a:lnTo>
                    <a:pt x="41" y="92"/>
                  </a:lnTo>
                  <a:lnTo>
                    <a:pt x="43" y="93"/>
                  </a:lnTo>
                  <a:lnTo>
                    <a:pt x="44" y="94"/>
                  </a:lnTo>
                  <a:lnTo>
                    <a:pt x="45" y="94"/>
                  </a:lnTo>
                  <a:lnTo>
                    <a:pt x="48" y="90"/>
                  </a:lnTo>
                  <a:lnTo>
                    <a:pt x="49" y="90"/>
                  </a:lnTo>
                  <a:lnTo>
                    <a:pt x="50" y="89"/>
                  </a:lnTo>
                  <a:lnTo>
                    <a:pt x="52" y="89"/>
                  </a:lnTo>
                  <a:lnTo>
                    <a:pt x="52" y="88"/>
                  </a:lnTo>
                  <a:lnTo>
                    <a:pt x="54" y="89"/>
                  </a:lnTo>
                  <a:lnTo>
                    <a:pt x="55" y="89"/>
                  </a:lnTo>
                  <a:lnTo>
                    <a:pt x="56" y="88"/>
                  </a:lnTo>
                  <a:lnTo>
                    <a:pt x="57" y="87"/>
                  </a:lnTo>
                  <a:lnTo>
                    <a:pt x="58" y="87"/>
                  </a:lnTo>
                  <a:lnTo>
                    <a:pt x="59" y="86"/>
                  </a:lnTo>
                  <a:lnTo>
                    <a:pt x="61" y="86"/>
                  </a:lnTo>
                  <a:lnTo>
                    <a:pt x="62" y="87"/>
                  </a:lnTo>
                  <a:lnTo>
                    <a:pt x="63" y="87"/>
                  </a:lnTo>
                  <a:lnTo>
                    <a:pt x="65" y="86"/>
                  </a:lnTo>
                  <a:lnTo>
                    <a:pt x="66" y="85"/>
                  </a:lnTo>
                  <a:lnTo>
                    <a:pt x="68" y="83"/>
                  </a:lnTo>
                  <a:lnTo>
                    <a:pt x="72" y="81"/>
                  </a:lnTo>
                  <a:lnTo>
                    <a:pt x="74" y="80"/>
                  </a:lnTo>
                  <a:lnTo>
                    <a:pt x="77" y="79"/>
                  </a:lnTo>
                  <a:lnTo>
                    <a:pt x="82" y="77"/>
                  </a:lnTo>
                  <a:lnTo>
                    <a:pt x="87" y="75"/>
                  </a:lnTo>
                  <a:lnTo>
                    <a:pt x="93" y="72"/>
                  </a:lnTo>
                  <a:lnTo>
                    <a:pt x="95" y="72"/>
                  </a:lnTo>
                  <a:lnTo>
                    <a:pt x="97" y="72"/>
                  </a:lnTo>
                  <a:lnTo>
                    <a:pt x="101" y="72"/>
                  </a:lnTo>
                  <a:lnTo>
                    <a:pt x="102" y="72"/>
                  </a:lnTo>
                  <a:lnTo>
                    <a:pt x="102" y="70"/>
                  </a:lnTo>
                  <a:lnTo>
                    <a:pt x="102" y="68"/>
                  </a:lnTo>
                  <a:lnTo>
                    <a:pt x="101" y="67"/>
                  </a:lnTo>
                  <a:lnTo>
                    <a:pt x="99" y="64"/>
                  </a:lnTo>
                  <a:lnTo>
                    <a:pt x="99" y="63"/>
                  </a:lnTo>
                  <a:lnTo>
                    <a:pt x="99" y="62"/>
                  </a:lnTo>
                  <a:lnTo>
                    <a:pt x="100" y="60"/>
                  </a:lnTo>
                  <a:lnTo>
                    <a:pt x="103" y="56"/>
                  </a:lnTo>
                  <a:lnTo>
                    <a:pt x="105" y="54"/>
                  </a:lnTo>
                  <a:lnTo>
                    <a:pt x="104" y="53"/>
                  </a:lnTo>
                  <a:lnTo>
                    <a:pt x="100" y="54"/>
                  </a:lnTo>
                  <a:lnTo>
                    <a:pt x="98" y="54"/>
                  </a:lnTo>
                  <a:lnTo>
                    <a:pt x="96" y="54"/>
                  </a:lnTo>
                  <a:lnTo>
                    <a:pt x="94" y="56"/>
                  </a:lnTo>
                  <a:lnTo>
                    <a:pt x="93" y="58"/>
                  </a:lnTo>
                  <a:lnTo>
                    <a:pt x="92" y="59"/>
                  </a:lnTo>
                  <a:lnTo>
                    <a:pt x="91" y="59"/>
                  </a:lnTo>
                  <a:lnTo>
                    <a:pt x="86" y="53"/>
                  </a:lnTo>
                  <a:lnTo>
                    <a:pt x="85" y="51"/>
                  </a:lnTo>
                  <a:lnTo>
                    <a:pt x="84" y="45"/>
                  </a:lnTo>
                  <a:lnTo>
                    <a:pt x="82" y="40"/>
                  </a:lnTo>
                  <a:lnTo>
                    <a:pt x="82" y="38"/>
                  </a:lnTo>
                  <a:lnTo>
                    <a:pt x="82" y="37"/>
                  </a:lnTo>
                  <a:lnTo>
                    <a:pt x="81" y="36"/>
                  </a:lnTo>
                  <a:lnTo>
                    <a:pt x="80" y="36"/>
                  </a:lnTo>
                  <a:lnTo>
                    <a:pt x="79" y="36"/>
                  </a:lnTo>
                  <a:lnTo>
                    <a:pt x="77" y="36"/>
                  </a:lnTo>
                  <a:lnTo>
                    <a:pt x="75" y="38"/>
                  </a:lnTo>
                  <a:lnTo>
                    <a:pt x="72" y="39"/>
                  </a:lnTo>
                  <a:lnTo>
                    <a:pt x="70" y="39"/>
                  </a:lnTo>
                  <a:lnTo>
                    <a:pt x="68" y="39"/>
                  </a:lnTo>
                  <a:lnTo>
                    <a:pt x="68" y="38"/>
                  </a:lnTo>
                  <a:lnTo>
                    <a:pt x="66" y="35"/>
                  </a:lnTo>
                  <a:lnTo>
                    <a:pt x="65" y="33"/>
                  </a:lnTo>
                  <a:lnTo>
                    <a:pt x="64" y="31"/>
                  </a:lnTo>
                  <a:lnTo>
                    <a:pt x="64" y="29"/>
                  </a:lnTo>
                  <a:lnTo>
                    <a:pt x="64" y="28"/>
                  </a:lnTo>
                  <a:lnTo>
                    <a:pt x="64" y="26"/>
                  </a:lnTo>
                  <a:lnTo>
                    <a:pt x="64" y="24"/>
                  </a:lnTo>
                  <a:lnTo>
                    <a:pt x="63" y="24"/>
                  </a:lnTo>
                  <a:lnTo>
                    <a:pt x="60" y="23"/>
                  </a:lnTo>
                  <a:lnTo>
                    <a:pt x="57" y="23"/>
                  </a:lnTo>
                  <a:lnTo>
                    <a:pt x="56" y="23"/>
                  </a:lnTo>
                  <a:lnTo>
                    <a:pt x="55" y="21"/>
                  </a:lnTo>
                  <a:lnTo>
                    <a:pt x="54" y="20"/>
                  </a:lnTo>
                  <a:lnTo>
                    <a:pt x="54" y="19"/>
                  </a:lnTo>
                  <a:lnTo>
                    <a:pt x="53" y="17"/>
                  </a:lnTo>
                  <a:lnTo>
                    <a:pt x="53" y="15"/>
                  </a:lnTo>
                  <a:lnTo>
                    <a:pt x="52" y="15"/>
                  </a:lnTo>
                  <a:lnTo>
                    <a:pt x="52" y="14"/>
                  </a:lnTo>
                  <a:lnTo>
                    <a:pt x="52" y="13"/>
                  </a:lnTo>
                  <a:lnTo>
                    <a:pt x="51" y="13"/>
                  </a:lnTo>
                  <a:lnTo>
                    <a:pt x="49" y="11"/>
                  </a:lnTo>
                  <a:lnTo>
                    <a:pt x="48" y="10"/>
                  </a:lnTo>
                  <a:lnTo>
                    <a:pt x="48" y="9"/>
                  </a:lnTo>
                  <a:lnTo>
                    <a:pt x="49" y="9"/>
                  </a:lnTo>
                  <a:lnTo>
                    <a:pt x="49" y="8"/>
                  </a:lnTo>
                  <a:lnTo>
                    <a:pt x="49" y="7"/>
                  </a:lnTo>
                  <a:lnTo>
                    <a:pt x="49" y="5"/>
                  </a:lnTo>
                  <a:lnTo>
                    <a:pt x="49" y="4"/>
                  </a:lnTo>
                  <a:lnTo>
                    <a:pt x="48" y="3"/>
                  </a:lnTo>
                  <a:lnTo>
                    <a:pt x="48" y="2"/>
                  </a:lnTo>
                  <a:lnTo>
                    <a:pt x="47" y="1"/>
                  </a:lnTo>
                  <a:lnTo>
                    <a:pt x="46" y="0"/>
                  </a:lnTo>
                  <a:lnTo>
                    <a:pt x="45" y="1"/>
                  </a:lnTo>
                  <a:lnTo>
                    <a:pt x="44" y="1"/>
                  </a:lnTo>
                  <a:lnTo>
                    <a:pt x="42" y="3"/>
                  </a:lnTo>
                  <a:lnTo>
                    <a:pt x="40" y="4"/>
                  </a:lnTo>
                  <a:lnTo>
                    <a:pt x="41" y="5"/>
                  </a:lnTo>
                  <a:lnTo>
                    <a:pt x="42" y="6"/>
                  </a:lnTo>
                  <a:lnTo>
                    <a:pt x="42" y="7"/>
                  </a:lnTo>
                  <a:lnTo>
                    <a:pt x="42" y="8"/>
                  </a:lnTo>
                  <a:lnTo>
                    <a:pt x="41" y="8"/>
                  </a:lnTo>
                  <a:lnTo>
                    <a:pt x="39" y="9"/>
                  </a:lnTo>
                  <a:lnTo>
                    <a:pt x="37" y="11"/>
                  </a:lnTo>
                  <a:lnTo>
                    <a:pt x="35" y="14"/>
                  </a:lnTo>
                  <a:lnTo>
                    <a:pt x="34" y="16"/>
                  </a:lnTo>
                  <a:lnTo>
                    <a:pt x="33" y="15"/>
                  </a:lnTo>
                  <a:lnTo>
                    <a:pt x="32" y="15"/>
                  </a:lnTo>
                  <a:lnTo>
                    <a:pt x="31" y="14"/>
                  </a:lnTo>
                  <a:lnTo>
                    <a:pt x="30" y="14"/>
                  </a:lnTo>
                  <a:lnTo>
                    <a:pt x="28" y="16"/>
                  </a:lnTo>
                  <a:lnTo>
                    <a:pt x="27" y="17"/>
                  </a:lnTo>
                  <a:lnTo>
                    <a:pt x="26" y="19"/>
                  </a:lnTo>
                  <a:lnTo>
                    <a:pt x="26" y="23"/>
                  </a:lnTo>
                  <a:lnTo>
                    <a:pt x="26" y="24"/>
                  </a:lnTo>
                  <a:lnTo>
                    <a:pt x="26" y="25"/>
                  </a:lnTo>
                  <a:lnTo>
                    <a:pt x="26" y="26"/>
                  </a:lnTo>
                  <a:lnTo>
                    <a:pt x="25" y="27"/>
                  </a:lnTo>
                  <a:lnTo>
                    <a:pt x="24" y="28"/>
                  </a:lnTo>
                  <a:lnTo>
                    <a:pt x="23" y="28"/>
                  </a:lnTo>
                  <a:lnTo>
                    <a:pt x="21" y="27"/>
                  </a:lnTo>
                  <a:lnTo>
                    <a:pt x="20" y="26"/>
                  </a:lnTo>
                  <a:lnTo>
                    <a:pt x="19" y="25"/>
                  </a:lnTo>
                  <a:lnTo>
                    <a:pt x="18" y="25"/>
                  </a:lnTo>
                  <a:lnTo>
                    <a:pt x="18" y="26"/>
                  </a:lnTo>
                  <a:lnTo>
                    <a:pt x="18" y="27"/>
                  </a:lnTo>
                  <a:lnTo>
                    <a:pt x="18" y="28"/>
                  </a:lnTo>
                  <a:lnTo>
                    <a:pt x="20" y="30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20" y="35"/>
                  </a:lnTo>
                  <a:lnTo>
                    <a:pt x="19" y="37"/>
                  </a:lnTo>
                  <a:lnTo>
                    <a:pt x="18" y="38"/>
                  </a:lnTo>
                  <a:lnTo>
                    <a:pt x="17" y="38"/>
                  </a:lnTo>
                  <a:lnTo>
                    <a:pt x="16" y="38"/>
                  </a:lnTo>
                  <a:lnTo>
                    <a:pt x="15" y="39"/>
                  </a:lnTo>
                  <a:lnTo>
                    <a:pt x="14" y="40"/>
                  </a:lnTo>
                  <a:lnTo>
                    <a:pt x="13" y="39"/>
                  </a:lnTo>
                  <a:lnTo>
                    <a:pt x="12" y="40"/>
                  </a:lnTo>
                  <a:lnTo>
                    <a:pt x="10" y="42"/>
                  </a:lnTo>
                  <a:lnTo>
                    <a:pt x="10" y="43"/>
                  </a:lnTo>
                  <a:lnTo>
                    <a:pt x="9" y="43"/>
                  </a:lnTo>
                  <a:lnTo>
                    <a:pt x="9" y="44"/>
                  </a:lnTo>
                  <a:lnTo>
                    <a:pt x="10" y="46"/>
                  </a:lnTo>
                  <a:lnTo>
                    <a:pt x="11" y="47"/>
                  </a:lnTo>
                  <a:lnTo>
                    <a:pt x="12" y="48"/>
                  </a:lnTo>
                  <a:lnTo>
                    <a:pt x="14" y="47"/>
                  </a:lnTo>
                  <a:lnTo>
                    <a:pt x="15" y="48"/>
                  </a:lnTo>
                  <a:lnTo>
                    <a:pt x="15" y="49"/>
                  </a:lnTo>
                  <a:lnTo>
                    <a:pt x="13" y="50"/>
                  </a:lnTo>
                  <a:lnTo>
                    <a:pt x="12" y="50"/>
                  </a:lnTo>
                  <a:lnTo>
                    <a:pt x="11" y="51"/>
                  </a:lnTo>
                  <a:lnTo>
                    <a:pt x="10" y="51"/>
                  </a:lnTo>
                  <a:lnTo>
                    <a:pt x="10" y="52"/>
                  </a:lnTo>
                  <a:lnTo>
                    <a:pt x="10" y="53"/>
                  </a:lnTo>
                  <a:lnTo>
                    <a:pt x="10" y="54"/>
                  </a:lnTo>
                  <a:lnTo>
                    <a:pt x="10" y="55"/>
                  </a:lnTo>
                  <a:lnTo>
                    <a:pt x="10" y="56"/>
                  </a:lnTo>
                  <a:lnTo>
                    <a:pt x="9" y="56"/>
                  </a:lnTo>
                  <a:lnTo>
                    <a:pt x="5" y="56"/>
                  </a:lnTo>
                  <a:lnTo>
                    <a:pt x="3" y="59"/>
                  </a:lnTo>
                  <a:lnTo>
                    <a:pt x="4" y="60"/>
                  </a:lnTo>
                  <a:lnTo>
                    <a:pt x="2" y="62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19" name="Freeform 1027">
              <a:extLst>
                <a:ext uri="{FF2B5EF4-FFF2-40B4-BE49-F238E27FC236}">
                  <a16:creationId xmlns:a16="http://schemas.microsoft.com/office/drawing/2014/main" xmlns="" id="{36C7682B-EC85-4CC1-81AB-84D804D51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0224" y="4758424"/>
              <a:ext cx="833151" cy="631933"/>
            </a:xfrm>
            <a:custGeom>
              <a:avLst/>
              <a:gdLst>
                <a:gd name="T0" fmla="*/ 2147483646 w 86"/>
                <a:gd name="T1" fmla="*/ 2147483646 h 62"/>
                <a:gd name="T2" fmla="*/ 2147483646 w 86"/>
                <a:gd name="T3" fmla="*/ 2147483646 h 62"/>
                <a:gd name="T4" fmla="*/ 2147483646 w 86"/>
                <a:gd name="T5" fmla="*/ 2147483646 h 62"/>
                <a:gd name="T6" fmla="*/ 2147483646 w 86"/>
                <a:gd name="T7" fmla="*/ 2147483646 h 62"/>
                <a:gd name="T8" fmla="*/ 2147483646 w 86"/>
                <a:gd name="T9" fmla="*/ 2147483646 h 62"/>
                <a:gd name="T10" fmla="*/ 2147483646 w 86"/>
                <a:gd name="T11" fmla="*/ 2147483646 h 62"/>
                <a:gd name="T12" fmla="*/ 2147483646 w 86"/>
                <a:gd name="T13" fmla="*/ 2147483646 h 62"/>
                <a:gd name="T14" fmla="*/ 2147483646 w 86"/>
                <a:gd name="T15" fmla="*/ 2147483646 h 62"/>
                <a:gd name="T16" fmla="*/ 2147483646 w 86"/>
                <a:gd name="T17" fmla="*/ 2147483646 h 62"/>
                <a:gd name="T18" fmla="*/ 2147483646 w 86"/>
                <a:gd name="T19" fmla="*/ 2147483646 h 62"/>
                <a:gd name="T20" fmla="*/ 2147483646 w 86"/>
                <a:gd name="T21" fmla="*/ 2147483646 h 62"/>
                <a:gd name="T22" fmla="*/ 2147483646 w 86"/>
                <a:gd name="T23" fmla="*/ 2147483646 h 62"/>
                <a:gd name="T24" fmla="*/ 2147483646 w 86"/>
                <a:gd name="T25" fmla="*/ 2147483646 h 62"/>
                <a:gd name="T26" fmla="*/ 2147483646 w 86"/>
                <a:gd name="T27" fmla="*/ 2147483646 h 62"/>
                <a:gd name="T28" fmla="*/ 2147483646 w 86"/>
                <a:gd name="T29" fmla="*/ 2147483646 h 62"/>
                <a:gd name="T30" fmla="*/ 2147483646 w 86"/>
                <a:gd name="T31" fmla="*/ 2147483646 h 62"/>
                <a:gd name="T32" fmla="*/ 2147483646 w 86"/>
                <a:gd name="T33" fmla="*/ 2147483646 h 62"/>
                <a:gd name="T34" fmla="*/ 2147483646 w 86"/>
                <a:gd name="T35" fmla="*/ 2147483646 h 62"/>
                <a:gd name="T36" fmla="*/ 2147483646 w 86"/>
                <a:gd name="T37" fmla="*/ 2147483646 h 62"/>
                <a:gd name="T38" fmla="*/ 2147483646 w 86"/>
                <a:gd name="T39" fmla="*/ 2147483646 h 62"/>
                <a:gd name="T40" fmla="*/ 2147483646 w 86"/>
                <a:gd name="T41" fmla="*/ 2147483646 h 62"/>
                <a:gd name="T42" fmla="*/ 2147483646 w 86"/>
                <a:gd name="T43" fmla="*/ 2147483646 h 62"/>
                <a:gd name="T44" fmla="*/ 2147483646 w 86"/>
                <a:gd name="T45" fmla="*/ 2147483646 h 62"/>
                <a:gd name="T46" fmla="*/ 2147483646 w 86"/>
                <a:gd name="T47" fmla="*/ 2147483646 h 62"/>
                <a:gd name="T48" fmla="*/ 2147483646 w 86"/>
                <a:gd name="T49" fmla="*/ 2147483646 h 62"/>
                <a:gd name="T50" fmla="*/ 2147483646 w 86"/>
                <a:gd name="T51" fmla="*/ 2147483646 h 62"/>
                <a:gd name="T52" fmla="*/ 2147483646 w 86"/>
                <a:gd name="T53" fmla="*/ 2147483646 h 62"/>
                <a:gd name="T54" fmla="*/ 2147483646 w 86"/>
                <a:gd name="T55" fmla="*/ 2147483646 h 62"/>
                <a:gd name="T56" fmla="*/ 2147483646 w 86"/>
                <a:gd name="T57" fmla="*/ 2147483646 h 62"/>
                <a:gd name="T58" fmla="*/ 2147483646 w 86"/>
                <a:gd name="T59" fmla="*/ 2147483646 h 62"/>
                <a:gd name="T60" fmla="*/ 2147483646 w 86"/>
                <a:gd name="T61" fmla="*/ 2147483646 h 62"/>
                <a:gd name="T62" fmla="*/ 2147483646 w 86"/>
                <a:gd name="T63" fmla="*/ 2147483646 h 62"/>
                <a:gd name="T64" fmla="*/ 2147483646 w 86"/>
                <a:gd name="T65" fmla="*/ 2147483646 h 62"/>
                <a:gd name="T66" fmla="*/ 2147483646 w 86"/>
                <a:gd name="T67" fmla="*/ 2147483646 h 62"/>
                <a:gd name="T68" fmla="*/ 2147483646 w 86"/>
                <a:gd name="T69" fmla="*/ 2147483646 h 62"/>
                <a:gd name="T70" fmla="*/ 2147483646 w 86"/>
                <a:gd name="T71" fmla="*/ 0 h 62"/>
                <a:gd name="T72" fmla="*/ 2147483646 w 86"/>
                <a:gd name="T73" fmla="*/ 2147483646 h 62"/>
                <a:gd name="T74" fmla="*/ 2147483646 w 86"/>
                <a:gd name="T75" fmla="*/ 2147483646 h 62"/>
                <a:gd name="T76" fmla="*/ 2147483646 w 86"/>
                <a:gd name="T77" fmla="*/ 2147483646 h 62"/>
                <a:gd name="T78" fmla="*/ 0 w 86"/>
                <a:gd name="T79" fmla="*/ 2147483646 h 62"/>
                <a:gd name="T80" fmla="*/ 2147483646 w 86"/>
                <a:gd name="T81" fmla="*/ 2147483646 h 62"/>
                <a:gd name="T82" fmla="*/ 2147483646 w 86"/>
                <a:gd name="T83" fmla="*/ 2147483646 h 62"/>
                <a:gd name="T84" fmla="*/ 2147483646 w 86"/>
                <a:gd name="T85" fmla="*/ 2147483646 h 62"/>
                <a:gd name="T86" fmla="*/ 2147483646 w 86"/>
                <a:gd name="T87" fmla="*/ 2147483646 h 62"/>
                <a:gd name="T88" fmla="*/ 2147483646 w 86"/>
                <a:gd name="T89" fmla="*/ 2147483646 h 62"/>
                <a:gd name="T90" fmla="*/ 2147483646 w 86"/>
                <a:gd name="T91" fmla="*/ 2147483646 h 62"/>
                <a:gd name="T92" fmla="*/ 2147483646 w 86"/>
                <a:gd name="T93" fmla="*/ 2147483646 h 62"/>
                <a:gd name="T94" fmla="*/ 2147483646 w 86"/>
                <a:gd name="T95" fmla="*/ 2147483646 h 62"/>
                <a:gd name="T96" fmla="*/ 2147483646 w 86"/>
                <a:gd name="T97" fmla="*/ 2147483646 h 62"/>
                <a:gd name="T98" fmla="*/ 2147483646 w 86"/>
                <a:gd name="T99" fmla="*/ 2147483646 h 62"/>
                <a:gd name="T100" fmla="*/ 2147483646 w 86"/>
                <a:gd name="T101" fmla="*/ 2147483646 h 62"/>
                <a:gd name="T102" fmla="*/ 2147483646 w 86"/>
                <a:gd name="T103" fmla="*/ 2147483646 h 62"/>
                <a:gd name="T104" fmla="*/ 2147483646 w 86"/>
                <a:gd name="T105" fmla="*/ 2147483646 h 62"/>
                <a:gd name="T106" fmla="*/ 2147483646 w 86"/>
                <a:gd name="T107" fmla="*/ 2147483646 h 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connsiteX0" fmla="*/ 5814 w 10000"/>
                <a:gd name="connsiteY0" fmla="*/ 9194 h 10000"/>
                <a:gd name="connsiteX1" fmla="*/ 5814 w 10000"/>
                <a:gd name="connsiteY1" fmla="*/ 9194 h 10000"/>
                <a:gd name="connsiteX2" fmla="*/ 5814 w 10000"/>
                <a:gd name="connsiteY2" fmla="*/ 8871 h 10000"/>
                <a:gd name="connsiteX3" fmla="*/ 5814 w 10000"/>
                <a:gd name="connsiteY3" fmla="*/ 8387 h 10000"/>
                <a:gd name="connsiteX4" fmla="*/ 5814 w 10000"/>
                <a:gd name="connsiteY4" fmla="*/ 8226 h 10000"/>
                <a:gd name="connsiteX5" fmla="*/ 5930 w 10000"/>
                <a:gd name="connsiteY5" fmla="*/ 7581 h 10000"/>
                <a:gd name="connsiteX6" fmla="*/ 5930 w 10000"/>
                <a:gd name="connsiteY6" fmla="*/ 7419 h 10000"/>
                <a:gd name="connsiteX7" fmla="*/ 5930 w 10000"/>
                <a:gd name="connsiteY7" fmla="*/ 7258 h 10000"/>
                <a:gd name="connsiteX8" fmla="*/ 5698 w 10000"/>
                <a:gd name="connsiteY8" fmla="*/ 7097 h 10000"/>
                <a:gd name="connsiteX9" fmla="*/ 5581 w 10000"/>
                <a:gd name="connsiteY9" fmla="*/ 7097 h 10000"/>
                <a:gd name="connsiteX10" fmla="*/ 5698 w 10000"/>
                <a:gd name="connsiteY10" fmla="*/ 6774 h 10000"/>
                <a:gd name="connsiteX11" fmla="*/ 5814 w 10000"/>
                <a:gd name="connsiteY11" fmla="*/ 6774 h 10000"/>
                <a:gd name="connsiteX12" fmla="*/ 5930 w 10000"/>
                <a:gd name="connsiteY12" fmla="*/ 6774 h 10000"/>
                <a:gd name="connsiteX13" fmla="*/ 6163 w 10000"/>
                <a:gd name="connsiteY13" fmla="*/ 6774 h 10000"/>
                <a:gd name="connsiteX14" fmla="*/ 6279 w 10000"/>
                <a:gd name="connsiteY14" fmla="*/ 6613 h 10000"/>
                <a:gd name="connsiteX15" fmla="*/ 6395 w 10000"/>
                <a:gd name="connsiteY15" fmla="*/ 6452 h 10000"/>
                <a:gd name="connsiteX16" fmla="*/ 6628 w 10000"/>
                <a:gd name="connsiteY16" fmla="*/ 6452 h 10000"/>
                <a:gd name="connsiteX17" fmla="*/ 6860 w 10000"/>
                <a:gd name="connsiteY17" fmla="*/ 6613 h 10000"/>
                <a:gd name="connsiteX18" fmla="*/ 7093 w 10000"/>
                <a:gd name="connsiteY18" fmla="*/ 6613 h 10000"/>
                <a:gd name="connsiteX19" fmla="*/ 7093 w 10000"/>
                <a:gd name="connsiteY19" fmla="*/ 6452 h 10000"/>
                <a:gd name="connsiteX20" fmla="*/ 7209 w 10000"/>
                <a:gd name="connsiteY20" fmla="*/ 6452 h 10000"/>
                <a:gd name="connsiteX21" fmla="*/ 7209 w 10000"/>
                <a:gd name="connsiteY21" fmla="*/ 6129 h 10000"/>
                <a:gd name="connsiteX22" fmla="*/ 7209 w 10000"/>
                <a:gd name="connsiteY22" fmla="*/ 5806 h 10000"/>
                <a:gd name="connsiteX23" fmla="*/ 7209 w 10000"/>
                <a:gd name="connsiteY23" fmla="*/ 5645 h 10000"/>
                <a:gd name="connsiteX24" fmla="*/ 7558 w 10000"/>
                <a:gd name="connsiteY24" fmla="*/ 5323 h 10000"/>
                <a:gd name="connsiteX25" fmla="*/ 7674 w 10000"/>
                <a:gd name="connsiteY25" fmla="*/ 5161 h 10000"/>
                <a:gd name="connsiteX26" fmla="*/ 7558 w 10000"/>
                <a:gd name="connsiteY26" fmla="*/ 5000 h 10000"/>
                <a:gd name="connsiteX27" fmla="*/ 7558 w 10000"/>
                <a:gd name="connsiteY27" fmla="*/ 4839 h 10000"/>
                <a:gd name="connsiteX28" fmla="*/ 7558 w 10000"/>
                <a:gd name="connsiteY28" fmla="*/ 4677 h 10000"/>
                <a:gd name="connsiteX29" fmla="*/ 7674 w 10000"/>
                <a:gd name="connsiteY29" fmla="*/ 4516 h 10000"/>
                <a:gd name="connsiteX30" fmla="*/ 7791 w 10000"/>
                <a:gd name="connsiteY30" fmla="*/ 4516 h 10000"/>
                <a:gd name="connsiteX31" fmla="*/ 7907 w 10000"/>
                <a:gd name="connsiteY31" fmla="*/ 4677 h 10000"/>
                <a:gd name="connsiteX32" fmla="*/ 8023 w 10000"/>
                <a:gd name="connsiteY32" fmla="*/ 4677 h 10000"/>
                <a:gd name="connsiteX33" fmla="*/ 8140 w 10000"/>
                <a:gd name="connsiteY33" fmla="*/ 4516 h 10000"/>
                <a:gd name="connsiteX34" fmla="*/ 8140 w 10000"/>
                <a:gd name="connsiteY34" fmla="*/ 4355 h 10000"/>
                <a:gd name="connsiteX35" fmla="*/ 8372 w 10000"/>
                <a:gd name="connsiteY35" fmla="*/ 4355 h 10000"/>
                <a:gd name="connsiteX36" fmla="*/ 8488 w 10000"/>
                <a:gd name="connsiteY36" fmla="*/ 4355 h 10000"/>
                <a:gd name="connsiteX37" fmla="*/ 8488 w 10000"/>
                <a:gd name="connsiteY37" fmla="*/ 4194 h 10000"/>
                <a:gd name="connsiteX38" fmla="*/ 8953 w 10000"/>
                <a:gd name="connsiteY38" fmla="*/ 4032 h 10000"/>
                <a:gd name="connsiteX39" fmla="*/ 9186 w 10000"/>
                <a:gd name="connsiteY39" fmla="*/ 4032 h 10000"/>
                <a:gd name="connsiteX40" fmla="*/ 9302 w 10000"/>
                <a:gd name="connsiteY40" fmla="*/ 4194 h 10000"/>
                <a:gd name="connsiteX41" fmla="*/ 9419 w 10000"/>
                <a:gd name="connsiteY41" fmla="*/ 4355 h 10000"/>
                <a:gd name="connsiteX42" fmla="*/ 9535 w 10000"/>
                <a:gd name="connsiteY42" fmla="*/ 4355 h 10000"/>
                <a:gd name="connsiteX43" fmla="*/ 9651 w 10000"/>
                <a:gd name="connsiteY43" fmla="*/ 4355 h 10000"/>
                <a:gd name="connsiteX44" fmla="*/ 9767 w 10000"/>
                <a:gd name="connsiteY44" fmla="*/ 4194 h 10000"/>
                <a:gd name="connsiteX45" fmla="*/ 9767 w 10000"/>
                <a:gd name="connsiteY45" fmla="*/ 4032 h 10000"/>
                <a:gd name="connsiteX46" fmla="*/ 9884 w 10000"/>
                <a:gd name="connsiteY46" fmla="*/ 3710 h 10000"/>
                <a:gd name="connsiteX47" fmla="*/ 10000 w 10000"/>
                <a:gd name="connsiteY47" fmla="*/ 3548 h 10000"/>
                <a:gd name="connsiteX48" fmla="*/ 10000 w 10000"/>
                <a:gd name="connsiteY48" fmla="*/ 3387 h 10000"/>
                <a:gd name="connsiteX49" fmla="*/ 9884 w 10000"/>
                <a:gd name="connsiteY49" fmla="*/ 3387 h 10000"/>
                <a:gd name="connsiteX50" fmla="*/ 9767 w 10000"/>
                <a:gd name="connsiteY50" fmla="*/ 3226 h 10000"/>
                <a:gd name="connsiteX51" fmla="*/ 9419 w 10000"/>
                <a:gd name="connsiteY51" fmla="*/ 3387 h 10000"/>
                <a:gd name="connsiteX52" fmla="*/ 9302 w 10000"/>
                <a:gd name="connsiteY52" fmla="*/ 3226 h 10000"/>
                <a:gd name="connsiteX53" fmla="*/ 9186 w 10000"/>
                <a:gd name="connsiteY53" fmla="*/ 3226 h 10000"/>
                <a:gd name="connsiteX54" fmla="*/ 9186 w 10000"/>
                <a:gd name="connsiteY54" fmla="*/ 2903 h 10000"/>
                <a:gd name="connsiteX55" fmla="*/ 9070 w 10000"/>
                <a:gd name="connsiteY55" fmla="*/ 2903 h 10000"/>
                <a:gd name="connsiteX56" fmla="*/ 8837 w 10000"/>
                <a:gd name="connsiteY56" fmla="*/ 2903 h 10000"/>
                <a:gd name="connsiteX57" fmla="*/ 8488 w 10000"/>
                <a:gd name="connsiteY57" fmla="*/ 2903 h 10000"/>
                <a:gd name="connsiteX58" fmla="*/ 8488 w 10000"/>
                <a:gd name="connsiteY58" fmla="*/ 2742 h 10000"/>
                <a:gd name="connsiteX59" fmla="*/ 8372 w 10000"/>
                <a:gd name="connsiteY59" fmla="*/ 2581 h 10000"/>
                <a:gd name="connsiteX60" fmla="*/ 8372 w 10000"/>
                <a:gd name="connsiteY60" fmla="*/ 2419 h 10000"/>
                <a:gd name="connsiteX61" fmla="*/ 8256 w 10000"/>
                <a:gd name="connsiteY61" fmla="*/ 2258 h 10000"/>
                <a:gd name="connsiteX62" fmla="*/ 8023 w 10000"/>
                <a:gd name="connsiteY62" fmla="*/ 2097 h 10000"/>
                <a:gd name="connsiteX63" fmla="*/ 7674 w 10000"/>
                <a:gd name="connsiteY63" fmla="*/ 1774 h 10000"/>
                <a:gd name="connsiteX64" fmla="*/ 7558 w 10000"/>
                <a:gd name="connsiteY64" fmla="*/ 1774 h 10000"/>
                <a:gd name="connsiteX65" fmla="*/ 7209 w 10000"/>
                <a:gd name="connsiteY65" fmla="*/ 1774 h 10000"/>
                <a:gd name="connsiteX66" fmla="*/ 6977 w 10000"/>
                <a:gd name="connsiteY66" fmla="*/ 1554 h 10000"/>
                <a:gd name="connsiteX67" fmla="*/ 6744 w 10000"/>
                <a:gd name="connsiteY67" fmla="*/ 2258 h 10000"/>
                <a:gd name="connsiteX68" fmla="*/ 6395 w 10000"/>
                <a:gd name="connsiteY68" fmla="*/ 2419 h 10000"/>
                <a:gd name="connsiteX69" fmla="*/ 5814 w 10000"/>
                <a:gd name="connsiteY69" fmla="*/ 2419 h 10000"/>
                <a:gd name="connsiteX70" fmla="*/ 5465 w 10000"/>
                <a:gd name="connsiteY70" fmla="*/ 2419 h 10000"/>
                <a:gd name="connsiteX71" fmla="*/ 5349 w 10000"/>
                <a:gd name="connsiteY71" fmla="*/ 2258 h 10000"/>
                <a:gd name="connsiteX72" fmla="*/ 4767 w 10000"/>
                <a:gd name="connsiteY72" fmla="*/ 1774 h 10000"/>
                <a:gd name="connsiteX73" fmla="*/ 4302 w 10000"/>
                <a:gd name="connsiteY73" fmla="*/ 1613 h 10000"/>
                <a:gd name="connsiteX74" fmla="*/ 4186 w 10000"/>
                <a:gd name="connsiteY74" fmla="*/ 1613 h 10000"/>
                <a:gd name="connsiteX75" fmla="*/ 4186 w 10000"/>
                <a:gd name="connsiteY75" fmla="*/ 1452 h 10000"/>
                <a:gd name="connsiteX76" fmla="*/ 3953 w 10000"/>
                <a:gd name="connsiteY76" fmla="*/ 1452 h 10000"/>
                <a:gd name="connsiteX77" fmla="*/ 3837 w 10000"/>
                <a:gd name="connsiteY77" fmla="*/ 1452 h 10000"/>
                <a:gd name="connsiteX78" fmla="*/ 3837 w 10000"/>
                <a:gd name="connsiteY78" fmla="*/ 1290 h 10000"/>
                <a:gd name="connsiteX79" fmla="*/ 3721 w 10000"/>
                <a:gd name="connsiteY79" fmla="*/ 1129 h 10000"/>
                <a:gd name="connsiteX80" fmla="*/ 3605 w 10000"/>
                <a:gd name="connsiteY80" fmla="*/ 1290 h 10000"/>
                <a:gd name="connsiteX81" fmla="*/ 3605 w 10000"/>
                <a:gd name="connsiteY81" fmla="*/ 1129 h 10000"/>
                <a:gd name="connsiteX82" fmla="*/ 3488 w 10000"/>
                <a:gd name="connsiteY82" fmla="*/ 968 h 10000"/>
                <a:gd name="connsiteX83" fmla="*/ 3372 w 10000"/>
                <a:gd name="connsiteY83" fmla="*/ 806 h 10000"/>
                <a:gd name="connsiteX84" fmla="*/ 3140 w 10000"/>
                <a:gd name="connsiteY84" fmla="*/ 806 h 10000"/>
                <a:gd name="connsiteX85" fmla="*/ 3140 w 10000"/>
                <a:gd name="connsiteY85" fmla="*/ 645 h 10000"/>
                <a:gd name="connsiteX86" fmla="*/ 3140 w 10000"/>
                <a:gd name="connsiteY86" fmla="*/ 484 h 10000"/>
                <a:gd name="connsiteX87" fmla="*/ 3256 w 10000"/>
                <a:gd name="connsiteY87" fmla="*/ 323 h 10000"/>
                <a:gd name="connsiteX88" fmla="*/ 3023 w 10000"/>
                <a:gd name="connsiteY88" fmla="*/ 323 h 10000"/>
                <a:gd name="connsiteX89" fmla="*/ 2674 w 10000"/>
                <a:gd name="connsiteY89" fmla="*/ 323 h 10000"/>
                <a:gd name="connsiteX90" fmla="*/ 2209 w 10000"/>
                <a:gd name="connsiteY90" fmla="*/ 161 h 10000"/>
                <a:gd name="connsiteX91" fmla="*/ 1977 w 10000"/>
                <a:gd name="connsiteY91" fmla="*/ 161 h 10000"/>
                <a:gd name="connsiteX92" fmla="*/ 1163 w 10000"/>
                <a:gd name="connsiteY92" fmla="*/ 0 h 10000"/>
                <a:gd name="connsiteX93" fmla="*/ 698 w 10000"/>
                <a:gd name="connsiteY93" fmla="*/ 0 h 10000"/>
                <a:gd name="connsiteX94" fmla="*/ 698 w 10000"/>
                <a:gd name="connsiteY94" fmla="*/ 484 h 10000"/>
                <a:gd name="connsiteX95" fmla="*/ 581 w 10000"/>
                <a:gd name="connsiteY95" fmla="*/ 645 h 10000"/>
                <a:gd name="connsiteX96" fmla="*/ 465 w 10000"/>
                <a:gd name="connsiteY96" fmla="*/ 806 h 10000"/>
                <a:gd name="connsiteX97" fmla="*/ 233 w 10000"/>
                <a:gd name="connsiteY97" fmla="*/ 968 h 10000"/>
                <a:gd name="connsiteX98" fmla="*/ 116 w 10000"/>
                <a:gd name="connsiteY98" fmla="*/ 1129 h 10000"/>
                <a:gd name="connsiteX99" fmla="*/ 116 w 10000"/>
                <a:gd name="connsiteY99" fmla="*/ 1290 h 10000"/>
                <a:gd name="connsiteX100" fmla="*/ 116 w 10000"/>
                <a:gd name="connsiteY100" fmla="*/ 1613 h 10000"/>
                <a:gd name="connsiteX101" fmla="*/ 116 w 10000"/>
                <a:gd name="connsiteY101" fmla="*/ 1774 h 10000"/>
                <a:gd name="connsiteX102" fmla="*/ 116 w 10000"/>
                <a:gd name="connsiteY102" fmla="*/ 1935 h 10000"/>
                <a:gd name="connsiteX103" fmla="*/ 0 w 10000"/>
                <a:gd name="connsiteY103" fmla="*/ 1935 h 10000"/>
                <a:gd name="connsiteX104" fmla="*/ 0 w 10000"/>
                <a:gd name="connsiteY104" fmla="*/ 2097 h 10000"/>
                <a:gd name="connsiteX105" fmla="*/ 116 w 10000"/>
                <a:gd name="connsiteY105" fmla="*/ 2258 h 10000"/>
                <a:gd name="connsiteX106" fmla="*/ 349 w 10000"/>
                <a:gd name="connsiteY106" fmla="*/ 2581 h 10000"/>
                <a:gd name="connsiteX107" fmla="*/ 465 w 10000"/>
                <a:gd name="connsiteY107" fmla="*/ 2581 h 10000"/>
                <a:gd name="connsiteX108" fmla="*/ 465 w 10000"/>
                <a:gd name="connsiteY108" fmla="*/ 2742 h 10000"/>
                <a:gd name="connsiteX109" fmla="*/ 465 w 10000"/>
                <a:gd name="connsiteY109" fmla="*/ 2903 h 10000"/>
                <a:gd name="connsiteX110" fmla="*/ 581 w 10000"/>
                <a:gd name="connsiteY110" fmla="*/ 2903 h 10000"/>
                <a:gd name="connsiteX111" fmla="*/ 581 w 10000"/>
                <a:gd name="connsiteY111" fmla="*/ 3226 h 10000"/>
                <a:gd name="connsiteX112" fmla="*/ 698 w 10000"/>
                <a:gd name="connsiteY112" fmla="*/ 3548 h 10000"/>
                <a:gd name="connsiteX113" fmla="*/ 698 w 10000"/>
                <a:gd name="connsiteY113" fmla="*/ 3710 h 10000"/>
                <a:gd name="connsiteX114" fmla="*/ 814 w 10000"/>
                <a:gd name="connsiteY114" fmla="*/ 3871 h 10000"/>
                <a:gd name="connsiteX115" fmla="*/ 930 w 10000"/>
                <a:gd name="connsiteY115" fmla="*/ 4194 h 10000"/>
                <a:gd name="connsiteX116" fmla="*/ 1047 w 10000"/>
                <a:gd name="connsiteY116" fmla="*/ 4194 h 10000"/>
                <a:gd name="connsiteX117" fmla="*/ 1395 w 10000"/>
                <a:gd name="connsiteY117" fmla="*/ 4194 h 10000"/>
                <a:gd name="connsiteX118" fmla="*/ 1744 w 10000"/>
                <a:gd name="connsiteY118" fmla="*/ 4355 h 10000"/>
                <a:gd name="connsiteX119" fmla="*/ 1860 w 10000"/>
                <a:gd name="connsiteY119" fmla="*/ 4355 h 10000"/>
                <a:gd name="connsiteX120" fmla="*/ 1860 w 10000"/>
                <a:gd name="connsiteY120" fmla="*/ 4677 h 10000"/>
                <a:gd name="connsiteX121" fmla="*/ 1860 w 10000"/>
                <a:gd name="connsiteY121" fmla="*/ 5000 h 10000"/>
                <a:gd name="connsiteX122" fmla="*/ 1860 w 10000"/>
                <a:gd name="connsiteY122" fmla="*/ 5161 h 10000"/>
                <a:gd name="connsiteX123" fmla="*/ 1860 w 10000"/>
                <a:gd name="connsiteY123" fmla="*/ 5484 h 10000"/>
                <a:gd name="connsiteX124" fmla="*/ 1977 w 10000"/>
                <a:gd name="connsiteY124" fmla="*/ 5806 h 10000"/>
                <a:gd name="connsiteX125" fmla="*/ 2093 w 10000"/>
                <a:gd name="connsiteY125" fmla="*/ 6129 h 10000"/>
                <a:gd name="connsiteX126" fmla="*/ 2326 w 10000"/>
                <a:gd name="connsiteY126" fmla="*/ 6613 h 10000"/>
                <a:gd name="connsiteX127" fmla="*/ 2326 w 10000"/>
                <a:gd name="connsiteY127" fmla="*/ 6774 h 10000"/>
                <a:gd name="connsiteX128" fmla="*/ 2558 w 10000"/>
                <a:gd name="connsiteY128" fmla="*/ 6774 h 10000"/>
                <a:gd name="connsiteX129" fmla="*/ 2791 w 10000"/>
                <a:gd name="connsiteY129" fmla="*/ 6774 h 10000"/>
                <a:gd name="connsiteX130" fmla="*/ 3140 w 10000"/>
                <a:gd name="connsiteY130" fmla="*/ 6613 h 10000"/>
                <a:gd name="connsiteX131" fmla="*/ 3372 w 10000"/>
                <a:gd name="connsiteY131" fmla="*/ 6290 h 10000"/>
                <a:gd name="connsiteX132" fmla="*/ 3605 w 10000"/>
                <a:gd name="connsiteY132" fmla="*/ 6290 h 10000"/>
                <a:gd name="connsiteX133" fmla="*/ 3721 w 10000"/>
                <a:gd name="connsiteY133" fmla="*/ 6290 h 10000"/>
                <a:gd name="connsiteX134" fmla="*/ 3837 w 10000"/>
                <a:gd name="connsiteY134" fmla="*/ 6290 h 10000"/>
                <a:gd name="connsiteX135" fmla="*/ 3953 w 10000"/>
                <a:gd name="connsiteY135" fmla="*/ 6452 h 10000"/>
                <a:gd name="connsiteX136" fmla="*/ 3953 w 10000"/>
                <a:gd name="connsiteY136" fmla="*/ 6613 h 10000"/>
                <a:gd name="connsiteX137" fmla="*/ 3953 w 10000"/>
                <a:gd name="connsiteY137" fmla="*/ 6935 h 10000"/>
                <a:gd name="connsiteX138" fmla="*/ 4186 w 10000"/>
                <a:gd name="connsiteY138" fmla="*/ 7742 h 10000"/>
                <a:gd name="connsiteX139" fmla="*/ 4302 w 10000"/>
                <a:gd name="connsiteY139" fmla="*/ 8710 h 10000"/>
                <a:gd name="connsiteX140" fmla="*/ 4419 w 10000"/>
                <a:gd name="connsiteY140" fmla="*/ 9032 h 10000"/>
                <a:gd name="connsiteX141" fmla="*/ 5000 w 10000"/>
                <a:gd name="connsiteY141" fmla="*/ 10000 h 10000"/>
                <a:gd name="connsiteX142" fmla="*/ 5116 w 10000"/>
                <a:gd name="connsiteY142" fmla="*/ 10000 h 10000"/>
                <a:gd name="connsiteX143" fmla="*/ 5233 w 10000"/>
                <a:gd name="connsiteY143" fmla="*/ 9839 h 10000"/>
                <a:gd name="connsiteX144" fmla="*/ 5349 w 10000"/>
                <a:gd name="connsiteY144" fmla="*/ 9516 h 10000"/>
                <a:gd name="connsiteX145" fmla="*/ 5581 w 10000"/>
                <a:gd name="connsiteY145" fmla="*/ 9194 h 10000"/>
                <a:gd name="connsiteX146" fmla="*/ 5814 w 10000"/>
                <a:gd name="connsiteY146" fmla="*/ 9194 h 10000"/>
                <a:gd name="connsiteX0" fmla="*/ 5814 w 10000"/>
                <a:gd name="connsiteY0" fmla="*/ 9194 h 10000"/>
                <a:gd name="connsiteX1" fmla="*/ 5814 w 10000"/>
                <a:gd name="connsiteY1" fmla="*/ 9194 h 10000"/>
                <a:gd name="connsiteX2" fmla="*/ 5814 w 10000"/>
                <a:gd name="connsiteY2" fmla="*/ 8871 h 10000"/>
                <a:gd name="connsiteX3" fmla="*/ 5814 w 10000"/>
                <a:gd name="connsiteY3" fmla="*/ 8387 h 10000"/>
                <a:gd name="connsiteX4" fmla="*/ 5814 w 10000"/>
                <a:gd name="connsiteY4" fmla="*/ 8226 h 10000"/>
                <a:gd name="connsiteX5" fmla="*/ 5930 w 10000"/>
                <a:gd name="connsiteY5" fmla="*/ 7581 h 10000"/>
                <a:gd name="connsiteX6" fmla="*/ 5930 w 10000"/>
                <a:gd name="connsiteY6" fmla="*/ 7419 h 10000"/>
                <a:gd name="connsiteX7" fmla="*/ 5930 w 10000"/>
                <a:gd name="connsiteY7" fmla="*/ 7258 h 10000"/>
                <a:gd name="connsiteX8" fmla="*/ 5698 w 10000"/>
                <a:gd name="connsiteY8" fmla="*/ 7097 h 10000"/>
                <a:gd name="connsiteX9" fmla="*/ 5581 w 10000"/>
                <a:gd name="connsiteY9" fmla="*/ 7097 h 10000"/>
                <a:gd name="connsiteX10" fmla="*/ 5698 w 10000"/>
                <a:gd name="connsiteY10" fmla="*/ 6774 h 10000"/>
                <a:gd name="connsiteX11" fmla="*/ 5814 w 10000"/>
                <a:gd name="connsiteY11" fmla="*/ 6774 h 10000"/>
                <a:gd name="connsiteX12" fmla="*/ 5930 w 10000"/>
                <a:gd name="connsiteY12" fmla="*/ 6774 h 10000"/>
                <a:gd name="connsiteX13" fmla="*/ 6163 w 10000"/>
                <a:gd name="connsiteY13" fmla="*/ 6774 h 10000"/>
                <a:gd name="connsiteX14" fmla="*/ 6279 w 10000"/>
                <a:gd name="connsiteY14" fmla="*/ 6613 h 10000"/>
                <a:gd name="connsiteX15" fmla="*/ 6395 w 10000"/>
                <a:gd name="connsiteY15" fmla="*/ 6452 h 10000"/>
                <a:gd name="connsiteX16" fmla="*/ 6628 w 10000"/>
                <a:gd name="connsiteY16" fmla="*/ 6452 h 10000"/>
                <a:gd name="connsiteX17" fmla="*/ 6860 w 10000"/>
                <a:gd name="connsiteY17" fmla="*/ 6613 h 10000"/>
                <a:gd name="connsiteX18" fmla="*/ 7093 w 10000"/>
                <a:gd name="connsiteY18" fmla="*/ 6613 h 10000"/>
                <a:gd name="connsiteX19" fmla="*/ 7093 w 10000"/>
                <a:gd name="connsiteY19" fmla="*/ 6452 h 10000"/>
                <a:gd name="connsiteX20" fmla="*/ 7209 w 10000"/>
                <a:gd name="connsiteY20" fmla="*/ 6452 h 10000"/>
                <a:gd name="connsiteX21" fmla="*/ 7209 w 10000"/>
                <a:gd name="connsiteY21" fmla="*/ 6129 h 10000"/>
                <a:gd name="connsiteX22" fmla="*/ 7209 w 10000"/>
                <a:gd name="connsiteY22" fmla="*/ 5806 h 10000"/>
                <a:gd name="connsiteX23" fmla="*/ 7209 w 10000"/>
                <a:gd name="connsiteY23" fmla="*/ 5645 h 10000"/>
                <a:gd name="connsiteX24" fmla="*/ 7558 w 10000"/>
                <a:gd name="connsiteY24" fmla="*/ 5323 h 10000"/>
                <a:gd name="connsiteX25" fmla="*/ 7674 w 10000"/>
                <a:gd name="connsiteY25" fmla="*/ 5161 h 10000"/>
                <a:gd name="connsiteX26" fmla="*/ 7558 w 10000"/>
                <a:gd name="connsiteY26" fmla="*/ 5000 h 10000"/>
                <a:gd name="connsiteX27" fmla="*/ 7558 w 10000"/>
                <a:gd name="connsiteY27" fmla="*/ 4839 h 10000"/>
                <a:gd name="connsiteX28" fmla="*/ 7558 w 10000"/>
                <a:gd name="connsiteY28" fmla="*/ 4677 h 10000"/>
                <a:gd name="connsiteX29" fmla="*/ 7674 w 10000"/>
                <a:gd name="connsiteY29" fmla="*/ 4516 h 10000"/>
                <a:gd name="connsiteX30" fmla="*/ 7791 w 10000"/>
                <a:gd name="connsiteY30" fmla="*/ 4516 h 10000"/>
                <a:gd name="connsiteX31" fmla="*/ 7907 w 10000"/>
                <a:gd name="connsiteY31" fmla="*/ 4677 h 10000"/>
                <a:gd name="connsiteX32" fmla="*/ 8023 w 10000"/>
                <a:gd name="connsiteY32" fmla="*/ 4677 h 10000"/>
                <a:gd name="connsiteX33" fmla="*/ 8140 w 10000"/>
                <a:gd name="connsiteY33" fmla="*/ 4516 h 10000"/>
                <a:gd name="connsiteX34" fmla="*/ 8140 w 10000"/>
                <a:gd name="connsiteY34" fmla="*/ 4355 h 10000"/>
                <a:gd name="connsiteX35" fmla="*/ 8372 w 10000"/>
                <a:gd name="connsiteY35" fmla="*/ 4355 h 10000"/>
                <a:gd name="connsiteX36" fmla="*/ 8488 w 10000"/>
                <a:gd name="connsiteY36" fmla="*/ 4355 h 10000"/>
                <a:gd name="connsiteX37" fmla="*/ 8488 w 10000"/>
                <a:gd name="connsiteY37" fmla="*/ 4194 h 10000"/>
                <a:gd name="connsiteX38" fmla="*/ 8953 w 10000"/>
                <a:gd name="connsiteY38" fmla="*/ 4032 h 10000"/>
                <a:gd name="connsiteX39" fmla="*/ 9186 w 10000"/>
                <a:gd name="connsiteY39" fmla="*/ 4032 h 10000"/>
                <a:gd name="connsiteX40" fmla="*/ 9302 w 10000"/>
                <a:gd name="connsiteY40" fmla="*/ 4194 h 10000"/>
                <a:gd name="connsiteX41" fmla="*/ 9419 w 10000"/>
                <a:gd name="connsiteY41" fmla="*/ 4355 h 10000"/>
                <a:gd name="connsiteX42" fmla="*/ 9535 w 10000"/>
                <a:gd name="connsiteY42" fmla="*/ 4355 h 10000"/>
                <a:gd name="connsiteX43" fmla="*/ 9651 w 10000"/>
                <a:gd name="connsiteY43" fmla="*/ 4355 h 10000"/>
                <a:gd name="connsiteX44" fmla="*/ 9767 w 10000"/>
                <a:gd name="connsiteY44" fmla="*/ 4194 h 10000"/>
                <a:gd name="connsiteX45" fmla="*/ 9767 w 10000"/>
                <a:gd name="connsiteY45" fmla="*/ 4032 h 10000"/>
                <a:gd name="connsiteX46" fmla="*/ 9884 w 10000"/>
                <a:gd name="connsiteY46" fmla="*/ 3710 h 10000"/>
                <a:gd name="connsiteX47" fmla="*/ 10000 w 10000"/>
                <a:gd name="connsiteY47" fmla="*/ 3548 h 10000"/>
                <a:gd name="connsiteX48" fmla="*/ 10000 w 10000"/>
                <a:gd name="connsiteY48" fmla="*/ 3387 h 10000"/>
                <a:gd name="connsiteX49" fmla="*/ 9884 w 10000"/>
                <a:gd name="connsiteY49" fmla="*/ 3387 h 10000"/>
                <a:gd name="connsiteX50" fmla="*/ 9767 w 10000"/>
                <a:gd name="connsiteY50" fmla="*/ 3226 h 10000"/>
                <a:gd name="connsiteX51" fmla="*/ 9419 w 10000"/>
                <a:gd name="connsiteY51" fmla="*/ 3387 h 10000"/>
                <a:gd name="connsiteX52" fmla="*/ 9302 w 10000"/>
                <a:gd name="connsiteY52" fmla="*/ 3226 h 10000"/>
                <a:gd name="connsiteX53" fmla="*/ 9186 w 10000"/>
                <a:gd name="connsiteY53" fmla="*/ 3226 h 10000"/>
                <a:gd name="connsiteX54" fmla="*/ 9186 w 10000"/>
                <a:gd name="connsiteY54" fmla="*/ 2903 h 10000"/>
                <a:gd name="connsiteX55" fmla="*/ 9070 w 10000"/>
                <a:gd name="connsiteY55" fmla="*/ 2903 h 10000"/>
                <a:gd name="connsiteX56" fmla="*/ 8837 w 10000"/>
                <a:gd name="connsiteY56" fmla="*/ 2903 h 10000"/>
                <a:gd name="connsiteX57" fmla="*/ 8488 w 10000"/>
                <a:gd name="connsiteY57" fmla="*/ 2903 h 10000"/>
                <a:gd name="connsiteX58" fmla="*/ 8488 w 10000"/>
                <a:gd name="connsiteY58" fmla="*/ 2742 h 10000"/>
                <a:gd name="connsiteX59" fmla="*/ 8372 w 10000"/>
                <a:gd name="connsiteY59" fmla="*/ 2581 h 10000"/>
                <a:gd name="connsiteX60" fmla="*/ 8372 w 10000"/>
                <a:gd name="connsiteY60" fmla="*/ 2419 h 10000"/>
                <a:gd name="connsiteX61" fmla="*/ 8256 w 10000"/>
                <a:gd name="connsiteY61" fmla="*/ 2258 h 10000"/>
                <a:gd name="connsiteX62" fmla="*/ 8023 w 10000"/>
                <a:gd name="connsiteY62" fmla="*/ 2097 h 10000"/>
                <a:gd name="connsiteX63" fmla="*/ 7674 w 10000"/>
                <a:gd name="connsiteY63" fmla="*/ 1774 h 10000"/>
                <a:gd name="connsiteX64" fmla="*/ 7558 w 10000"/>
                <a:gd name="connsiteY64" fmla="*/ 1774 h 10000"/>
                <a:gd name="connsiteX65" fmla="*/ 7209 w 10000"/>
                <a:gd name="connsiteY65" fmla="*/ 1774 h 10000"/>
                <a:gd name="connsiteX66" fmla="*/ 6977 w 10000"/>
                <a:gd name="connsiteY66" fmla="*/ 1554 h 10000"/>
                <a:gd name="connsiteX67" fmla="*/ 6585 w 10000"/>
                <a:gd name="connsiteY67" fmla="*/ 2030 h 10000"/>
                <a:gd name="connsiteX68" fmla="*/ 6395 w 10000"/>
                <a:gd name="connsiteY68" fmla="*/ 2419 h 10000"/>
                <a:gd name="connsiteX69" fmla="*/ 5814 w 10000"/>
                <a:gd name="connsiteY69" fmla="*/ 2419 h 10000"/>
                <a:gd name="connsiteX70" fmla="*/ 5465 w 10000"/>
                <a:gd name="connsiteY70" fmla="*/ 2419 h 10000"/>
                <a:gd name="connsiteX71" fmla="*/ 5349 w 10000"/>
                <a:gd name="connsiteY71" fmla="*/ 2258 h 10000"/>
                <a:gd name="connsiteX72" fmla="*/ 4767 w 10000"/>
                <a:gd name="connsiteY72" fmla="*/ 1774 h 10000"/>
                <a:gd name="connsiteX73" fmla="*/ 4302 w 10000"/>
                <a:gd name="connsiteY73" fmla="*/ 1613 h 10000"/>
                <a:gd name="connsiteX74" fmla="*/ 4186 w 10000"/>
                <a:gd name="connsiteY74" fmla="*/ 1613 h 10000"/>
                <a:gd name="connsiteX75" fmla="*/ 4186 w 10000"/>
                <a:gd name="connsiteY75" fmla="*/ 1452 h 10000"/>
                <a:gd name="connsiteX76" fmla="*/ 3953 w 10000"/>
                <a:gd name="connsiteY76" fmla="*/ 1452 h 10000"/>
                <a:gd name="connsiteX77" fmla="*/ 3837 w 10000"/>
                <a:gd name="connsiteY77" fmla="*/ 1452 h 10000"/>
                <a:gd name="connsiteX78" fmla="*/ 3837 w 10000"/>
                <a:gd name="connsiteY78" fmla="*/ 1290 h 10000"/>
                <a:gd name="connsiteX79" fmla="*/ 3721 w 10000"/>
                <a:gd name="connsiteY79" fmla="*/ 1129 h 10000"/>
                <a:gd name="connsiteX80" fmla="*/ 3605 w 10000"/>
                <a:gd name="connsiteY80" fmla="*/ 1290 h 10000"/>
                <a:gd name="connsiteX81" fmla="*/ 3605 w 10000"/>
                <a:gd name="connsiteY81" fmla="*/ 1129 h 10000"/>
                <a:gd name="connsiteX82" fmla="*/ 3488 w 10000"/>
                <a:gd name="connsiteY82" fmla="*/ 968 h 10000"/>
                <a:gd name="connsiteX83" fmla="*/ 3372 w 10000"/>
                <a:gd name="connsiteY83" fmla="*/ 806 h 10000"/>
                <a:gd name="connsiteX84" fmla="*/ 3140 w 10000"/>
                <a:gd name="connsiteY84" fmla="*/ 806 h 10000"/>
                <a:gd name="connsiteX85" fmla="*/ 3140 w 10000"/>
                <a:gd name="connsiteY85" fmla="*/ 645 h 10000"/>
                <a:gd name="connsiteX86" fmla="*/ 3140 w 10000"/>
                <a:gd name="connsiteY86" fmla="*/ 484 h 10000"/>
                <a:gd name="connsiteX87" fmla="*/ 3256 w 10000"/>
                <a:gd name="connsiteY87" fmla="*/ 323 h 10000"/>
                <a:gd name="connsiteX88" fmla="*/ 3023 w 10000"/>
                <a:gd name="connsiteY88" fmla="*/ 323 h 10000"/>
                <a:gd name="connsiteX89" fmla="*/ 2674 w 10000"/>
                <a:gd name="connsiteY89" fmla="*/ 323 h 10000"/>
                <a:gd name="connsiteX90" fmla="*/ 2209 w 10000"/>
                <a:gd name="connsiteY90" fmla="*/ 161 h 10000"/>
                <a:gd name="connsiteX91" fmla="*/ 1977 w 10000"/>
                <a:gd name="connsiteY91" fmla="*/ 161 h 10000"/>
                <a:gd name="connsiteX92" fmla="*/ 1163 w 10000"/>
                <a:gd name="connsiteY92" fmla="*/ 0 h 10000"/>
                <a:gd name="connsiteX93" fmla="*/ 698 w 10000"/>
                <a:gd name="connsiteY93" fmla="*/ 0 h 10000"/>
                <a:gd name="connsiteX94" fmla="*/ 698 w 10000"/>
                <a:gd name="connsiteY94" fmla="*/ 484 h 10000"/>
                <a:gd name="connsiteX95" fmla="*/ 581 w 10000"/>
                <a:gd name="connsiteY95" fmla="*/ 645 h 10000"/>
                <a:gd name="connsiteX96" fmla="*/ 465 w 10000"/>
                <a:gd name="connsiteY96" fmla="*/ 806 h 10000"/>
                <a:gd name="connsiteX97" fmla="*/ 233 w 10000"/>
                <a:gd name="connsiteY97" fmla="*/ 968 h 10000"/>
                <a:gd name="connsiteX98" fmla="*/ 116 w 10000"/>
                <a:gd name="connsiteY98" fmla="*/ 1129 h 10000"/>
                <a:gd name="connsiteX99" fmla="*/ 116 w 10000"/>
                <a:gd name="connsiteY99" fmla="*/ 1290 h 10000"/>
                <a:gd name="connsiteX100" fmla="*/ 116 w 10000"/>
                <a:gd name="connsiteY100" fmla="*/ 1613 h 10000"/>
                <a:gd name="connsiteX101" fmla="*/ 116 w 10000"/>
                <a:gd name="connsiteY101" fmla="*/ 1774 h 10000"/>
                <a:gd name="connsiteX102" fmla="*/ 116 w 10000"/>
                <a:gd name="connsiteY102" fmla="*/ 1935 h 10000"/>
                <a:gd name="connsiteX103" fmla="*/ 0 w 10000"/>
                <a:gd name="connsiteY103" fmla="*/ 1935 h 10000"/>
                <a:gd name="connsiteX104" fmla="*/ 0 w 10000"/>
                <a:gd name="connsiteY104" fmla="*/ 2097 h 10000"/>
                <a:gd name="connsiteX105" fmla="*/ 116 w 10000"/>
                <a:gd name="connsiteY105" fmla="*/ 2258 h 10000"/>
                <a:gd name="connsiteX106" fmla="*/ 349 w 10000"/>
                <a:gd name="connsiteY106" fmla="*/ 2581 h 10000"/>
                <a:gd name="connsiteX107" fmla="*/ 465 w 10000"/>
                <a:gd name="connsiteY107" fmla="*/ 2581 h 10000"/>
                <a:gd name="connsiteX108" fmla="*/ 465 w 10000"/>
                <a:gd name="connsiteY108" fmla="*/ 2742 h 10000"/>
                <a:gd name="connsiteX109" fmla="*/ 465 w 10000"/>
                <a:gd name="connsiteY109" fmla="*/ 2903 h 10000"/>
                <a:gd name="connsiteX110" fmla="*/ 581 w 10000"/>
                <a:gd name="connsiteY110" fmla="*/ 2903 h 10000"/>
                <a:gd name="connsiteX111" fmla="*/ 581 w 10000"/>
                <a:gd name="connsiteY111" fmla="*/ 3226 h 10000"/>
                <a:gd name="connsiteX112" fmla="*/ 698 w 10000"/>
                <a:gd name="connsiteY112" fmla="*/ 3548 h 10000"/>
                <a:gd name="connsiteX113" fmla="*/ 698 w 10000"/>
                <a:gd name="connsiteY113" fmla="*/ 3710 h 10000"/>
                <a:gd name="connsiteX114" fmla="*/ 814 w 10000"/>
                <a:gd name="connsiteY114" fmla="*/ 3871 h 10000"/>
                <a:gd name="connsiteX115" fmla="*/ 930 w 10000"/>
                <a:gd name="connsiteY115" fmla="*/ 4194 h 10000"/>
                <a:gd name="connsiteX116" fmla="*/ 1047 w 10000"/>
                <a:gd name="connsiteY116" fmla="*/ 4194 h 10000"/>
                <a:gd name="connsiteX117" fmla="*/ 1395 w 10000"/>
                <a:gd name="connsiteY117" fmla="*/ 4194 h 10000"/>
                <a:gd name="connsiteX118" fmla="*/ 1744 w 10000"/>
                <a:gd name="connsiteY118" fmla="*/ 4355 h 10000"/>
                <a:gd name="connsiteX119" fmla="*/ 1860 w 10000"/>
                <a:gd name="connsiteY119" fmla="*/ 4355 h 10000"/>
                <a:gd name="connsiteX120" fmla="*/ 1860 w 10000"/>
                <a:gd name="connsiteY120" fmla="*/ 4677 h 10000"/>
                <a:gd name="connsiteX121" fmla="*/ 1860 w 10000"/>
                <a:gd name="connsiteY121" fmla="*/ 5000 h 10000"/>
                <a:gd name="connsiteX122" fmla="*/ 1860 w 10000"/>
                <a:gd name="connsiteY122" fmla="*/ 5161 h 10000"/>
                <a:gd name="connsiteX123" fmla="*/ 1860 w 10000"/>
                <a:gd name="connsiteY123" fmla="*/ 5484 h 10000"/>
                <a:gd name="connsiteX124" fmla="*/ 1977 w 10000"/>
                <a:gd name="connsiteY124" fmla="*/ 5806 h 10000"/>
                <a:gd name="connsiteX125" fmla="*/ 2093 w 10000"/>
                <a:gd name="connsiteY125" fmla="*/ 6129 h 10000"/>
                <a:gd name="connsiteX126" fmla="*/ 2326 w 10000"/>
                <a:gd name="connsiteY126" fmla="*/ 6613 h 10000"/>
                <a:gd name="connsiteX127" fmla="*/ 2326 w 10000"/>
                <a:gd name="connsiteY127" fmla="*/ 6774 h 10000"/>
                <a:gd name="connsiteX128" fmla="*/ 2558 w 10000"/>
                <a:gd name="connsiteY128" fmla="*/ 6774 h 10000"/>
                <a:gd name="connsiteX129" fmla="*/ 2791 w 10000"/>
                <a:gd name="connsiteY129" fmla="*/ 6774 h 10000"/>
                <a:gd name="connsiteX130" fmla="*/ 3140 w 10000"/>
                <a:gd name="connsiteY130" fmla="*/ 6613 h 10000"/>
                <a:gd name="connsiteX131" fmla="*/ 3372 w 10000"/>
                <a:gd name="connsiteY131" fmla="*/ 6290 h 10000"/>
                <a:gd name="connsiteX132" fmla="*/ 3605 w 10000"/>
                <a:gd name="connsiteY132" fmla="*/ 6290 h 10000"/>
                <a:gd name="connsiteX133" fmla="*/ 3721 w 10000"/>
                <a:gd name="connsiteY133" fmla="*/ 6290 h 10000"/>
                <a:gd name="connsiteX134" fmla="*/ 3837 w 10000"/>
                <a:gd name="connsiteY134" fmla="*/ 6290 h 10000"/>
                <a:gd name="connsiteX135" fmla="*/ 3953 w 10000"/>
                <a:gd name="connsiteY135" fmla="*/ 6452 h 10000"/>
                <a:gd name="connsiteX136" fmla="*/ 3953 w 10000"/>
                <a:gd name="connsiteY136" fmla="*/ 6613 h 10000"/>
                <a:gd name="connsiteX137" fmla="*/ 3953 w 10000"/>
                <a:gd name="connsiteY137" fmla="*/ 6935 h 10000"/>
                <a:gd name="connsiteX138" fmla="*/ 4186 w 10000"/>
                <a:gd name="connsiteY138" fmla="*/ 7742 h 10000"/>
                <a:gd name="connsiteX139" fmla="*/ 4302 w 10000"/>
                <a:gd name="connsiteY139" fmla="*/ 8710 h 10000"/>
                <a:gd name="connsiteX140" fmla="*/ 4419 w 10000"/>
                <a:gd name="connsiteY140" fmla="*/ 9032 h 10000"/>
                <a:gd name="connsiteX141" fmla="*/ 5000 w 10000"/>
                <a:gd name="connsiteY141" fmla="*/ 10000 h 10000"/>
                <a:gd name="connsiteX142" fmla="*/ 5116 w 10000"/>
                <a:gd name="connsiteY142" fmla="*/ 10000 h 10000"/>
                <a:gd name="connsiteX143" fmla="*/ 5233 w 10000"/>
                <a:gd name="connsiteY143" fmla="*/ 9839 h 10000"/>
                <a:gd name="connsiteX144" fmla="*/ 5349 w 10000"/>
                <a:gd name="connsiteY144" fmla="*/ 9516 h 10000"/>
                <a:gd name="connsiteX145" fmla="*/ 5581 w 10000"/>
                <a:gd name="connsiteY145" fmla="*/ 9194 h 10000"/>
                <a:gd name="connsiteX146" fmla="*/ 5814 w 10000"/>
                <a:gd name="connsiteY146" fmla="*/ 919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000" h="10000">
                  <a:moveTo>
                    <a:pt x="5814" y="9194"/>
                  </a:moveTo>
                  <a:lnTo>
                    <a:pt x="5814" y="9194"/>
                  </a:lnTo>
                  <a:lnTo>
                    <a:pt x="5814" y="8871"/>
                  </a:lnTo>
                  <a:lnTo>
                    <a:pt x="5814" y="8387"/>
                  </a:lnTo>
                  <a:lnTo>
                    <a:pt x="5814" y="8226"/>
                  </a:lnTo>
                  <a:cubicBezTo>
                    <a:pt x="5853" y="8011"/>
                    <a:pt x="5891" y="7796"/>
                    <a:pt x="5930" y="7581"/>
                  </a:cubicBezTo>
                  <a:lnTo>
                    <a:pt x="5930" y="7419"/>
                  </a:lnTo>
                  <a:lnTo>
                    <a:pt x="5930" y="7258"/>
                  </a:lnTo>
                  <a:lnTo>
                    <a:pt x="5698" y="7097"/>
                  </a:lnTo>
                  <a:lnTo>
                    <a:pt x="5581" y="7097"/>
                  </a:lnTo>
                  <a:lnTo>
                    <a:pt x="5698" y="6774"/>
                  </a:lnTo>
                  <a:lnTo>
                    <a:pt x="5814" y="6774"/>
                  </a:lnTo>
                  <a:lnTo>
                    <a:pt x="5930" y="6774"/>
                  </a:lnTo>
                  <a:lnTo>
                    <a:pt x="6163" y="6774"/>
                  </a:lnTo>
                  <a:lnTo>
                    <a:pt x="6279" y="6613"/>
                  </a:lnTo>
                  <a:lnTo>
                    <a:pt x="6395" y="6452"/>
                  </a:lnTo>
                  <a:lnTo>
                    <a:pt x="6628" y="6452"/>
                  </a:lnTo>
                  <a:lnTo>
                    <a:pt x="6860" y="6613"/>
                  </a:lnTo>
                  <a:lnTo>
                    <a:pt x="7093" y="6613"/>
                  </a:lnTo>
                  <a:lnTo>
                    <a:pt x="7093" y="6452"/>
                  </a:lnTo>
                  <a:lnTo>
                    <a:pt x="7209" y="6452"/>
                  </a:lnTo>
                  <a:lnTo>
                    <a:pt x="7209" y="6129"/>
                  </a:lnTo>
                  <a:lnTo>
                    <a:pt x="7209" y="5806"/>
                  </a:lnTo>
                  <a:lnTo>
                    <a:pt x="7209" y="5645"/>
                  </a:lnTo>
                  <a:lnTo>
                    <a:pt x="7558" y="5323"/>
                  </a:lnTo>
                  <a:cubicBezTo>
                    <a:pt x="7597" y="5269"/>
                    <a:pt x="7635" y="5215"/>
                    <a:pt x="7674" y="5161"/>
                  </a:cubicBezTo>
                  <a:lnTo>
                    <a:pt x="7558" y="5000"/>
                  </a:lnTo>
                  <a:lnTo>
                    <a:pt x="7558" y="4839"/>
                  </a:lnTo>
                  <a:lnTo>
                    <a:pt x="7558" y="4677"/>
                  </a:lnTo>
                  <a:lnTo>
                    <a:pt x="7674" y="4516"/>
                  </a:lnTo>
                  <a:lnTo>
                    <a:pt x="7791" y="4516"/>
                  </a:lnTo>
                  <a:lnTo>
                    <a:pt x="7907" y="4677"/>
                  </a:lnTo>
                  <a:lnTo>
                    <a:pt x="8023" y="4677"/>
                  </a:lnTo>
                  <a:lnTo>
                    <a:pt x="8140" y="4516"/>
                  </a:lnTo>
                  <a:lnTo>
                    <a:pt x="8140" y="4355"/>
                  </a:lnTo>
                  <a:lnTo>
                    <a:pt x="8372" y="4355"/>
                  </a:lnTo>
                  <a:lnTo>
                    <a:pt x="8488" y="4355"/>
                  </a:lnTo>
                  <a:lnTo>
                    <a:pt x="8488" y="4194"/>
                  </a:lnTo>
                  <a:lnTo>
                    <a:pt x="8953" y="4032"/>
                  </a:lnTo>
                  <a:lnTo>
                    <a:pt x="9186" y="4032"/>
                  </a:lnTo>
                  <a:cubicBezTo>
                    <a:pt x="9225" y="4086"/>
                    <a:pt x="9263" y="4140"/>
                    <a:pt x="9302" y="4194"/>
                  </a:cubicBezTo>
                  <a:lnTo>
                    <a:pt x="9419" y="4355"/>
                  </a:lnTo>
                  <a:lnTo>
                    <a:pt x="9535" y="4355"/>
                  </a:lnTo>
                  <a:lnTo>
                    <a:pt x="9651" y="4355"/>
                  </a:lnTo>
                  <a:lnTo>
                    <a:pt x="9767" y="4194"/>
                  </a:lnTo>
                  <a:lnTo>
                    <a:pt x="9767" y="4032"/>
                  </a:lnTo>
                  <a:lnTo>
                    <a:pt x="9884" y="3710"/>
                  </a:lnTo>
                  <a:cubicBezTo>
                    <a:pt x="9923" y="3656"/>
                    <a:pt x="9961" y="3602"/>
                    <a:pt x="10000" y="3548"/>
                  </a:cubicBezTo>
                  <a:lnTo>
                    <a:pt x="10000" y="3387"/>
                  </a:lnTo>
                  <a:lnTo>
                    <a:pt x="9884" y="3387"/>
                  </a:lnTo>
                  <a:lnTo>
                    <a:pt x="9767" y="3226"/>
                  </a:lnTo>
                  <a:lnTo>
                    <a:pt x="9419" y="3387"/>
                  </a:lnTo>
                  <a:lnTo>
                    <a:pt x="9302" y="3226"/>
                  </a:lnTo>
                  <a:lnTo>
                    <a:pt x="9186" y="3226"/>
                  </a:lnTo>
                  <a:lnTo>
                    <a:pt x="9186" y="2903"/>
                  </a:lnTo>
                  <a:lnTo>
                    <a:pt x="9070" y="2903"/>
                  </a:lnTo>
                  <a:lnTo>
                    <a:pt x="8837" y="2903"/>
                  </a:lnTo>
                  <a:lnTo>
                    <a:pt x="8488" y="2903"/>
                  </a:lnTo>
                  <a:lnTo>
                    <a:pt x="8488" y="2742"/>
                  </a:lnTo>
                  <a:lnTo>
                    <a:pt x="8372" y="2581"/>
                  </a:lnTo>
                  <a:lnTo>
                    <a:pt x="8372" y="2419"/>
                  </a:lnTo>
                  <a:lnTo>
                    <a:pt x="8256" y="2258"/>
                  </a:lnTo>
                  <a:lnTo>
                    <a:pt x="8023" y="2097"/>
                  </a:lnTo>
                  <a:lnTo>
                    <a:pt x="7674" y="1774"/>
                  </a:lnTo>
                  <a:lnTo>
                    <a:pt x="7558" y="1774"/>
                  </a:lnTo>
                  <a:lnTo>
                    <a:pt x="7209" y="1774"/>
                  </a:lnTo>
                  <a:lnTo>
                    <a:pt x="6977" y="1554"/>
                  </a:lnTo>
                  <a:lnTo>
                    <a:pt x="6585" y="2030"/>
                  </a:lnTo>
                  <a:cubicBezTo>
                    <a:pt x="6522" y="2160"/>
                    <a:pt x="6458" y="2289"/>
                    <a:pt x="6395" y="2419"/>
                  </a:cubicBezTo>
                  <a:lnTo>
                    <a:pt x="5814" y="2419"/>
                  </a:lnTo>
                  <a:lnTo>
                    <a:pt x="5465" y="2419"/>
                  </a:lnTo>
                  <a:lnTo>
                    <a:pt x="5349" y="2258"/>
                  </a:lnTo>
                  <a:lnTo>
                    <a:pt x="4767" y="1774"/>
                  </a:lnTo>
                  <a:lnTo>
                    <a:pt x="4302" y="1613"/>
                  </a:lnTo>
                  <a:lnTo>
                    <a:pt x="4186" y="1613"/>
                  </a:lnTo>
                  <a:lnTo>
                    <a:pt x="4186" y="1452"/>
                  </a:lnTo>
                  <a:lnTo>
                    <a:pt x="3953" y="1452"/>
                  </a:lnTo>
                  <a:lnTo>
                    <a:pt x="3837" y="1452"/>
                  </a:lnTo>
                  <a:lnTo>
                    <a:pt x="3837" y="1290"/>
                  </a:lnTo>
                  <a:lnTo>
                    <a:pt x="3721" y="1129"/>
                  </a:lnTo>
                  <a:lnTo>
                    <a:pt x="3605" y="1290"/>
                  </a:lnTo>
                  <a:lnTo>
                    <a:pt x="3605" y="1129"/>
                  </a:lnTo>
                  <a:lnTo>
                    <a:pt x="3488" y="968"/>
                  </a:lnTo>
                  <a:cubicBezTo>
                    <a:pt x="3449" y="914"/>
                    <a:pt x="3411" y="860"/>
                    <a:pt x="3372" y="806"/>
                  </a:cubicBezTo>
                  <a:lnTo>
                    <a:pt x="3140" y="806"/>
                  </a:lnTo>
                  <a:lnTo>
                    <a:pt x="3140" y="645"/>
                  </a:lnTo>
                  <a:lnTo>
                    <a:pt x="3140" y="484"/>
                  </a:lnTo>
                  <a:lnTo>
                    <a:pt x="3256" y="323"/>
                  </a:lnTo>
                  <a:lnTo>
                    <a:pt x="3023" y="323"/>
                  </a:lnTo>
                  <a:lnTo>
                    <a:pt x="2674" y="323"/>
                  </a:lnTo>
                  <a:lnTo>
                    <a:pt x="2209" y="161"/>
                  </a:lnTo>
                  <a:lnTo>
                    <a:pt x="1977" y="161"/>
                  </a:lnTo>
                  <a:lnTo>
                    <a:pt x="1163" y="0"/>
                  </a:lnTo>
                  <a:lnTo>
                    <a:pt x="698" y="0"/>
                  </a:lnTo>
                  <a:lnTo>
                    <a:pt x="698" y="484"/>
                  </a:lnTo>
                  <a:lnTo>
                    <a:pt x="581" y="645"/>
                  </a:lnTo>
                  <a:lnTo>
                    <a:pt x="465" y="806"/>
                  </a:lnTo>
                  <a:lnTo>
                    <a:pt x="233" y="968"/>
                  </a:lnTo>
                  <a:lnTo>
                    <a:pt x="116" y="1129"/>
                  </a:lnTo>
                  <a:lnTo>
                    <a:pt x="116" y="1290"/>
                  </a:lnTo>
                  <a:lnTo>
                    <a:pt x="116" y="1613"/>
                  </a:lnTo>
                  <a:lnTo>
                    <a:pt x="116" y="1774"/>
                  </a:lnTo>
                  <a:lnTo>
                    <a:pt x="116" y="1935"/>
                  </a:lnTo>
                  <a:lnTo>
                    <a:pt x="0" y="1935"/>
                  </a:lnTo>
                  <a:lnTo>
                    <a:pt x="0" y="2097"/>
                  </a:lnTo>
                  <a:lnTo>
                    <a:pt x="116" y="2258"/>
                  </a:lnTo>
                  <a:lnTo>
                    <a:pt x="349" y="2581"/>
                  </a:lnTo>
                  <a:lnTo>
                    <a:pt x="465" y="2581"/>
                  </a:lnTo>
                  <a:lnTo>
                    <a:pt x="465" y="2742"/>
                  </a:lnTo>
                  <a:lnTo>
                    <a:pt x="465" y="2903"/>
                  </a:lnTo>
                  <a:lnTo>
                    <a:pt x="581" y="2903"/>
                  </a:lnTo>
                  <a:lnTo>
                    <a:pt x="581" y="3226"/>
                  </a:lnTo>
                  <a:lnTo>
                    <a:pt x="698" y="3548"/>
                  </a:lnTo>
                  <a:lnTo>
                    <a:pt x="698" y="3710"/>
                  </a:lnTo>
                  <a:lnTo>
                    <a:pt x="814" y="3871"/>
                  </a:lnTo>
                  <a:cubicBezTo>
                    <a:pt x="853" y="3979"/>
                    <a:pt x="891" y="4086"/>
                    <a:pt x="930" y="4194"/>
                  </a:cubicBezTo>
                  <a:lnTo>
                    <a:pt x="1047" y="4194"/>
                  </a:lnTo>
                  <a:lnTo>
                    <a:pt x="1395" y="4194"/>
                  </a:lnTo>
                  <a:lnTo>
                    <a:pt x="1744" y="4355"/>
                  </a:lnTo>
                  <a:lnTo>
                    <a:pt x="1860" y="4355"/>
                  </a:lnTo>
                  <a:lnTo>
                    <a:pt x="1860" y="4677"/>
                  </a:lnTo>
                  <a:lnTo>
                    <a:pt x="1860" y="5000"/>
                  </a:lnTo>
                  <a:lnTo>
                    <a:pt x="1860" y="5161"/>
                  </a:lnTo>
                  <a:lnTo>
                    <a:pt x="1860" y="5484"/>
                  </a:lnTo>
                  <a:lnTo>
                    <a:pt x="1977" y="5806"/>
                  </a:lnTo>
                  <a:cubicBezTo>
                    <a:pt x="2016" y="5914"/>
                    <a:pt x="2054" y="6021"/>
                    <a:pt x="2093" y="6129"/>
                  </a:cubicBezTo>
                  <a:cubicBezTo>
                    <a:pt x="2171" y="6290"/>
                    <a:pt x="2248" y="6452"/>
                    <a:pt x="2326" y="6613"/>
                  </a:cubicBezTo>
                  <a:lnTo>
                    <a:pt x="2326" y="6774"/>
                  </a:lnTo>
                  <a:lnTo>
                    <a:pt x="2558" y="6774"/>
                  </a:lnTo>
                  <a:lnTo>
                    <a:pt x="2791" y="6774"/>
                  </a:lnTo>
                  <a:lnTo>
                    <a:pt x="3140" y="6613"/>
                  </a:lnTo>
                  <a:cubicBezTo>
                    <a:pt x="3217" y="6505"/>
                    <a:pt x="3295" y="6398"/>
                    <a:pt x="3372" y="6290"/>
                  </a:cubicBezTo>
                  <a:lnTo>
                    <a:pt x="3605" y="6290"/>
                  </a:lnTo>
                  <a:lnTo>
                    <a:pt x="3721" y="6290"/>
                  </a:lnTo>
                  <a:lnTo>
                    <a:pt x="3837" y="6290"/>
                  </a:lnTo>
                  <a:cubicBezTo>
                    <a:pt x="3876" y="6344"/>
                    <a:pt x="3914" y="6398"/>
                    <a:pt x="3953" y="6452"/>
                  </a:cubicBezTo>
                  <a:lnTo>
                    <a:pt x="3953" y="6613"/>
                  </a:lnTo>
                  <a:lnTo>
                    <a:pt x="3953" y="6935"/>
                  </a:lnTo>
                  <a:cubicBezTo>
                    <a:pt x="4031" y="7204"/>
                    <a:pt x="4108" y="7473"/>
                    <a:pt x="4186" y="7742"/>
                  </a:cubicBezTo>
                  <a:cubicBezTo>
                    <a:pt x="4225" y="8065"/>
                    <a:pt x="4263" y="8387"/>
                    <a:pt x="4302" y="8710"/>
                  </a:cubicBezTo>
                  <a:lnTo>
                    <a:pt x="4419" y="9032"/>
                  </a:lnTo>
                  <a:lnTo>
                    <a:pt x="5000" y="10000"/>
                  </a:lnTo>
                  <a:lnTo>
                    <a:pt x="5116" y="10000"/>
                  </a:lnTo>
                  <a:lnTo>
                    <a:pt x="5233" y="9839"/>
                  </a:lnTo>
                  <a:cubicBezTo>
                    <a:pt x="5272" y="9731"/>
                    <a:pt x="5310" y="9624"/>
                    <a:pt x="5349" y="9516"/>
                  </a:cubicBezTo>
                  <a:lnTo>
                    <a:pt x="5581" y="9194"/>
                  </a:lnTo>
                  <a:lnTo>
                    <a:pt x="5814" y="9194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0" name="Freeform 1028">
              <a:extLst>
                <a:ext uri="{FF2B5EF4-FFF2-40B4-BE49-F238E27FC236}">
                  <a16:creationId xmlns:a16="http://schemas.microsoft.com/office/drawing/2014/main" xmlns="" id="{D79D94E6-9AB8-436C-8ECE-4E5158C5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2362" y="2939687"/>
              <a:ext cx="851864" cy="675374"/>
            </a:xfrm>
            <a:custGeom>
              <a:avLst/>
              <a:gdLst>
                <a:gd name="T0" fmla="*/ 2147483646 w 86"/>
                <a:gd name="T1" fmla="*/ 2147483646 h 66"/>
                <a:gd name="T2" fmla="*/ 2147483646 w 86"/>
                <a:gd name="T3" fmla="*/ 2147483646 h 66"/>
                <a:gd name="T4" fmla="*/ 2147483646 w 86"/>
                <a:gd name="T5" fmla="*/ 2147483646 h 66"/>
                <a:gd name="T6" fmla="*/ 2147483646 w 86"/>
                <a:gd name="T7" fmla="*/ 2147483646 h 66"/>
                <a:gd name="T8" fmla="*/ 2147483646 w 86"/>
                <a:gd name="T9" fmla="*/ 2147483646 h 66"/>
                <a:gd name="T10" fmla="*/ 2147483646 w 86"/>
                <a:gd name="T11" fmla="*/ 2147483646 h 66"/>
                <a:gd name="T12" fmla="*/ 2147483646 w 86"/>
                <a:gd name="T13" fmla="*/ 2147483646 h 66"/>
                <a:gd name="T14" fmla="*/ 2147483646 w 86"/>
                <a:gd name="T15" fmla="*/ 2147483646 h 66"/>
                <a:gd name="T16" fmla="*/ 2147483646 w 86"/>
                <a:gd name="T17" fmla="*/ 2147483646 h 66"/>
                <a:gd name="T18" fmla="*/ 2147483646 w 86"/>
                <a:gd name="T19" fmla="*/ 2147483646 h 66"/>
                <a:gd name="T20" fmla="*/ 2147483646 w 86"/>
                <a:gd name="T21" fmla="*/ 2147483646 h 66"/>
                <a:gd name="T22" fmla="*/ 2147483646 w 86"/>
                <a:gd name="T23" fmla="*/ 2147483646 h 66"/>
                <a:gd name="T24" fmla="*/ 2147483646 w 86"/>
                <a:gd name="T25" fmla="*/ 2147483646 h 66"/>
                <a:gd name="T26" fmla="*/ 2147483646 w 86"/>
                <a:gd name="T27" fmla="*/ 2147483646 h 66"/>
                <a:gd name="T28" fmla="*/ 2147483646 w 86"/>
                <a:gd name="T29" fmla="*/ 2147483646 h 66"/>
                <a:gd name="T30" fmla="*/ 2147483646 w 86"/>
                <a:gd name="T31" fmla="*/ 2147483646 h 66"/>
                <a:gd name="T32" fmla="*/ 2147483646 w 86"/>
                <a:gd name="T33" fmla="*/ 2147483646 h 66"/>
                <a:gd name="T34" fmla="*/ 2147483646 w 86"/>
                <a:gd name="T35" fmla="*/ 2147483646 h 66"/>
                <a:gd name="T36" fmla="*/ 2147483646 w 86"/>
                <a:gd name="T37" fmla="*/ 2147483646 h 66"/>
                <a:gd name="T38" fmla="*/ 2147483646 w 86"/>
                <a:gd name="T39" fmla="*/ 2147483646 h 66"/>
                <a:gd name="T40" fmla="*/ 2147483646 w 86"/>
                <a:gd name="T41" fmla="*/ 2147483646 h 66"/>
                <a:gd name="T42" fmla="*/ 2147483646 w 86"/>
                <a:gd name="T43" fmla="*/ 2147483646 h 66"/>
                <a:gd name="T44" fmla="*/ 2147483646 w 86"/>
                <a:gd name="T45" fmla="*/ 2147483646 h 66"/>
                <a:gd name="T46" fmla="*/ 2147483646 w 86"/>
                <a:gd name="T47" fmla="*/ 2147483646 h 66"/>
                <a:gd name="T48" fmla="*/ 2147483646 w 86"/>
                <a:gd name="T49" fmla="*/ 2147483646 h 66"/>
                <a:gd name="T50" fmla="*/ 2147483646 w 86"/>
                <a:gd name="T51" fmla="*/ 2147483646 h 66"/>
                <a:gd name="T52" fmla="*/ 2147483646 w 86"/>
                <a:gd name="T53" fmla="*/ 2147483646 h 66"/>
                <a:gd name="T54" fmla="*/ 2147483646 w 86"/>
                <a:gd name="T55" fmla="*/ 2147483646 h 66"/>
                <a:gd name="T56" fmla="*/ 2147483646 w 86"/>
                <a:gd name="T57" fmla="*/ 2147483646 h 66"/>
                <a:gd name="T58" fmla="*/ 2147483646 w 86"/>
                <a:gd name="T59" fmla="*/ 2147483646 h 66"/>
                <a:gd name="T60" fmla="*/ 2147483646 w 86"/>
                <a:gd name="T61" fmla="*/ 2147483646 h 66"/>
                <a:gd name="T62" fmla="*/ 2147483646 w 86"/>
                <a:gd name="T63" fmla="*/ 2147483646 h 66"/>
                <a:gd name="T64" fmla="*/ 2147483646 w 86"/>
                <a:gd name="T65" fmla="*/ 2147483646 h 66"/>
                <a:gd name="T66" fmla="*/ 2147483646 w 86"/>
                <a:gd name="T67" fmla="*/ 2147483646 h 66"/>
                <a:gd name="T68" fmla="*/ 2147483646 w 86"/>
                <a:gd name="T69" fmla="*/ 2147483646 h 66"/>
                <a:gd name="T70" fmla="*/ 2147483646 w 86"/>
                <a:gd name="T71" fmla="*/ 2147483646 h 66"/>
                <a:gd name="T72" fmla="*/ 2147483646 w 86"/>
                <a:gd name="T73" fmla="*/ 2147483646 h 66"/>
                <a:gd name="T74" fmla="*/ 2147483646 w 86"/>
                <a:gd name="T75" fmla="*/ 2147483646 h 66"/>
                <a:gd name="T76" fmla="*/ 2147483646 w 86"/>
                <a:gd name="T77" fmla="*/ 2147483646 h 66"/>
                <a:gd name="T78" fmla="*/ 2147483646 w 86"/>
                <a:gd name="T79" fmla="*/ 2147483646 h 66"/>
                <a:gd name="T80" fmla="*/ 2147483646 w 86"/>
                <a:gd name="T81" fmla="*/ 2147483646 h 66"/>
                <a:gd name="T82" fmla="*/ 2147483646 w 86"/>
                <a:gd name="T83" fmla="*/ 2147483646 h 66"/>
                <a:gd name="T84" fmla="*/ 2147483646 w 86"/>
                <a:gd name="T85" fmla="*/ 2147483646 h 66"/>
                <a:gd name="T86" fmla="*/ 2147483646 w 86"/>
                <a:gd name="T87" fmla="*/ 2147483646 h 66"/>
                <a:gd name="T88" fmla="*/ 2147483646 w 86"/>
                <a:gd name="T89" fmla="*/ 0 h 66"/>
                <a:gd name="T90" fmla="*/ 2147483646 w 86"/>
                <a:gd name="T91" fmla="*/ 2147483646 h 66"/>
                <a:gd name="T92" fmla="*/ 2147483646 w 86"/>
                <a:gd name="T93" fmla="*/ 2147483646 h 66"/>
                <a:gd name="T94" fmla="*/ 2147483646 w 86"/>
                <a:gd name="T95" fmla="*/ 2147483646 h 66"/>
                <a:gd name="T96" fmla="*/ 2147483646 w 86"/>
                <a:gd name="T97" fmla="*/ 2147483646 h 66"/>
                <a:gd name="T98" fmla="*/ 2147483646 w 86"/>
                <a:gd name="T99" fmla="*/ 2147483646 h 66"/>
                <a:gd name="T100" fmla="*/ 0 w 86"/>
                <a:gd name="T101" fmla="*/ 2147483646 h 66"/>
                <a:gd name="T102" fmla="*/ 0 w 86"/>
                <a:gd name="T103" fmla="*/ 2147483646 h 66"/>
                <a:gd name="T104" fmla="*/ 2147483646 w 86"/>
                <a:gd name="T105" fmla="*/ 2147483646 h 66"/>
                <a:gd name="T106" fmla="*/ 2147483646 w 86"/>
                <a:gd name="T107" fmla="*/ 2147483646 h 66"/>
                <a:gd name="T108" fmla="*/ 2147483646 w 86"/>
                <a:gd name="T109" fmla="*/ 2147483646 h 66"/>
                <a:gd name="T110" fmla="*/ 2147483646 w 86"/>
                <a:gd name="T111" fmla="*/ 2147483646 h 66"/>
                <a:gd name="T112" fmla="*/ 2147483646 w 86"/>
                <a:gd name="T113" fmla="*/ 2147483646 h 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86" h="66">
                  <a:moveTo>
                    <a:pt x="19" y="43"/>
                  </a:moveTo>
                  <a:lnTo>
                    <a:pt x="19" y="44"/>
                  </a:lnTo>
                  <a:lnTo>
                    <a:pt x="15" y="45"/>
                  </a:lnTo>
                  <a:lnTo>
                    <a:pt x="14" y="46"/>
                  </a:lnTo>
                  <a:lnTo>
                    <a:pt x="12" y="48"/>
                  </a:lnTo>
                  <a:lnTo>
                    <a:pt x="13" y="49"/>
                  </a:lnTo>
                  <a:lnTo>
                    <a:pt x="13" y="50"/>
                  </a:lnTo>
                  <a:lnTo>
                    <a:pt x="15" y="50"/>
                  </a:lnTo>
                  <a:lnTo>
                    <a:pt x="14" y="52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6" y="56"/>
                  </a:lnTo>
                  <a:lnTo>
                    <a:pt x="15" y="57"/>
                  </a:lnTo>
                  <a:lnTo>
                    <a:pt x="14" y="57"/>
                  </a:lnTo>
                  <a:lnTo>
                    <a:pt x="14" y="59"/>
                  </a:lnTo>
                  <a:lnTo>
                    <a:pt x="14" y="60"/>
                  </a:lnTo>
                  <a:lnTo>
                    <a:pt x="15" y="60"/>
                  </a:lnTo>
                  <a:lnTo>
                    <a:pt x="16" y="58"/>
                  </a:lnTo>
                  <a:lnTo>
                    <a:pt x="17" y="58"/>
                  </a:lnTo>
                  <a:lnTo>
                    <a:pt x="18" y="58"/>
                  </a:lnTo>
                  <a:lnTo>
                    <a:pt x="19" y="58"/>
                  </a:lnTo>
                  <a:lnTo>
                    <a:pt x="20" y="58"/>
                  </a:lnTo>
                  <a:lnTo>
                    <a:pt x="20" y="57"/>
                  </a:lnTo>
                  <a:lnTo>
                    <a:pt x="21" y="57"/>
                  </a:lnTo>
                  <a:lnTo>
                    <a:pt x="21" y="58"/>
                  </a:lnTo>
                  <a:lnTo>
                    <a:pt x="21" y="59"/>
                  </a:lnTo>
                  <a:lnTo>
                    <a:pt x="20" y="59"/>
                  </a:lnTo>
                  <a:lnTo>
                    <a:pt x="19" y="60"/>
                  </a:lnTo>
                  <a:lnTo>
                    <a:pt x="20" y="61"/>
                  </a:lnTo>
                  <a:lnTo>
                    <a:pt x="20" y="62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3" y="61"/>
                  </a:lnTo>
                  <a:lnTo>
                    <a:pt x="24" y="61"/>
                  </a:lnTo>
                  <a:lnTo>
                    <a:pt x="25" y="61"/>
                  </a:lnTo>
                  <a:lnTo>
                    <a:pt x="26" y="60"/>
                  </a:lnTo>
                  <a:lnTo>
                    <a:pt x="27" y="62"/>
                  </a:lnTo>
                  <a:lnTo>
                    <a:pt x="27" y="61"/>
                  </a:lnTo>
                  <a:lnTo>
                    <a:pt x="27" y="60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58"/>
                  </a:lnTo>
                  <a:lnTo>
                    <a:pt x="29" y="57"/>
                  </a:lnTo>
                  <a:lnTo>
                    <a:pt x="30" y="58"/>
                  </a:lnTo>
                  <a:lnTo>
                    <a:pt x="30" y="59"/>
                  </a:lnTo>
                  <a:lnTo>
                    <a:pt x="30" y="60"/>
                  </a:lnTo>
                  <a:lnTo>
                    <a:pt x="28" y="61"/>
                  </a:lnTo>
                  <a:lnTo>
                    <a:pt x="29" y="62"/>
                  </a:lnTo>
                  <a:lnTo>
                    <a:pt x="30" y="62"/>
                  </a:lnTo>
                  <a:lnTo>
                    <a:pt x="31" y="61"/>
                  </a:lnTo>
                  <a:lnTo>
                    <a:pt x="32" y="62"/>
                  </a:lnTo>
                  <a:lnTo>
                    <a:pt x="32" y="63"/>
                  </a:lnTo>
                  <a:lnTo>
                    <a:pt x="33" y="64"/>
                  </a:lnTo>
                  <a:lnTo>
                    <a:pt x="33" y="65"/>
                  </a:lnTo>
                  <a:lnTo>
                    <a:pt x="34" y="65"/>
                  </a:lnTo>
                  <a:lnTo>
                    <a:pt x="35" y="65"/>
                  </a:lnTo>
                  <a:lnTo>
                    <a:pt x="37" y="65"/>
                  </a:lnTo>
                  <a:lnTo>
                    <a:pt x="38" y="65"/>
                  </a:lnTo>
                  <a:lnTo>
                    <a:pt x="40" y="66"/>
                  </a:lnTo>
                  <a:lnTo>
                    <a:pt x="41" y="66"/>
                  </a:lnTo>
                  <a:lnTo>
                    <a:pt x="43" y="65"/>
                  </a:lnTo>
                  <a:lnTo>
                    <a:pt x="45" y="64"/>
                  </a:lnTo>
                  <a:lnTo>
                    <a:pt x="46" y="63"/>
                  </a:lnTo>
                  <a:lnTo>
                    <a:pt x="47" y="62"/>
                  </a:lnTo>
                  <a:lnTo>
                    <a:pt x="48" y="61"/>
                  </a:lnTo>
                  <a:lnTo>
                    <a:pt x="50" y="61"/>
                  </a:lnTo>
                  <a:lnTo>
                    <a:pt x="52" y="62"/>
                  </a:lnTo>
                  <a:lnTo>
                    <a:pt x="53" y="62"/>
                  </a:lnTo>
                  <a:lnTo>
                    <a:pt x="54" y="63"/>
                  </a:lnTo>
                  <a:lnTo>
                    <a:pt x="55" y="64"/>
                  </a:lnTo>
                  <a:lnTo>
                    <a:pt x="56" y="63"/>
                  </a:lnTo>
                  <a:lnTo>
                    <a:pt x="57" y="63"/>
                  </a:lnTo>
                  <a:lnTo>
                    <a:pt x="58" y="63"/>
                  </a:lnTo>
                  <a:lnTo>
                    <a:pt x="59" y="65"/>
                  </a:lnTo>
                  <a:lnTo>
                    <a:pt x="59" y="66"/>
                  </a:lnTo>
                  <a:lnTo>
                    <a:pt x="60" y="66"/>
                  </a:lnTo>
                  <a:lnTo>
                    <a:pt x="61" y="66"/>
                  </a:lnTo>
                  <a:lnTo>
                    <a:pt x="61" y="65"/>
                  </a:lnTo>
                  <a:lnTo>
                    <a:pt x="62" y="65"/>
                  </a:lnTo>
                  <a:lnTo>
                    <a:pt x="63" y="65"/>
                  </a:lnTo>
                  <a:lnTo>
                    <a:pt x="64" y="64"/>
                  </a:lnTo>
                  <a:lnTo>
                    <a:pt x="65" y="64"/>
                  </a:lnTo>
                  <a:lnTo>
                    <a:pt x="66" y="65"/>
                  </a:lnTo>
                  <a:lnTo>
                    <a:pt x="67" y="65"/>
                  </a:lnTo>
                  <a:lnTo>
                    <a:pt x="68" y="64"/>
                  </a:lnTo>
                  <a:lnTo>
                    <a:pt x="69" y="62"/>
                  </a:lnTo>
                  <a:lnTo>
                    <a:pt x="70" y="61"/>
                  </a:lnTo>
                  <a:lnTo>
                    <a:pt x="72" y="61"/>
                  </a:lnTo>
                  <a:lnTo>
                    <a:pt x="73" y="61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2"/>
                  </a:lnTo>
                  <a:lnTo>
                    <a:pt x="78" y="62"/>
                  </a:lnTo>
                  <a:lnTo>
                    <a:pt x="80" y="61"/>
                  </a:lnTo>
                  <a:lnTo>
                    <a:pt x="81" y="61"/>
                  </a:lnTo>
                  <a:lnTo>
                    <a:pt x="81" y="60"/>
                  </a:lnTo>
                  <a:lnTo>
                    <a:pt x="82" y="59"/>
                  </a:lnTo>
                  <a:lnTo>
                    <a:pt x="83" y="58"/>
                  </a:lnTo>
                  <a:lnTo>
                    <a:pt x="84" y="57"/>
                  </a:lnTo>
                  <a:lnTo>
                    <a:pt x="84" y="56"/>
                  </a:lnTo>
                  <a:lnTo>
                    <a:pt x="85" y="55"/>
                  </a:lnTo>
                  <a:lnTo>
                    <a:pt x="86" y="54"/>
                  </a:lnTo>
                  <a:lnTo>
                    <a:pt x="84" y="55"/>
                  </a:lnTo>
                  <a:lnTo>
                    <a:pt x="78" y="58"/>
                  </a:lnTo>
                  <a:lnTo>
                    <a:pt x="76" y="58"/>
                  </a:lnTo>
                  <a:lnTo>
                    <a:pt x="76" y="57"/>
                  </a:lnTo>
                  <a:lnTo>
                    <a:pt x="75" y="54"/>
                  </a:lnTo>
                  <a:lnTo>
                    <a:pt x="74" y="53"/>
                  </a:lnTo>
                  <a:lnTo>
                    <a:pt x="74" y="47"/>
                  </a:lnTo>
                  <a:lnTo>
                    <a:pt x="75" y="46"/>
                  </a:lnTo>
                  <a:lnTo>
                    <a:pt x="75" y="45"/>
                  </a:lnTo>
                  <a:lnTo>
                    <a:pt x="76" y="45"/>
                  </a:lnTo>
                  <a:lnTo>
                    <a:pt x="77" y="45"/>
                  </a:lnTo>
                  <a:lnTo>
                    <a:pt x="77" y="44"/>
                  </a:lnTo>
                  <a:lnTo>
                    <a:pt x="76" y="42"/>
                  </a:lnTo>
                  <a:lnTo>
                    <a:pt x="76" y="38"/>
                  </a:lnTo>
                  <a:lnTo>
                    <a:pt x="75" y="35"/>
                  </a:lnTo>
                  <a:lnTo>
                    <a:pt x="74" y="34"/>
                  </a:lnTo>
                  <a:lnTo>
                    <a:pt x="73" y="32"/>
                  </a:lnTo>
                  <a:lnTo>
                    <a:pt x="71" y="31"/>
                  </a:lnTo>
                  <a:lnTo>
                    <a:pt x="70" y="31"/>
                  </a:lnTo>
                  <a:lnTo>
                    <a:pt x="69" y="30"/>
                  </a:lnTo>
                  <a:lnTo>
                    <a:pt x="67" y="30"/>
                  </a:lnTo>
                  <a:lnTo>
                    <a:pt x="63" y="29"/>
                  </a:lnTo>
                  <a:lnTo>
                    <a:pt x="58" y="29"/>
                  </a:lnTo>
                  <a:lnTo>
                    <a:pt x="54" y="29"/>
                  </a:lnTo>
                  <a:lnTo>
                    <a:pt x="53" y="29"/>
                  </a:lnTo>
                  <a:lnTo>
                    <a:pt x="52" y="28"/>
                  </a:lnTo>
                  <a:lnTo>
                    <a:pt x="53" y="24"/>
                  </a:lnTo>
                  <a:lnTo>
                    <a:pt x="54" y="22"/>
                  </a:lnTo>
                  <a:lnTo>
                    <a:pt x="54" y="21"/>
                  </a:lnTo>
                  <a:lnTo>
                    <a:pt x="54" y="19"/>
                  </a:lnTo>
                  <a:lnTo>
                    <a:pt x="53" y="18"/>
                  </a:lnTo>
                  <a:lnTo>
                    <a:pt x="48" y="18"/>
                  </a:lnTo>
                  <a:lnTo>
                    <a:pt x="46" y="17"/>
                  </a:lnTo>
                  <a:lnTo>
                    <a:pt x="45" y="17"/>
                  </a:lnTo>
                  <a:lnTo>
                    <a:pt x="45" y="16"/>
                  </a:lnTo>
                  <a:lnTo>
                    <a:pt x="43" y="15"/>
                  </a:lnTo>
                  <a:lnTo>
                    <a:pt x="43" y="14"/>
                  </a:lnTo>
                  <a:lnTo>
                    <a:pt x="43" y="12"/>
                  </a:lnTo>
                  <a:lnTo>
                    <a:pt x="44" y="10"/>
                  </a:lnTo>
                  <a:lnTo>
                    <a:pt x="46" y="7"/>
                  </a:lnTo>
                  <a:lnTo>
                    <a:pt x="46" y="5"/>
                  </a:lnTo>
                  <a:lnTo>
                    <a:pt x="45" y="4"/>
                  </a:lnTo>
                  <a:lnTo>
                    <a:pt x="44" y="3"/>
                  </a:lnTo>
                  <a:lnTo>
                    <a:pt x="43" y="2"/>
                  </a:lnTo>
                  <a:lnTo>
                    <a:pt x="43" y="1"/>
                  </a:lnTo>
                  <a:lnTo>
                    <a:pt x="39" y="2"/>
                  </a:lnTo>
                  <a:lnTo>
                    <a:pt x="34" y="1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1"/>
                  </a:lnTo>
                  <a:lnTo>
                    <a:pt x="22" y="2"/>
                  </a:lnTo>
                  <a:lnTo>
                    <a:pt x="22" y="3"/>
                  </a:lnTo>
                  <a:lnTo>
                    <a:pt x="26" y="3"/>
                  </a:lnTo>
                  <a:lnTo>
                    <a:pt x="26" y="4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8" y="7"/>
                  </a:lnTo>
                  <a:lnTo>
                    <a:pt x="28" y="9"/>
                  </a:lnTo>
                  <a:lnTo>
                    <a:pt x="29" y="11"/>
                  </a:lnTo>
                  <a:lnTo>
                    <a:pt x="24" y="12"/>
                  </a:lnTo>
                  <a:lnTo>
                    <a:pt x="17" y="12"/>
                  </a:lnTo>
                  <a:lnTo>
                    <a:pt x="12" y="11"/>
                  </a:lnTo>
                  <a:lnTo>
                    <a:pt x="5" y="11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5" y="26"/>
                  </a:lnTo>
                  <a:lnTo>
                    <a:pt x="6" y="26"/>
                  </a:lnTo>
                  <a:lnTo>
                    <a:pt x="8" y="27"/>
                  </a:lnTo>
                  <a:lnTo>
                    <a:pt x="10" y="29"/>
                  </a:lnTo>
                  <a:lnTo>
                    <a:pt x="11" y="30"/>
                  </a:lnTo>
                  <a:lnTo>
                    <a:pt x="11" y="31"/>
                  </a:lnTo>
                  <a:lnTo>
                    <a:pt x="15" y="35"/>
                  </a:lnTo>
                  <a:lnTo>
                    <a:pt x="15" y="37"/>
                  </a:lnTo>
                  <a:lnTo>
                    <a:pt x="15" y="38"/>
                  </a:lnTo>
                  <a:lnTo>
                    <a:pt x="15" y="39"/>
                  </a:lnTo>
                  <a:lnTo>
                    <a:pt x="15" y="41"/>
                  </a:lnTo>
                  <a:lnTo>
                    <a:pt x="16" y="42"/>
                  </a:lnTo>
                  <a:lnTo>
                    <a:pt x="17" y="42"/>
                  </a:lnTo>
                  <a:lnTo>
                    <a:pt x="17" y="43"/>
                  </a:lnTo>
                  <a:lnTo>
                    <a:pt x="19" y="43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1" name="Freeform 1029">
              <a:extLst>
                <a:ext uri="{FF2B5EF4-FFF2-40B4-BE49-F238E27FC236}">
                  <a16:creationId xmlns:a16="http://schemas.microsoft.com/office/drawing/2014/main" xmlns="" id="{2F8ADAF0-F821-4800-9138-C73F10AA8741}"/>
                </a:ext>
              </a:extLst>
            </p:cNvPr>
            <p:cNvSpPr>
              <a:spLocks/>
            </p:cNvSpPr>
            <p:nvPr/>
          </p:nvSpPr>
          <p:spPr bwMode="auto">
            <a:xfrm rot="21408948">
              <a:off x="3753514" y="3551987"/>
              <a:ext cx="739992" cy="646060"/>
            </a:xfrm>
            <a:custGeom>
              <a:avLst/>
              <a:gdLst>
                <a:gd name="T0" fmla="*/ 2147483646 w 76"/>
                <a:gd name="T1" fmla="*/ 2147483646 h 61"/>
                <a:gd name="T2" fmla="*/ 2147483646 w 76"/>
                <a:gd name="T3" fmla="*/ 2147483646 h 61"/>
                <a:gd name="T4" fmla="*/ 2147483646 w 76"/>
                <a:gd name="T5" fmla="*/ 2147483646 h 61"/>
                <a:gd name="T6" fmla="*/ 2147483646 w 76"/>
                <a:gd name="T7" fmla="*/ 2147483646 h 61"/>
                <a:gd name="T8" fmla="*/ 2147483646 w 76"/>
                <a:gd name="T9" fmla="*/ 2147483646 h 61"/>
                <a:gd name="T10" fmla="*/ 2147483646 w 76"/>
                <a:gd name="T11" fmla="*/ 2147483646 h 61"/>
                <a:gd name="T12" fmla="*/ 2147483646 w 76"/>
                <a:gd name="T13" fmla="*/ 2147483646 h 61"/>
                <a:gd name="T14" fmla="*/ 2147483646 w 76"/>
                <a:gd name="T15" fmla="*/ 2147483646 h 61"/>
                <a:gd name="T16" fmla="*/ 2147483646 w 76"/>
                <a:gd name="T17" fmla="*/ 2147483646 h 61"/>
                <a:gd name="T18" fmla="*/ 2147483646 w 76"/>
                <a:gd name="T19" fmla="*/ 2147483646 h 61"/>
                <a:gd name="T20" fmla="*/ 2147483646 w 76"/>
                <a:gd name="T21" fmla="*/ 2147483646 h 61"/>
                <a:gd name="T22" fmla="*/ 2147483646 w 76"/>
                <a:gd name="T23" fmla="*/ 2147483646 h 61"/>
                <a:gd name="T24" fmla="*/ 2147483646 w 76"/>
                <a:gd name="T25" fmla="*/ 2147483646 h 61"/>
                <a:gd name="T26" fmla="*/ 2147483646 w 76"/>
                <a:gd name="T27" fmla="*/ 2147483646 h 61"/>
                <a:gd name="T28" fmla="*/ 2147483646 w 76"/>
                <a:gd name="T29" fmla="*/ 2147483646 h 61"/>
                <a:gd name="T30" fmla="*/ 2147483646 w 76"/>
                <a:gd name="T31" fmla="*/ 2147483646 h 61"/>
                <a:gd name="T32" fmla="*/ 2147483646 w 76"/>
                <a:gd name="T33" fmla="*/ 2147483646 h 61"/>
                <a:gd name="T34" fmla="*/ 2147483646 w 76"/>
                <a:gd name="T35" fmla="*/ 2147483646 h 61"/>
                <a:gd name="T36" fmla="*/ 2147483646 w 76"/>
                <a:gd name="T37" fmla="*/ 2147483646 h 61"/>
                <a:gd name="T38" fmla="*/ 2147483646 w 76"/>
                <a:gd name="T39" fmla="*/ 2147483646 h 61"/>
                <a:gd name="T40" fmla="*/ 2147483646 w 76"/>
                <a:gd name="T41" fmla="*/ 2147483646 h 61"/>
                <a:gd name="T42" fmla="*/ 2147483646 w 76"/>
                <a:gd name="T43" fmla="*/ 2147483646 h 61"/>
                <a:gd name="T44" fmla="*/ 2147483646 w 76"/>
                <a:gd name="T45" fmla="*/ 2147483646 h 61"/>
                <a:gd name="T46" fmla="*/ 2147483646 w 76"/>
                <a:gd name="T47" fmla="*/ 2147483646 h 61"/>
                <a:gd name="T48" fmla="*/ 2147483646 w 76"/>
                <a:gd name="T49" fmla="*/ 2147483646 h 61"/>
                <a:gd name="T50" fmla="*/ 2147483646 w 76"/>
                <a:gd name="T51" fmla="*/ 2147483646 h 61"/>
                <a:gd name="T52" fmla="*/ 2147483646 w 76"/>
                <a:gd name="T53" fmla="*/ 2147483646 h 61"/>
                <a:gd name="T54" fmla="*/ 2147483646 w 76"/>
                <a:gd name="T55" fmla="*/ 2147483646 h 61"/>
                <a:gd name="T56" fmla="*/ 2147483646 w 76"/>
                <a:gd name="T57" fmla="*/ 2147483646 h 61"/>
                <a:gd name="T58" fmla="*/ 2147483646 w 76"/>
                <a:gd name="T59" fmla="*/ 2147483646 h 61"/>
                <a:gd name="T60" fmla="*/ 2147483646 w 76"/>
                <a:gd name="T61" fmla="*/ 2147483646 h 61"/>
                <a:gd name="T62" fmla="*/ 2147483646 w 76"/>
                <a:gd name="T63" fmla="*/ 2147483646 h 61"/>
                <a:gd name="T64" fmla="*/ 2147483646 w 76"/>
                <a:gd name="T65" fmla="*/ 2147483646 h 61"/>
                <a:gd name="T66" fmla="*/ 2147483646 w 76"/>
                <a:gd name="T67" fmla="*/ 2147483646 h 61"/>
                <a:gd name="T68" fmla="*/ 2147483646 w 76"/>
                <a:gd name="T69" fmla="*/ 2147483646 h 61"/>
                <a:gd name="T70" fmla="*/ 2147483646 w 76"/>
                <a:gd name="T71" fmla="*/ 2147483646 h 61"/>
                <a:gd name="T72" fmla="*/ 2147483646 w 76"/>
                <a:gd name="T73" fmla="*/ 2147483646 h 61"/>
                <a:gd name="T74" fmla="*/ 2147483646 w 76"/>
                <a:gd name="T75" fmla="*/ 0 h 61"/>
                <a:gd name="T76" fmla="*/ 2147483646 w 76"/>
                <a:gd name="T77" fmla="*/ 2147483646 h 61"/>
                <a:gd name="T78" fmla="*/ 2147483646 w 76"/>
                <a:gd name="T79" fmla="*/ 2147483646 h 61"/>
                <a:gd name="T80" fmla="*/ 2147483646 w 76"/>
                <a:gd name="T81" fmla="*/ 2147483646 h 61"/>
                <a:gd name="T82" fmla="*/ 2147483646 w 76"/>
                <a:gd name="T83" fmla="*/ 2147483646 h 61"/>
                <a:gd name="T84" fmla="*/ 2147483646 w 76"/>
                <a:gd name="T85" fmla="*/ 2147483646 h 61"/>
                <a:gd name="T86" fmla="*/ 2147483646 w 76"/>
                <a:gd name="T87" fmla="*/ 2147483646 h 61"/>
                <a:gd name="T88" fmla="*/ 2147483646 w 76"/>
                <a:gd name="T89" fmla="*/ 2147483646 h 61"/>
                <a:gd name="T90" fmla="*/ 2147483646 w 76"/>
                <a:gd name="T91" fmla="*/ 2147483646 h 61"/>
                <a:gd name="T92" fmla="*/ 2147483646 w 76"/>
                <a:gd name="T93" fmla="*/ 2147483646 h 61"/>
                <a:gd name="T94" fmla="*/ 2147483646 w 76"/>
                <a:gd name="T95" fmla="*/ 2147483646 h 61"/>
                <a:gd name="T96" fmla="*/ 0 w 76"/>
                <a:gd name="T97" fmla="*/ 2147483646 h 61"/>
                <a:gd name="T98" fmla="*/ 2147483646 w 76"/>
                <a:gd name="T99" fmla="*/ 2147483646 h 61"/>
                <a:gd name="T100" fmla="*/ 2147483646 w 76"/>
                <a:gd name="T101" fmla="*/ 2147483646 h 61"/>
                <a:gd name="T102" fmla="*/ 2147483646 w 76"/>
                <a:gd name="T103" fmla="*/ 2147483646 h 6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76" h="61">
                  <a:moveTo>
                    <a:pt x="4" y="35"/>
                  </a:moveTo>
                  <a:lnTo>
                    <a:pt x="5" y="35"/>
                  </a:lnTo>
                  <a:lnTo>
                    <a:pt x="8" y="35"/>
                  </a:lnTo>
                  <a:lnTo>
                    <a:pt x="10" y="35"/>
                  </a:lnTo>
                  <a:lnTo>
                    <a:pt x="11" y="35"/>
                  </a:lnTo>
                  <a:lnTo>
                    <a:pt x="12" y="35"/>
                  </a:lnTo>
                  <a:lnTo>
                    <a:pt x="13" y="35"/>
                  </a:lnTo>
                  <a:lnTo>
                    <a:pt x="16" y="35"/>
                  </a:lnTo>
                  <a:lnTo>
                    <a:pt x="18" y="36"/>
                  </a:lnTo>
                  <a:lnTo>
                    <a:pt x="18" y="37"/>
                  </a:lnTo>
                  <a:lnTo>
                    <a:pt x="18" y="39"/>
                  </a:lnTo>
                  <a:lnTo>
                    <a:pt x="18" y="40"/>
                  </a:lnTo>
                  <a:lnTo>
                    <a:pt x="17" y="40"/>
                  </a:lnTo>
                  <a:lnTo>
                    <a:pt x="17" y="41"/>
                  </a:lnTo>
                  <a:lnTo>
                    <a:pt x="16" y="42"/>
                  </a:lnTo>
                  <a:lnTo>
                    <a:pt x="16" y="43"/>
                  </a:lnTo>
                  <a:lnTo>
                    <a:pt x="17" y="44"/>
                  </a:lnTo>
                  <a:lnTo>
                    <a:pt x="17" y="45"/>
                  </a:lnTo>
                  <a:lnTo>
                    <a:pt x="17" y="46"/>
                  </a:lnTo>
                  <a:lnTo>
                    <a:pt x="16" y="47"/>
                  </a:lnTo>
                  <a:lnTo>
                    <a:pt x="16" y="49"/>
                  </a:lnTo>
                  <a:lnTo>
                    <a:pt x="16" y="50"/>
                  </a:lnTo>
                  <a:lnTo>
                    <a:pt x="17" y="51"/>
                  </a:lnTo>
                  <a:lnTo>
                    <a:pt x="18" y="51"/>
                  </a:lnTo>
                  <a:lnTo>
                    <a:pt x="21" y="51"/>
                  </a:lnTo>
                  <a:lnTo>
                    <a:pt x="23" y="50"/>
                  </a:lnTo>
                  <a:lnTo>
                    <a:pt x="25" y="50"/>
                  </a:lnTo>
                  <a:lnTo>
                    <a:pt x="26" y="49"/>
                  </a:lnTo>
                  <a:lnTo>
                    <a:pt x="29" y="49"/>
                  </a:lnTo>
                  <a:lnTo>
                    <a:pt x="30" y="50"/>
                  </a:lnTo>
                  <a:lnTo>
                    <a:pt x="30" y="52"/>
                  </a:lnTo>
                  <a:lnTo>
                    <a:pt x="30" y="54"/>
                  </a:lnTo>
                  <a:lnTo>
                    <a:pt x="30" y="56"/>
                  </a:lnTo>
                  <a:lnTo>
                    <a:pt x="28" y="58"/>
                  </a:lnTo>
                  <a:lnTo>
                    <a:pt x="28" y="59"/>
                  </a:lnTo>
                  <a:lnTo>
                    <a:pt x="28" y="60"/>
                  </a:lnTo>
                  <a:lnTo>
                    <a:pt x="30" y="60"/>
                  </a:lnTo>
                  <a:lnTo>
                    <a:pt x="33" y="60"/>
                  </a:lnTo>
                  <a:lnTo>
                    <a:pt x="35" y="61"/>
                  </a:lnTo>
                  <a:lnTo>
                    <a:pt x="36" y="61"/>
                  </a:lnTo>
                  <a:lnTo>
                    <a:pt x="37" y="61"/>
                  </a:lnTo>
                  <a:lnTo>
                    <a:pt x="37" y="60"/>
                  </a:lnTo>
                  <a:lnTo>
                    <a:pt x="36" y="58"/>
                  </a:lnTo>
                  <a:lnTo>
                    <a:pt x="35" y="58"/>
                  </a:lnTo>
                  <a:lnTo>
                    <a:pt x="35" y="57"/>
                  </a:lnTo>
                  <a:lnTo>
                    <a:pt x="36" y="56"/>
                  </a:lnTo>
                  <a:lnTo>
                    <a:pt x="37" y="56"/>
                  </a:lnTo>
                  <a:lnTo>
                    <a:pt x="39" y="57"/>
                  </a:lnTo>
                  <a:lnTo>
                    <a:pt x="40" y="58"/>
                  </a:lnTo>
                  <a:lnTo>
                    <a:pt x="41" y="58"/>
                  </a:lnTo>
                  <a:lnTo>
                    <a:pt x="42" y="57"/>
                  </a:lnTo>
                  <a:lnTo>
                    <a:pt x="43" y="56"/>
                  </a:lnTo>
                  <a:lnTo>
                    <a:pt x="44" y="56"/>
                  </a:lnTo>
                  <a:lnTo>
                    <a:pt x="46" y="56"/>
                  </a:lnTo>
                  <a:lnTo>
                    <a:pt x="48" y="56"/>
                  </a:lnTo>
                  <a:lnTo>
                    <a:pt x="50" y="56"/>
                  </a:lnTo>
                  <a:lnTo>
                    <a:pt x="51" y="54"/>
                  </a:lnTo>
                  <a:lnTo>
                    <a:pt x="53" y="52"/>
                  </a:lnTo>
                  <a:lnTo>
                    <a:pt x="54" y="50"/>
                  </a:lnTo>
                  <a:lnTo>
                    <a:pt x="57" y="48"/>
                  </a:lnTo>
                  <a:lnTo>
                    <a:pt x="58" y="48"/>
                  </a:lnTo>
                  <a:lnTo>
                    <a:pt x="59" y="46"/>
                  </a:lnTo>
                  <a:lnTo>
                    <a:pt x="60" y="46"/>
                  </a:lnTo>
                  <a:lnTo>
                    <a:pt x="60" y="47"/>
                  </a:lnTo>
                  <a:lnTo>
                    <a:pt x="60" y="48"/>
                  </a:lnTo>
                  <a:lnTo>
                    <a:pt x="60" y="49"/>
                  </a:lnTo>
                  <a:lnTo>
                    <a:pt x="61" y="50"/>
                  </a:lnTo>
                  <a:lnTo>
                    <a:pt x="65" y="50"/>
                  </a:lnTo>
                  <a:lnTo>
                    <a:pt x="65" y="48"/>
                  </a:lnTo>
                  <a:lnTo>
                    <a:pt x="66" y="48"/>
                  </a:lnTo>
                  <a:lnTo>
                    <a:pt x="67" y="47"/>
                  </a:lnTo>
                  <a:lnTo>
                    <a:pt x="68" y="48"/>
                  </a:lnTo>
                  <a:lnTo>
                    <a:pt x="69" y="47"/>
                  </a:lnTo>
                  <a:lnTo>
                    <a:pt x="70" y="46"/>
                  </a:lnTo>
                  <a:lnTo>
                    <a:pt x="71" y="45"/>
                  </a:lnTo>
                  <a:lnTo>
                    <a:pt x="74" y="44"/>
                  </a:lnTo>
                  <a:lnTo>
                    <a:pt x="76" y="43"/>
                  </a:lnTo>
                  <a:lnTo>
                    <a:pt x="75" y="42"/>
                  </a:lnTo>
                  <a:lnTo>
                    <a:pt x="75" y="40"/>
                  </a:lnTo>
                  <a:lnTo>
                    <a:pt x="76" y="39"/>
                  </a:lnTo>
                  <a:lnTo>
                    <a:pt x="76" y="38"/>
                  </a:lnTo>
                  <a:lnTo>
                    <a:pt x="75" y="38"/>
                  </a:lnTo>
                  <a:lnTo>
                    <a:pt x="73" y="37"/>
                  </a:lnTo>
                  <a:lnTo>
                    <a:pt x="72" y="36"/>
                  </a:lnTo>
                  <a:lnTo>
                    <a:pt x="70" y="32"/>
                  </a:lnTo>
                  <a:lnTo>
                    <a:pt x="69" y="30"/>
                  </a:lnTo>
                  <a:lnTo>
                    <a:pt x="68" y="29"/>
                  </a:lnTo>
                  <a:lnTo>
                    <a:pt x="67" y="29"/>
                  </a:lnTo>
                  <a:lnTo>
                    <a:pt x="66" y="29"/>
                  </a:lnTo>
                  <a:lnTo>
                    <a:pt x="66" y="30"/>
                  </a:lnTo>
                  <a:lnTo>
                    <a:pt x="65" y="30"/>
                  </a:lnTo>
                  <a:lnTo>
                    <a:pt x="64" y="30"/>
                  </a:lnTo>
                  <a:lnTo>
                    <a:pt x="64" y="29"/>
                  </a:lnTo>
                  <a:lnTo>
                    <a:pt x="64" y="28"/>
                  </a:lnTo>
                  <a:lnTo>
                    <a:pt x="62" y="28"/>
                  </a:lnTo>
                  <a:lnTo>
                    <a:pt x="61" y="27"/>
                  </a:lnTo>
                  <a:lnTo>
                    <a:pt x="61" y="25"/>
                  </a:lnTo>
                  <a:lnTo>
                    <a:pt x="59" y="23"/>
                  </a:lnTo>
                  <a:lnTo>
                    <a:pt x="57" y="21"/>
                  </a:lnTo>
                  <a:lnTo>
                    <a:pt x="57" y="20"/>
                  </a:lnTo>
                  <a:lnTo>
                    <a:pt x="57" y="18"/>
                  </a:lnTo>
                  <a:lnTo>
                    <a:pt x="57" y="16"/>
                  </a:lnTo>
                  <a:lnTo>
                    <a:pt x="56" y="16"/>
                  </a:lnTo>
                  <a:lnTo>
                    <a:pt x="55" y="16"/>
                  </a:lnTo>
                  <a:lnTo>
                    <a:pt x="55" y="17"/>
                  </a:lnTo>
                  <a:lnTo>
                    <a:pt x="53" y="19"/>
                  </a:lnTo>
                  <a:lnTo>
                    <a:pt x="52" y="20"/>
                  </a:lnTo>
                  <a:lnTo>
                    <a:pt x="50" y="19"/>
                  </a:lnTo>
                  <a:lnTo>
                    <a:pt x="49" y="18"/>
                  </a:lnTo>
                  <a:lnTo>
                    <a:pt x="49" y="16"/>
                  </a:lnTo>
                  <a:lnTo>
                    <a:pt x="50" y="16"/>
                  </a:lnTo>
                  <a:lnTo>
                    <a:pt x="50" y="15"/>
                  </a:lnTo>
                  <a:lnTo>
                    <a:pt x="51" y="14"/>
                  </a:lnTo>
                  <a:lnTo>
                    <a:pt x="53" y="13"/>
                  </a:lnTo>
                  <a:lnTo>
                    <a:pt x="55" y="12"/>
                  </a:lnTo>
                  <a:lnTo>
                    <a:pt x="56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56" y="8"/>
                  </a:lnTo>
                  <a:lnTo>
                    <a:pt x="56" y="7"/>
                  </a:lnTo>
                  <a:lnTo>
                    <a:pt x="55" y="7"/>
                  </a:lnTo>
                  <a:lnTo>
                    <a:pt x="54" y="8"/>
                  </a:lnTo>
                  <a:lnTo>
                    <a:pt x="53" y="9"/>
                  </a:lnTo>
                  <a:lnTo>
                    <a:pt x="52" y="9"/>
                  </a:lnTo>
                  <a:lnTo>
                    <a:pt x="50" y="8"/>
                  </a:lnTo>
                  <a:lnTo>
                    <a:pt x="50" y="7"/>
                  </a:lnTo>
                  <a:lnTo>
                    <a:pt x="50" y="6"/>
                  </a:lnTo>
                  <a:lnTo>
                    <a:pt x="50" y="4"/>
                  </a:lnTo>
                  <a:lnTo>
                    <a:pt x="50" y="3"/>
                  </a:lnTo>
                  <a:lnTo>
                    <a:pt x="49" y="2"/>
                  </a:lnTo>
                  <a:lnTo>
                    <a:pt x="48" y="1"/>
                  </a:lnTo>
                  <a:lnTo>
                    <a:pt x="47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2" y="1"/>
                  </a:lnTo>
                  <a:lnTo>
                    <a:pt x="41" y="2"/>
                  </a:lnTo>
                  <a:lnTo>
                    <a:pt x="40" y="3"/>
                  </a:lnTo>
                  <a:lnTo>
                    <a:pt x="38" y="4"/>
                  </a:lnTo>
                  <a:lnTo>
                    <a:pt x="36" y="5"/>
                  </a:lnTo>
                  <a:lnTo>
                    <a:pt x="35" y="5"/>
                  </a:lnTo>
                  <a:lnTo>
                    <a:pt x="33" y="4"/>
                  </a:lnTo>
                  <a:lnTo>
                    <a:pt x="32" y="4"/>
                  </a:lnTo>
                  <a:lnTo>
                    <a:pt x="30" y="4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29" y="9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6" y="8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0" y="9"/>
                  </a:lnTo>
                  <a:lnTo>
                    <a:pt x="18" y="9"/>
                  </a:lnTo>
                  <a:lnTo>
                    <a:pt x="17" y="9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5" y="12"/>
                  </a:lnTo>
                  <a:lnTo>
                    <a:pt x="14" y="13"/>
                  </a:lnTo>
                  <a:lnTo>
                    <a:pt x="12" y="13"/>
                  </a:lnTo>
                  <a:lnTo>
                    <a:pt x="10" y="12"/>
                  </a:lnTo>
                  <a:lnTo>
                    <a:pt x="8" y="14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6" y="16"/>
                  </a:lnTo>
                  <a:lnTo>
                    <a:pt x="3" y="15"/>
                  </a:lnTo>
                  <a:lnTo>
                    <a:pt x="2" y="16"/>
                  </a:lnTo>
                  <a:lnTo>
                    <a:pt x="1" y="16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1" y="24"/>
                  </a:lnTo>
                  <a:lnTo>
                    <a:pt x="4" y="24"/>
                  </a:lnTo>
                  <a:lnTo>
                    <a:pt x="3" y="25"/>
                  </a:lnTo>
                  <a:lnTo>
                    <a:pt x="3" y="27"/>
                  </a:lnTo>
                  <a:lnTo>
                    <a:pt x="3" y="31"/>
                  </a:lnTo>
                  <a:lnTo>
                    <a:pt x="4" y="32"/>
                  </a:lnTo>
                  <a:lnTo>
                    <a:pt x="4" y="33"/>
                  </a:lnTo>
                  <a:lnTo>
                    <a:pt x="4" y="3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2" name="Freeform 1030">
              <a:extLst>
                <a:ext uri="{FF2B5EF4-FFF2-40B4-BE49-F238E27FC236}">
                  <a16:creationId xmlns:a16="http://schemas.microsoft.com/office/drawing/2014/main" xmlns="" id="{5B3863AE-F9B3-481B-8703-1B74861FE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7342" y="3985016"/>
              <a:ext cx="791659" cy="704260"/>
            </a:xfrm>
            <a:custGeom>
              <a:avLst/>
              <a:gdLst>
                <a:gd name="T0" fmla="*/ 2147483646 w 77"/>
                <a:gd name="T1" fmla="*/ 2147483646 h 68"/>
                <a:gd name="T2" fmla="*/ 2147483646 w 77"/>
                <a:gd name="T3" fmla="*/ 2147483646 h 68"/>
                <a:gd name="T4" fmla="*/ 2147483646 w 77"/>
                <a:gd name="T5" fmla="*/ 2147483646 h 68"/>
                <a:gd name="T6" fmla="*/ 2147483646 w 77"/>
                <a:gd name="T7" fmla="*/ 2147483646 h 68"/>
                <a:gd name="T8" fmla="*/ 2147483646 w 77"/>
                <a:gd name="T9" fmla="*/ 2147483646 h 68"/>
                <a:gd name="T10" fmla="*/ 2147483646 w 77"/>
                <a:gd name="T11" fmla="*/ 2147483646 h 68"/>
                <a:gd name="T12" fmla="*/ 2147483646 w 77"/>
                <a:gd name="T13" fmla="*/ 2147483646 h 68"/>
                <a:gd name="T14" fmla="*/ 2147483646 w 77"/>
                <a:gd name="T15" fmla="*/ 2147483646 h 68"/>
                <a:gd name="T16" fmla="*/ 2147483646 w 77"/>
                <a:gd name="T17" fmla="*/ 2147483646 h 68"/>
                <a:gd name="T18" fmla="*/ 2147483646 w 77"/>
                <a:gd name="T19" fmla="*/ 2147483646 h 68"/>
                <a:gd name="T20" fmla="*/ 2147483646 w 77"/>
                <a:gd name="T21" fmla="*/ 2147483646 h 68"/>
                <a:gd name="T22" fmla="*/ 2147483646 w 77"/>
                <a:gd name="T23" fmla="*/ 2147483646 h 68"/>
                <a:gd name="T24" fmla="*/ 2147483646 w 77"/>
                <a:gd name="T25" fmla="*/ 2147483646 h 68"/>
                <a:gd name="T26" fmla="*/ 2147483646 w 77"/>
                <a:gd name="T27" fmla="*/ 0 h 68"/>
                <a:gd name="T28" fmla="*/ 2147483646 w 77"/>
                <a:gd name="T29" fmla="*/ 2147483646 h 68"/>
                <a:gd name="T30" fmla="*/ 2147483646 w 77"/>
                <a:gd name="T31" fmla="*/ 2147483646 h 68"/>
                <a:gd name="T32" fmla="*/ 2147483646 w 77"/>
                <a:gd name="T33" fmla="*/ 2147483646 h 68"/>
                <a:gd name="T34" fmla="*/ 2147483646 w 77"/>
                <a:gd name="T35" fmla="*/ 2147483646 h 68"/>
                <a:gd name="T36" fmla="*/ 2147483646 w 77"/>
                <a:gd name="T37" fmla="*/ 2147483646 h 68"/>
                <a:gd name="T38" fmla="*/ 2147483646 w 77"/>
                <a:gd name="T39" fmla="*/ 2147483646 h 68"/>
                <a:gd name="T40" fmla="*/ 2147483646 w 77"/>
                <a:gd name="T41" fmla="*/ 2147483646 h 68"/>
                <a:gd name="T42" fmla="*/ 2147483646 w 77"/>
                <a:gd name="T43" fmla="*/ 2147483646 h 68"/>
                <a:gd name="T44" fmla="*/ 2147483646 w 77"/>
                <a:gd name="T45" fmla="*/ 2147483646 h 68"/>
                <a:gd name="T46" fmla="*/ 2147483646 w 77"/>
                <a:gd name="T47" fmla="*/ 2147483646 h 68"/>
                <a:gd name="T48" fmla="*/ 2147483646 w 77"/>
                <a:gd name="T49" fmla="*/ 2147483646 h 68"/>
                <a:gd name="T50" fmla="*/ 2147483646 w 77"/>
                <a:gd name="T51" fmla="*/ 2147483646 h 68"/>
                <a:gd name="T52" fmla="*/ 2147483646 w 77"/>
                <a:gd name="T53" fmla="*/ 2147483646 h 68"/>
                <a:gd name="T54" fmla="*/ 2147483646 w 77"/>
                <a:gd name="T55" fmla="*/ 2147483646 h 68"/>
                <a:gd name="T56" fmla="*/ 2147483646 w 77"/>
                <a:gd name="T57" fmla="*/ 2147483646 h 68"/>
                <a:gd name="T58" fmla="*/ 2147483646 w 77"/>
                <a:gd name="T59" fmla="*/ 2147483646 h 68"/>
                <a:gd name="T60" fmla="*/ 2147483646 w 77"/>
                <a:gd name="T61" fmla="*/ 2147483646 h 68"/>
                <a:gd name="T62" fmla="*/ 0 w 77"/>
                <a:gd name="T63" fmla="*/ 2147483646 h 68"/>
                <a:gd name="T64" fmla="*/ 2147483646 w 77"/>
                <a:gd name="T65" fmla="*/ 2147483646 h 68"/>
                <a:gd name="T66" fmla="*/ 2147483646 w 77"/>
                <a:gd name="T67" fmla="*/ 2147483646 h 68"/>
                <a:gd name="T68" fmla="*/ 2147483646 w 77"/>
                <a:gd name="T69" fmla="*/ 2147483646 h 68"/>
                <a:gd name="T70" fmla="*/ 2147483646 w 77"/>
                <a:gd name="T71" fmla="*/ 2147483646 h 68"/>
                <a:gd name="T72" fmla="*/ 2147483646 w 77"/>
                <a:gd name="T73" fmla="*/ 2147483646 h 68"/>
                <a:gd name="T74" fmla="*/ 2147483646 w 77"/>
                <a:gd name="T75" fmla="*/ 2147483646 h 68"/>
                <a:gd name="T76" fmla="*/ 2147483646 w 77"/>
                <a:gd name="T77" fmla="*/ 2147483646 h 68"/>
                <a:gd name="T78" fmla="*/ 2147483646 w 77"/>
                <a:gd name="T79" fmla="*/ 2147483646 h 68"/>
                <a:gd name="T80" fmla="*/ 2147483646 w 77"/>
                <a:gd name="T81" fmla="*/ 2147483646 h 68"/>
                <a:gd name="T82" fmla="*/ 2147483646 w 77"/>
                <a:gd name="T83" fmla="*/ 2147483646 h 68"/>
                <a:gd name="T84" fmla="*/ 2147483646 w 77"/>
                <a:gd name="T85" fmla="*/ 2147483646 h 68"/>
                <a:gd name="T86" fmla="*/ 2147483646 w 77"/>
                <a:gd name="T87" fmla="*/ 2147483646 h 68"/>
                <a:gd name="T88" fmla="*/ 2147483646 w 77"/>
                <a:gd name="T89" fmla="*/ 2147483646 h 68"/>
                <a:gd name="T90" fmla="*/ 2147483646 w 77"/>
                <a:gd name="T91" fmla="*/ 2147483646 h 68"/>
                <a:gd name="T92" fmla="*/ 2147483646 w 77"/>
                <a:gd name="T93" fmla="*/ 2147483646 h 68"/>
                <a:gd name="T94" fmla="*/ 2147483646 w 77"/>
                <a:gd name="T95" fmla="*/ 2147483646 h 6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649 w 10000"/>
                <a:gd name="connsiteY125" fmla="*/ 7059 h 10000"/>
                <a:gd name="connsiteX126" fmla="*/ 779 w 10000"/>
                <a:gd name="connsiteY126" fmla="*/ 6912 h 10000"/>
                <a:gd name="connsiteX127" fmla="*/ 909 w 10000"/>
                <a:gd name="connsiteY127" fmla="*/ 6765 h 10000"/>
                <a:gd name="connsiteX128" fmla="*/ 1039 w 10000"/>
                <a:gd name="connsiteY128" fmla="*/ 6765 h 10000"/>
                <a:gd name="connsiteX129" fmla="*/ 1169 w 10000"/>
                <a:gd name="connsiteY129" fmla="*/ 6912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649 w 10000"/>
                <a:gd name="connsiteY125" fmla="*/ 7059 h 10000"/>
                <a:gd name="connsiteX126" fmla="*/ 779 w 10000"/>
                <a:gd name="connsiteY126" fmla="*/ 6912 h 10000"/>
                <a:gd name="connsiteX127" fmla="*/ 848 w 10000"/>
                <a:gd name="connsiteY127" fmla="*/ 7111 h 10000"/>
                <a:gd name="connsiteX128" fmla="*/ 1039 w 10000"/>
                <a:gd name="connsiteY128" fmla="*/ 6765 h 10000"/>
                <a:gd name="connsiteX129" fmla="*/ 1169 w 10000"/>
                <a:gd name="connsiteY129" fmla="*/ 6912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649 w 10000"/>
                <a:gd name="connsiteY125" fmla="*/ 7059 h 10000"/>
                <a:gd name="connsiteX126" fmla="*/ 779 w 10000"/>
                <a:gd name="connsiteY126" fmla="*/ 6912 h 10000"/>
                <a:gd name="connsiteX127" fmla="*/ 848 w 10000"/>
                <a:gd name="connsiteY127" fmla="*/ 7388 h 10000"/>
                <a:gd name="connsiteX128" fmla="*/ 1039 w 10000"/>
                <a:gd name="connsiteY128" fmla="*/ 6765 h 10000"/>
                <a:gd name="connsiteX129" fmla="*/ 1169 w 10000"/>
                <a:gd name="connsiteY129" fmla="*/ 6912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649 w 10000"/>
                <a:gd name="connsiteY125" fmla="*/ 7059 h 10000"/>
                <a:gd name="connsiteX126" fmla="*/ 718 w 10000"/>
                <a:gd name="connsiteY126" fmla="*/ 7258 h 10000"/>
                <a:gd name="connsiteX127" fmla="*/ 848 w 10000"/>
                <a:gd name="connsiteY127" fmla="*/ 7388 h 10000"/>
                <a:gd name="connsiteX128" fmla="*/ 1039 w 10000"/>
                <a:gd name="connsiteY128" fmla="*/ 6765 h 10000"/>
                <a:gd name="connsiteX129" fmla="*/ 1169 w 10000"/>
                <a:gd name="connsiteY129" fmla="*/ 6912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649 w 10000"/>
                <a:gd name="connsiteY125" fmla="*/ 7059 h 10000"/>
                <a:gd name="connsiteX126" fmla="*/ 718 w 10000"/>
                <a:gd name="connsiteY126" fmla="*/ 7258 h 10000"/>
                <a:gd name="connsiteX127" fmla="*/ 848 w 10000"/>
                <a:gd name="connsiteY127" fmla="*/ 7388 h 10000"/>
                <a:gd name="connsiteX128" fmla="*/ 1039 w 10000"/>
                <a:gd name="connsiteY128" fmla="*/ 6765 h 10000"/>
                <a:gd name="connsiteX129" fmla="*/ 1108 w 10000"/>
                <a:gd name="connsiteY129" fmla="*/ 7189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710 w 10000"/>
                <a:gd name="connsiteY125" fmla="*/ 7405 h 10000"/>
                <a:gd name="connsiteX126" fmla="*/ 718 w 10000"/>
                <a:gd name="connsiteY126" fmla="*/ 7258 h 10000"/>
                <a:gd name="connsiteX127" fmla="*/ 848 w 10000"/>
                <a:gd name="connsiteY127" fmla="*/ 7388 h 10000"/>
                <a:gd name="connsiteX128" fmla="*/ 1039 w 10000"/>
                <a:gd name="connsiteY128" fmla="*/ 6765 h 10000"/>
                <a:gd name="connsiteX129" fmla="*/ 1108 w 10000"/>
                <a:gd name="connsiteY129" fmla="*/ 7189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710 w 10000"/>
                <a:gd name="connsiteY125" fmla="*/ 7405 h 10000"/>
                <a:gd name="connsiteX126" fmla="*/ 718 w 10000"/>
                <a:gd name="connsiteY126" fmla="*/ 7258 h 10000"/>
                <a:gd name="connsiteX127" fmla="*/ 848 w 10000"/>
                <a:gd name="connsiteY127" fmla="*/ 7388 h 10000"/>
                <a:gd name="connsiteX128" fmla="*/ 978 w 10000"/>
                <a:gd name="connsiteY128" fmla="*/ 7042 h 10000"/>
                <a:gd name="connsiteX129" fmla="*/ 1108 w 10000"/>
                <a:gd name="connsiteY129" fmla="*/ 7189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766 w 10000"/>
                <a:gd name="connsiteY163" fmla="*/ 9118 h 10121"/>
                <a:gd name="connsiteX164" fmla="*/ 3766 w 10000"/>
                <a:gd name="connsiteY164" fmla="*/ 8824 h 10121"/>
                <a:gd name="connsiteX165" fmla="*/ 3896 w 10000"/>
                <a:gd name="connsiteY165" fmla="*/ 8824 h 10121"/>
                <a:gd name="connsiteX166" fmla="*/ 4026 w 10000"/>
                <a:gd name="connsiteY166" fmla="*/ 8824 h 10121"/>
                <a:gd name="connsiteX167" fmla="*/ 4156 w 10000"/>
                <a:gd name="connsiteY167" fmla="*/ 8971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66 w 10000"/>
                <a:gd name="connsiteY164" fmla="*/ 8824 h 10121"/>
                <a:gd name="connsiteX165" fmla="*/ 3896 w 10000"/>
                <a:gd name="connsiteY165" fmla="*/ 8824 h 10121"/>
                <a:gd name="connsiteX166" fmla="*/ 4026 w 10000"/>
                <a:gd name="connsiteY166" fmla="*/ 8824 h 10121"/>
                <a:gd name="connsiteX167" fmla="*/ 4156 w 10000"/>
                <a:gd name="connsiteY167" fmla="*/ 8971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66 w 10000"/>
                <a:gd name="connsiteY164" fmla="*/ 8824 h 10121"/>
                <a:gd name="connsiteX165" fmla="*/ 3896 w 10000"/>
                <a:gd name="connsiteY165" fmla="*/ 8824 h 10121"/>
                <a:gd name="connsiteX166" fmla="*/ 4026 w 10000"/>
                <a:gd name="connsiteY166" fmla="*/ 8824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66 w 10000"/>
                <a:gd name="connsiteY164" fmla="*/ 8824 h 10121"/>
                <a:gd name="connsiteX165" fmla="*/ 3896 w 10000"/>
                <a:gd name="connsiteY165" fmla="*/ 8824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66 w 10000"/>
                <a:gd name="connsiteY164" fmla="*/ 8824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736 w 10000"/>
                <a:gd name="connsiteY171" fmla="*/ 9101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736 w 10000"/>
                <a:gd name="connsiteY171" fmla="*/ 9101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386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386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653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386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386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593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593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203 w 10000"/>
                <a:gd name="connsiteY174" fmla="*/ 9377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593 h 10121"/>
                <a:gd name="connsiteX171" fmla="*/ 4675 w 10000"/>
                <a:gd name="connsiteY171" fmla="*/ 9378 h 10121"/>
                <a:gd name="connsiteX172" fmla="*/ 4883 w 10000"/>
                <a:gd name="connsiteY172" fmla="*/ 9170 h 10121"/>
                <a:gd name="connsiteX173" fmla="*/ 5317 w 10000"/>
                <a:gd name="connsiteY173" fmla="*/ 9101 h 10121"/>
                <a:gd name="connsiteX174" fmla="*/ 5203 w 10000"/>
                <a:gd name="connsiteY174" fmla="*/ 9377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593 h 10121"/>
                <a:gd name="connsiteX171" fmla="*/ 4675 w 10000"/>
                <a:gd name="connsiteY171" fmla="*/ 9378 h 10121"/>
                <a:gd name="connsiteX172" fmla="*/ 4883 w 10000"/>
                <a:gd name="connsiteY172" fmla="*/ 9170 h 10121"/>
                <a:gd name="connsiteX173" fmla="*/ 5317 w 10000"/>
                <a:gd name="connsiteY173" fmla="*/ 9101 h 10121"/>
                <a:gd name="connsiteX174" fmla="*/ 5203 w 10000"/>
                <a:gd name="connsiteY174" fmla="*/ 9170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23 w 10000"/>
                <a:gd name="connsiteY169" fmla="*/ 9593 h 10121"/>
                <a:gd name="connsiteX170" fmla="*/ 4675 w 10000"/>
                <a:gd name="connsiteY170" fmla="*/ 9378 h 10121"/>
                <a:gd name="connsiteX171" fmla="*/ 4883 w 10000"/>
                <a:gd name="connsiteY171" fmla="*/ 9170 h 10121"/>
                <a:gd name="connsiteX172" fmla="*/ 5317 w 10000"/>
                <a:gd name="connsiteY172" fmla="*/ 9101 h 10121"/>
                <a:gd name="connsiteX173" fmla="*/ 5203 w 10000"/>
                <a:gd name="connsiteY173" fmla="*/ 9170 h 10121"/>
                <a:gd name="connsiteX174" fmla="*/ 5714 w 10000"/>
                <a:gd name="connsiteY174" fmla="*/ 8676 h 10121"/>
                <a:gd name="connsiteX175" fmla="*/ 5844 w 10000"/>
                <a:gd name="connsiteY175" fmla="*/ 8529 h 10121"/>
                <a:gd name="connsiteX176" fmla="*/ 6104 w 10000"/>
                <a:gd name="connsiteY176" fmla="*/ 8382 h 10121"/>
                <a:gd name="connsiteX177" fmla="*/ 6234 w 10000"/>
                <a:gd name="connsiteY177" fmla="*/ 8382 h 10121"/>
                <a:gd name="connsiteX178" fmla="*/ 6623 w 10000"/>
                <a:gd name="connsiteY178" fmla="*/ 8382 h 10121"/>
                <a:gd name="connsiteX179" fmla="*/ 6753 w 10000"/>
                <a:gd name="connsiteY179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844 w 10000"/>
                <a:gd name="connsiteY174" fmla="*/ 8529 h 10121"/>
                <a:gd name="connsiteX175" fmla="*/ 6104 w 10000"/>
                <a:gd name="connsiteY175" fmla="*/ 8382 h 10121"/>
                <a:gd name="connsiteX176" fmla="*/ 6234 w 10000"/>
                <a:gd name="connsiteY176" fmla="*/ 8382 h 10121"/>
                <a:gd name="connsiteX177" fmla="*/ 6623 w 10000"/>
                <a:gd name="connsiteY177" fmla="*/ 8382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844 w 10000"/>
                <a:gd name="connsiteY174" fmla="*/ 8529 h 10121"/>
                <a:gd name="connsiteX175" fmla="*/ 6043 w 10000"/>
                <a:gd name="connsiteY175" fmla="*/ 8728 h 10121"/>
                <a:gd name="connsiteX176" fmla="*/ 6234 w 10000"/>
                <a:gd name="connsiteY176" fmla="*/ 8382 h 10121"/>
                <a:gd name="connsiteX177" fmla="*/ 6623 w 10000"/>
                <a:gd name="connsiteY177" fmla="*/ 8382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844 w 10000"/>
                <a:gd name="connsiteY174" fmla="*/ 8529 h 10121"/>
                <a:gd name="connsiteX175" fmla="*/ 6043 w 10000"/>
                <a:gd name="connsiteY175" fmla="*/ 8728 h 10121"/>
                <a:gd name="connsiteX176" fmla="*/ 6234 w 10000"/>
                <a:gd name="connsiteY176" fmla="*/ 8382 h 10121"/>
                <a:gd name="connsiteX177" fmla="*/ 6501 w 10000"/>
                <a:gd name="connsiteY177" fmla="*/ 8589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783 w 10000"/>
                <a:gd name="connsiteY174" fmla="*/ 8806 h 10121"/>
                <a:gd name="connsiteX175" fmla="*/ 6043 w 10000"/>
                <a:gd name="connsiteY175" fmla="*/ 8728 h 10121"/>
                <a:gd name="connsiteX176" fmla="*/ 6234 w 10000"/>
                <a:gd name="connsiteY176" fmla="*/ 8382 h 10121"/>
                <a:gd name="connsiteX177" fmla="*/ 6501 w 10000"/>
                <a:gd name="connsiteY177" fmla="*/ 8589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382 h 10121"/>
                <a:gd name="connsiteX177" fmla="*/ 6501 w 10000"/>
                <a:gd name="connsiteY177" fmla="*/ 8589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382 h 10121"/>
                <a:gd name="connsiteX177" fmla="*/ 6440 w 10000"/>
                <a:gd name="connsiteY177" fmla="*/ 8796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728 h 10121"/>
                <a:gd name="connsiteX177" fmla="*/ 6440 w 10000"/>
                <a:gd name="connsiteY177" fmla="*/ 8796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592 w 10000"/>
                <a:gd name="connsiteY173" fmla="*/ 9091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728 h 10121"/>
                <a:gd name="connsiteX177" fmla="*/ 6440 w 10000"/>
                <a:gd name="connsiteY177" fmla="*/ 8796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096 w 10000"/>
                <a:gd name="connsiteY167" fmla="*/ 9732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592 w 10000"/>
                <a:gd name="connsiteY173" fmla="*/ 9091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728 h 10121"/>
                <a:gd name="connsiteX177" fmla="*/ 6440 w 10000"/>
                <a:gd name="connsiteY177" fmla="*/ 8796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523 w 10000"/>
                <a:gd name="connsiteY164" fmla="*/ 10000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096 w 10000"/>
                <a:gd name="connsiteY167" fmla="*/ 9732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592 w 10000"/>
                <a:gd name="connsiteY173" fmla="*/ 9091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728 h 10121"/>
                <a:gd name="connsiteX177" fmla="*/ 6440 w 10000"/>
                <a:gd name="connsiteY177" fmla="*/ 8796 h 10121"/>
                <a:gd name="connsiteX178" fmla="*/ 6753 w 10000"/>
                <a:gd name="connsiteY178" fmla="*/ 8382 h 10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10000" h="10121">
                  <a:moveTo>
                    <a:pt x="6753" y="8382"/>
                  </a:moveTo>
                  <a:lnTo>
                    <a:pt x="6753" y="8235"/>
                  </a:lnTo>
                  <a:lnTo>
                    <a:pt x="6883" y="8235"/>
                  </a:lnTo>
                  <a:lnTo>
                    <a:pt x="6883" y="8088"/>
                  </a:lnTo>
                  <a:cubicBezTo>
                    <a:pt x="6926" y="7941"/>
                    <a:pt x="6970" y="7794"/>
                    <a:pt x="7013" y="7647"/>
                  </a:cubicBezTo>
                  <a:lnTo>
                    <a:pt x="7403" y="7353"/>
                  </a:lnTo>
                  <a:lnTo>
                    <a:pt x="7662" y="7059"/>
                  </a:lnTo>
                  <a:lnTo>
                    <a:pt x="7792" y="7059"/>
                  </a:lnTo>
                  <a:lnTo>
                    <a:pt x="8182" y="6912"/>
                  </a:lnTo>
                  <a:lnTo>
                    <a:pt x="8442" y="6765"/>
                  </a:lnTo>
                  <a:lnTo>
                    <a:pt x="8571" y="6471"/>
                  </a:lnTo>
                  <a:lnTo>
                    <a:pt x="8571" y="6029"/>
                  </a:lnTo>
                  <a:lnTo>
                    <a:pt x="8571" y="5882"/>
                  </a:lnTo>
                  <a:lnTo>
                    <a:pt x="8701" y="5735"/>
                  </a:lnTo>
                  <a:cubicBezTo>
                    <a:pt x="8744" y="5637"/>
                    <a:pt x="8788" y="5539"/>
                    <a:pt x="8831" y="5441"/>
                  </a:cubicBezTo>
                  <a:lnTo>
                    <a:pt x="8961" y="5588"/>
                  </a:lnTo>
                  <a:lnTo>
                    <a:pt x="9351" y="5441"/>
                  </a:lnTo>
                  <a:lnTo>
                    <a:pt x="9481" y="5588"/>
                  </a:lnTo>
                  <a:lnTo>
                    <a:pt x="9610" y="5588"/>
                  </a:lnTo>
                  <a:lnTo>
                    <a:pt x="9740" y="5441"/>
                  </a:lnTo>
                  <a:lnTo>
                    <a:pt x="9870" y="5294"/>
                  </a:lnTo>
                  <a:cubicBezTo>
                    <a:pt x="9913" y="5196"/>
                    <a:pt x="9957" y="5098"/>
                    <a:pt x="10000" y="5000"/>
                  </a:cubicBezTo>
                  <a:lnTo>
                    <a:pt x="9740" y="5000"/>
                  </a:lnTo>
                  <a:lnTo>
                    <a:pt x="9481" y="4853"/>
                  </a:lnTo>
                  <a:lnTo>
                    <a:pt x="9351" y="4853"/>
                  </a:lnTo>
                  <a:lnTo>
                    <a:pt x="9091" y="4706"/>
                  </a:lnTo>
                  <a:lnTo>
                    <a:pt x="8961" y="4559"/>
                  </a:lnTo>
                  <a:cubicBezTo>
                    <a:pt x="8918" y="4461"/>
                    <a:pt x="8874" y="4363"/>
                    <a:pt x="8831" y="4265"/>
                  </a:cubicBezTo>
                  <a:lnTo>
                    <a:pt x="8831" y="3971"/>
                  </a:lnTo>
                  <a:lnTo>
                    <a:pt x="8831" y="3676"/>
                  </a:lnTo>
                  <a:lnTo>
                    <a:pt x="8701" y="3529"/>
                  </a:lnTo>
                  <a:lnTo>
                    <a:pt x="8571" y="3529"/>
                  </a:lnTo>
                  <a:lnTo>
                    <a:pt x="8442" y="3676"/>
                  </a:lnTo>
                  <a:lnTo>
                    <a:pt x="8312" y="3676"/>
                  </a:lnTo>
                  <a:lnTo>
                    <a:pt x="8312" y="3529"/>
                  </a:lnTo>
                  <a:lnTo>
                    <a:pt x="8312" y="3382"/>
                  </a:lnTo>
                  <a:lnTo>
                    <a:pt x="8182" y="3382"/>
                  </a:lnTo>
                  <a:lnTo>
                    <a:pt x="7922" y="3382"/>
                  </a:lnTo>
                  <a:lnTo>
                    <a:pt x="7532" y="3529"/>
                  </a:lnTo>
                  <a:lnTo>
                    <a:pt x="7403" y="3529"/>
                  </a:lnTo>
                  <a:lnTo>
                    <a:pt x="7273" y="3382"/>
                  </a:lnTo>
                  <a:lnTo>
                    <a:pt x="7273" y="3235"/>
                  </a:lnTo>
                  <a:cubicBezTo>
                    <a:pt x="7316" y="3137"/>
                    <a:pt x="7360" y="3039"/>
                    <a:pt x="7403" y="2941"/>
                  </a:cubicBezTo>
                  <a:lnTo>
                    <a:pt x="7532" y="2794"/>
                  </a:lnTo>
                  <a:lnTo>
                    <a:pt x="7792" y="2206"/>
                  </a:lnTo>
                  <a:lnTo>
                    <a:pt x="7922" y="2059"/>
                  </a:lnTo>
                  <a:lnTo>
                    <a:pt x="7922" y="1912"/>
                  </a:lnTo>
                  <a:cubicBezTo>
                    <a:pt x="7879" y="1716"/>
                    <a:pt x="7835" y="1520"/>
                    <a:pt x="7792" y="1324"/>
                  </a:cubicBezTo>
                  <a:lnTo>
                    <a:pt x="7662" y="1176"/>
                  </a:lnTo>
                  <a:lnTo>
                    <a:pt x="7662" y="1029"/>
                  </a:lnTo>
                  <a:lnTo>
                    <a:pt x="7662" y="882"/>
                  </a:lnTo>
                  <a:cubicBezTo>
                    <a:pt x="7705" y="784"/>
                    <a:pt x="7749" y="686"/>
                    <a:pt x="7792" y="588"/>
                  </a:cubicBezTo>
                  <a:lnTo>
                    <a:pt x="7792" y="294"/>
                  </a:lnTo>
                  <a:lnTo>
                    <a:pt x="7662" y="147"/>
                  </a:lnTo>
                  <a:lnTo>
                    <a:pt x="7532" y="0"/>
                  </a:lnTo>
                  <a:lnTo>
                    <a:pt x="7273" y="147"/>
                  </a:lnTo>
                  <a:lnTo>
                    <a:pt x="6883" y="294"/>
                  </a:lnTo>
                  <a:lnTo>
                    <a:pt x="6753" y="441"/>
                  </a:lnTo>
                  <a:lnTo>
                    <a:pt x="6623" y="588"/>
                  </a:lnTo>
                  <a:lnTo>
                    <a:pt x="6494" y="735"/>
                  </a:lnTo>
                  <a:lnTo>
                    <a:pt x="6364" y="588"/>
                  </a:lnTo>
                  <a:lnTo>
                    <a:pt x="6234" y="735"/>
                  </a:lnTo>
                  <a:lnTo>
                    <a:pt x="6104" y="735"/>
                  </a:lnTo>
                  <a:lnTo>
                    <a:pt x="6104" y="1029"/>
                  </a:lnTo>
                  <a:lnTo>
                    <a:pt x="5584" y="1029"/>
                  </a:lnTo>
                  <a:lnTo>
                    <a:pt x="5455" y="882"/>
                  </a:lnTo>
                  <a:lnTo>
                    <a:pt x="5455" y="735"/>
                  </a:lnTo>
                  <a:lnTo>
                    <a:pt x="5455" y="588"/>
                  </a:lnTo>
                  <a:lnTo>
                    <a:pt x="5455" y="441"/>
                  </a:lnTo>
                  <a:lnTo>
                    <a:pt x="5325" y="441"/>
                  </a:lnTo>
                  <a:cubicBezTo>
                    <a:pt x="5282" y="539"/>
                    <a:pt x="5238" y="637"/>
                    <a:pt x="5195" y="735"/>
                  </a:cubicBezTo>
                  <a:lnTo>
                    <a:pt x="5065" y="735"/>
                  </a:lnTo>
                  <a:lnTo>
                    <a:pt x="4675" y="1029"/>
                  </a:lnTo>
                  <a:lnTo>
                    <a:pt x="4545" y="1324"/>
                  </a:lnTo>
                  <a:lnTo>
                    <a:pt x="4286" y="1618"/>
                  </a:lnTo>
                  <a:cubicBezTo>
                    <a:pt x="4243" y="1716"/>
                    <a:pt x="4199" y="1814"/>
                    <a:pt x="4156" y="1912"/>
                  </a:cubicBezTo>
                  <a:lnTo>
                    <a:pt x="3896" y="1912"/>
                  </a:lnTo>
                  <a:lnTo>
                    <a:pt x="3636" y="1912"/>
                  </a:lnTo>
                  <a:lnTo>
                    <a:pt x="3377" y="1912"/>
                  </a:lnTo>
                  <a:lnTo>
                    <a:pt x="3247" y="1912"/>
                  </a:lnTo>
                  <a:lnTo>
                    <a:pt x="3117" y="2059"/>
                  </a:lnTo>
                  <a:lnTo>
                    <a:pt x="2987" y="2206"/>
                  </a:lnTo>
                  <a:lnTo>
                    <a:pt x="2857" y="2206"/>
                  </a:lnTo>
                  <a:lnTo>
                    <a:pt x="2727" y="2059"/>
                  </a:lnTo>
                  <a:lnTo>
                    <a:pt x="2468" y="1912"/>
                  </a:lnTo>
                  <a:lnTo>
                    <a:pt x="2338" y="1912"/>
                  </a:lnTo>
                  <a:lnTo>
                    <a:pt x="2208" y="2059"/>
                  </a:lnTo>
                  <a:lnTo>
                    <a:pt x="2208" y="2206"/>
                  </a:lnTo>
                  <a:lnTo>
                    <a:pt x="2338" y="2206"/>
                  </a:lnTo>
                  <a:cubicBezTo>
                    <a:pt x="2381" y="2304"/>
                    <a:pt x="2425" y="2402"/>
                    <a:pt x="2468" y="2500"/>
                  </a:cubicBezTo>
                  <a:lnTo>
                    <a:pt x="2468" y="2647"/>
                  </a:lnTo>
                  <a:lnTo>
                    <a:pt x="2338" y="2647"/>
                  </a:lnTo>
                  <a:lnTo>
                    <a:pt x="2208" y="2647"/>
                  </a:lnTo>
                  <a:lnTo>
                    <a:pt x="1948" y="2500"/>
                  </a:lnTo>
                  <a:lnTo>
                    <a:pt x="1558" y="2500"/>
                  </a:lnTo>
                  <a:lnTo>
                    <a:pt x="1299" y="2500"/>
                  </a:lnTo>
                  <a:lnTo>
                    <a:pt x="1299" y="2647"/>
                  </a:lnTo>
                  <a:cubicBezTo>
                    <a:pt x="1342" y="2745"/>
                    <a:pt x="1386" y="2843"/>
                    <a:pt x="1429" y="2941"/>
                  </a:cubicBezTo>
                  <a:lnTo>
                    <a:pt x="1429" y="3088"/>
                  </a:lnTo>
                  <a:cubicBezTo>
                    <a:pt x="1386" y="3186"/>
                    <a:pt x="1342" y="3284"/>
                    <a:pt x="1299" y="3382"/>
                  </a:cubicBezTo>
                  <a:lnTo>
                    <a:pt x="1299" y="3529"/>
                  </a:lnTo>
                  <a:lnTo>
                    <a:pt x="1169" y="3676"/>
                  </a:lnTo>
                  <a:lnTo>
                    <a:pt x="1039" y="3676"/>
                  </a:lnTo>
                  <a:cubicBezTo>
                    <a:pt x="996" y="3529"/>
                    <a:pt x="952" y="3382"/>
                    <a:pt x="909" y="3235"/>
                  </a:cubicBezTo>
                  <a:lnTo>
                    <a:pt x="649" y="3235"/>
                  </a:lnTo>
                  <a:lnTo>
                    <a:pt x="519" y="3235"/>
                  </a:lnTo>
                  <a:lnTo>
                    <a:pt x="519" y="3382"/>
                  </a:lnTo>
                  <a:lnTo>
                    <a:pt x="519" y="3529"/>
                  </a:lnTo>
                  <a:lnTo>
                    <a:pt x="649" y="3676"/>
                  </a:lnTo>
                  <a:lnTo>
                    <a:pt x="649" y="3971"/>
                  </a:lnTo>
                  <a:lnTo>
                    <a:pt x="649" y="4118"/>
                  </a:lnTo>
                  <a:lnTo>
                    <a:pt x="649" y="4265"/>
                  </a:lnTo>
                  <a:lnTo>
                    <a:pt x="390" y="4706"/>
                  </a:lnTo>
                  <a:lnTo>
                    <a:pt x="390" y="4853"/>
                  </a:lnTo>
                  <a:lnTo>
                    <a:pt x="260" y="5000"/>
                  </a:lnTo>
                  <a:lnTo>
                    <a:pt x="260" y="5588"/>
                  </a:lnTo>
                  <a:lnTo>
                    <a:pt x="260" y="6029"/>
                  </a:lnTo>
                  <a:lnTo>
                    <a:pt x="130" y="6324"/>
                  </a:lnTo>
                  <a:lnTo>
                    <a:pt x="130" y="6471"/>
                  </a:lnTo>
                  <a:cubicBezTo>
                    <a:pt x="87" y="6569"/>
                    <a:pt x="43" y="6667"/>
                    <a:pt x="0" y="6765"/>
                  </a:cubicBezTo>
                  <a:lnTo>
                    <a:pt x="0" y="6912"/>
                  </a:lnTo>
                  <a:lnTo>
                    <a:pt x="0" y="7059"/>
                  </a:lnTo>
                  <a:lnTo>
                    <a:pt x="130" y="7206"/>
                  </a:lnTo>
                  <a:lnTo>
                    <a:pt x="260" y="7206"/>
                  </a:lnTo>
                  <a:lnTo>
                    <a:pt x="580" y="7336"/>
                  </a:lnTo>
                  <a:cubicBezTo>
                    <a:pt x="603" y="7244"/>
                    <a:pt x="687" y="7497"/>
                    <a:pt x="710" y="7405"/>
                  </a:cubicBezTo>
                  <a:cubicBezTo>
                    <a:pt x="733" y="7471"/>
                    <a:pt x="695" y="7192"/>
                    <a:pt x="718" y="7258"/>
                  </a:cubicBezTo>
                  <a:cubicBezTo>
                    <a:pt x="741" y="7324"/>
                    <a:pt x="825" y="7322"/>
                    <a:pt x="848" y="7388"/>
                  </a:cubicBezTo>
                  <a:cubicBezTo>
                    <a:pt x="912" y="7273"/>
                    <a:pt x="914" y="7157"/>
                    <a:pt x="978" y="7042"/>
                  </a:cubicBezTo>
                  <a:cubicBezTo>
                    <a:pt x="1001" y="7183"/>
                    <a:pt x="1085" y="7048"/>
                    <a:pt x="1108" y="7189"/>
                  </a:cubicBezTo>
                  <a:cubicBezTo>
                    <a:pt x="1172" y="7097"/>
                    <a:pt x="1235" y="7004"/>
                    <a:pt x="1299" y="6912"/>
                  </a:cubicBezTo>
                  <a:lnTo>
                    <a:pt x="1429" y="7059"/>
                  </a:lnTo>
                  <a:lnTo>
                    <a:pt x="1429" y="7206"/>
                  </a:lnTo>
                  <a:lnTo>
                    <a:pt x="1558" y="7647"/>
                  </a:lnTo>
                  <a:lnTo>
                    <a:pt x="1558" y="7794"/>
                  </a:lnTo>
                  <a:lnTo>
                    <a:pt x="1558" y="7941"/>
                  </a:lnTo>
                  <a:lnTo>
                    <a:pt x="1558" y="8235"/>
                  </a:lnTo>
                  <a:lnTo>
                    <a:pt x="1429" y="8382"/>
                  </a:lnTo>
                  <a:lnTo>
                    <a:pt x="1299" y="8382"/>
                  </a:lnTo>
                  <a:lnTo>
                    <a:pt x="1169" y="8529"/>
                  </a:lnTo>
                  <a:lnTo>
                    <a:pt x="1169" y="8824"/>
                  </a:lnTo>
                  <a:lnTo>
                    <a:pt x="1039" y="8971"/>
                  </a:lnTo>
                  <a:lnTo>
                    <a:pt x="909" y="9118"/>
                  </a:lnTo>
                  <a:lnTo>
                    <a:pt x="779" y="9265"/>
                  </a:lnTo>
                  <a:cubicBezTo>
                    <a:pt x="736" y="9363"/>
                    <a:pt x="692" y="9461"/>
                    <a:pt x="649" y="9559"/>
                  </a:cubicBezTo>
                  <a:lnTo>
                    <a:pt x="649" y="9706"/>
                  </a:lnTo>
                  <a:lnTo>
                    <a:pt x="779" y="9853"/>
                  </a:lnTo>
                  <a:lnTo>
                    <a:pt x="779" y="10000"/>
                  </a:lnTo>
                  <a:lnTo>
                    <a:pt x="909" y="10000"/>
                  </a:lnTo>
                  <a:lnTo>
                    <a:pt x="1169" y="10000"/>
                  </a:lnTo>
                  <a:lnTo>
                    <a:pt x="1299" y="10000"/>
                  </a:lnTo>
                  <a:lnTo>
                    <a:pt x="1429" y="9853"/>
                  </a:lnTo>
                  <a:lnTo>
                    <a:pt x="1558" y="9853"/>
                  </a:lnTo>
                  <a:lnTo>
                    <a:pt x="1948" y="9559"/>
                  </a:lnTo>
                  <a:lnTo>
                    <a:pt x="2078" y="9412"/>
                  </a:lnTo>
                  <a:lnTo>
                    <a:pt x="2727" y="9412"/>
                  </a:lnTo>
                  <a:lnTo>
                    <a:pt x="2857" y="9265"/>
                  </a:lnTo>
                  <a:lnTo>
                    <a:pt x="3117" y="9265"/>
                  </a:lnTo>
                  <a:lnTo>
                    <a:pt x="3247" y="9412"/>
                  </a:lnTo>
                  <a:lnTo>
                    <a:pt x="3377" y="9559"/>
                  </a:lnTo>
                  <a:cubicBezTo>
                    <a:pt x="3319" y="9746"/>
                    <a:pt x="3260" y="9934"/>
                    <a:pt x="3202" y="10121"/>
                  </a:cubicBezTo>
                  <a:lnTo>
                    <a:pt x="3766" y="9559"/>
                  </a:lnTo>
                  <a:lnTo>
                    <a:pt x="3766" y="9412"/>
                  </a:lnTo>
                  <a:cubicBezTo>
                    <a:pt x="3786" y="9406"/>
                    <a:pt x="3807" y="9401"/>
                    <a:pt x="3827" y="9395"/>
                  </a:cubicBezTo>
                  <a:cubicBezTo>
                    <a:pt x="3807" y="9205"/>
                    <a:pt x="3543" y="10190"/>
                    <a:pt x="3523" y="10000"/>
                  </a:cubicBezTo>
                  <a:cubicBezTo>
                    <a:pt x="3526" y="10207"/>
                    <a:pt x="3649" y="9723"/>
                    <a:pt x="3652" y="9930"/>
                  </a:cubicBezTo>
                  <a:cubicBezTo>
                    <a:pt x="3695" y="10161"/>
                    <a:pt x="3983" y="9492"/>
                    <a:pt x="4026" y="9723"/>
                  </a:cubicBezTo>
                  <a:lnTo>
                    <a:pt x="4096" y="9732"/>
                  </a:lnTo>
                  <a:cubicBezTo>
                    <a:pt x="4162" y="9710"/>
                    <a:pt x="4357" y="9583"/>
                    <a:pt x="4423" y="9593"/>
                  </a:cubicBezTo>
                  <a:cubicBezTo>
                    <a:pt x="4466" y="9729"/>
                    <a:pt x="4632" y="9242"/>
                    <a:pt x="4675" y="9378"/>
                  </a:cubicBezTo>
                  <a:lnTo>
                    <a:pt x="4883" y="9170"/>
                  </a:lnTo>
                  <a:lnTo>
                    <a:pt x="5317" y="9101"/>
                  </a:lnTo>
                  <a:cubicBezTo>
                    <a:pt x="5320" y="9009"/>
                    <a:pt x="5200" y="9262"/>
                    <a:pt x="5203" y="9170"/>
                  </a:cubicBezTo>
                  <a:lnTo>
                    <a:pt x="5592" y="9091"/>
                  </a:lnTo>
                  <a:cubicBezTo>
                    <a:pt x="5615" y="9134"/>
                    <a:pt x="5638" y="9040"/>
                    <a:pt x="5661" y="9083"/>
                  </a:cubicBezTo>
                  <a:lnTo>
                    <a:pt x="6043" y="8728"/>
                  </a:lnTo>
                  <a:cubicBezTo>
                    <a:pt x="6107" y="8613"/>
                    <a:pt x="6170" y="8843"/>
                    <a:pt x="6234" y="8728"/>
                  </a:cubicBezTo>
                  <a:lnTo>
                    <a:pt x="6440" y="8796"/>
                  </a:lnTo>
                  <a:lnTo>
                    <a:pt x="6753" y="8382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3" name="Freeform 1032">
              <a:extLst>
                <a:ext uri="{FF2B5EF4-FFF2-40B4-BE49-F238E27FC236}">
                  <a16:creationId xmlns:a16="http://schemas.microsoft.com/office/drawing/2014/main" xmlns="" id="{6327560C-0070-480B-883F-709018E92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121" y="4272706"/>
              <a:ext cx="923270" cy="644676"/>
            </a:xfrm>
            <a:custGeom>
              <a:avLst/>
              <a:gdLst>
                <a:gd name="T0" fmla="*/ 2147483646 w 94"/>
                <a:gd name="T1" fmla="*/ 2147483646 h 63"/>
                <a:gd name="T2" fmla="*/ 2147483646 w 94"/>
                <a:gd name="T3" fmla="*/ 2147483646 h 63"/>
                <a:gd name="T4" fmla="*/ 2147483646 w 94"/>
                <a:gd name="T5" fmla="*/ 2147483646 h 63"/>
                <a:gd name="T6" fmla="*/ 2147483646 w 94"/>
                <a:gd name="T7" fmla="*/ 2147483646 h 63"/>
                <a:gd name="T8" fmla="*/ 2147483646 w 94"/>
                <a:gd name="T9" fmla="*/ 2147483646 h 63"/>
                <a:gd name="T10" fmla="*/ 2147483646 w 94"/>
                <a:gd name="T11" fmla="*/ 2147483646 h 63"/>
                <a:gd name="T12" fmla="*/ 2147483646 w 94"/>
                <a:gd name="T13" fmla="*/ 2147483646 h 63"/>
                <a:gd name="T14" fmla="*/ 2147483646 w 94"/>
                <a:gd name="T15" fmla="*/ 2147483646 h 63"/>
                <a:gd name="T16" fmla="*/ 2147483646 w 94"/>
                <a:gd name="T17" fmla="*/ 2147483646 h 63"/>
                <a:gd name="T18" fmla="*/ 2147483646 w 94"/>
                <a:gd name="T19" fmla="*/ 2147483646 h 63"/>
                <a:gd name="T20" fmla="*/ 2147483646 w 94"/>
                <a:gd name="T21" fmla="*/ 2147483646 h 63"/>
                <a:gd name="T22" fmla="*/ 2147483646 w 94"/>
                <a:gd name="T23" fmla="*/ 2147483646 h 63"/>
                <a:gd name="T24" fmla="*/ 2147483646 w 94"/>
                <a:gd name="T25" fmla="*/ 2147483646 h 63"/>
                <a:gd name="T26" fmla="*/ 2147483646 w 94"/>
                <a:gd name="T27" fmla="*/ 2147483646 h 63"/>
                <a:gd name="T28" fmla="*/ 2147483646 w 94"/>
                <a:gd name="T29" fmla="*/ 2147483646 h 63"/>
                <a:gd name="T30" fmla="*/ 2147483646 w 94"/>
                <a:gd name="T31" fmla="*/ 2147483646 h 63"/>
                <a:gd name="T32" fmla="*/ 2147483646 w 94"/>
                <a:gd name="T33" fmla="*/ 2147483646 h 63"/>
                <a:gd name="T34" fmla="*/ 2147483646 w 94"/>
                <a:gd name="T35" fmla="*/ 2147483646 h 63"/>
                <a:gd name="T36" fmla="*/ 2147483646 w 94"/>
                <a:gd name="T37" fmla="*/ 2147483646 h 63"/>
                <a:gd name="T38" fmla="*/ 2147483646 w 94"/>
                <a:gd name="T39" fmla="*/ 2147483646 h 63"/>
                <a:gd name="T40" fmla="*/ 2147483646 w 94"/>
                <a:gd name="T41" fmla="*/ 2147483646 h 63"/>
                <a:gd name="T42" fmla="*/ 2147483646 w 94"/>
                <a:gd name="T43" fmla="*/ 2147483646 h 63"/>
                <a:gd name="T44" fmla="*/ 2147483646 w 94"/>
                <a:gd name="T45" fmla="*/ 2147483646 h 63"/>
                <a:gd name="T46" fmla="*/ 2147483646 w 94"/>
                <a:gd name="T47" fmla="*/ 0 h 63"/>
                <a:gd name="T48" fmla="*/ 2147483646 w 94"/>
                <a:gd name="T49" fmla="*/ 2147483646 h 63"/>
                <a:gd name="T50" fmla="*/ 2147483646 w 94"/>
                <a:gd name="T51" fmla="*/ 2147483646 h 63"/>
                <a:gd name="T52" fmla="*/ 2147483646 w 94"/>
                <a:gd name="T53" fmla="*/ 2147483646 h 63"/>
                <a:gd name="T54" fmla="*/ 2147483646 w 94"/>
                <a:gd name="T55" fmla="*/ 2147483646 h 63"/>
                <a:gd name="T56" fmla="*/ 2147483646 w 94"/>
                <a:gd name="T57" fmla="*/ 2147483646 h 63"/>
                <a:gd name="T58" fmla="*/ 2147483646 w 94"/>
                <a:gd name="T59" fmla="*/ 2147483646 h 63"/>
                <a:gd name="T60" fmla="*/ 2147483646 w 94"/>
                <a:gd name="T61" fmla="*/ 2147483646 h 63"/>
                <a:gd name="T62" fmla="*/ 2147483646 w 94"/>
                <a:gd name="T63" fmla="*/ 2147483646 h 63"/>
                <a:gd name="T64" fmla="*/ 2147483646 w 94"/>
                <a:gd name="T65" fmla="*/ 2147483646 h 63"/>
                <a:gd name="T66" fmla="*/ 2147483646 w 94"/>
                <a:gd name="T67" fmla="*/ 2147483646 h 63"/>
                <a:gd name="T68" fmla="*/ 2147483646 w 94"/>
                <a:gd name="T69" fmla="*/ 2147483646 h 63"/>
                <a:gd name="T70" fmla="*/ 2147483646 w 94"/>
                <a:gd name="T71" fmla="*/ 2147483646 h 63"/>
                <a:gd name="T72" fmla="*/ 2147483646 w 94"/>
                <a:gd name="T73" fmla="*/ 2147483646 h 63"/>
                <a:gd name="T74" fmla="*/ 2147483646 w 94"/>
                <a:gd name="T75" fmla="*/ 2147483646 h 63"/>
                <a:gd name="T76" fmla="*/ 2147483646 w 94"/>
                <a:gd name="T77" fmla="*/ 2147483646 h 63"/>
                <a:gd name="T78" fmla="*/ 2147483646 w 94"/>
                <a:gd name="T79" fmla="*/ 2147483646 h 63"/>
                <a:gd name="T80" fmla="*/ 2147483646 w 94"/>
                <a:gd name="T81" fmla="*/ 2147483646 h 63"/>
                <a:gd name="T82" fmla="*/ 2147483646 w 94"/>
                <a:gd name="T83" fmla="*/ 2147483646 h 63"/>
                <a:gd name="T84" fmla="*/ 2147483646 w 94"/>
                <a:gd name="T85" fmla="*/ 2147483646 h 63"/>
                <a:gd name="T86" fmla="*/ 2147483646 w 94"/>
                <a:gd name="T87" fmla="*/ 2147483646 h 63"/>
                <a:gd name="T88" fmla="*/ 2147483646 w 94"/>
                <a:gd name="T89" fmla="*/ 2147483646 h 63"/>
                <a:gd name="T90" fmla="*/ 2147483646 w 94"/>
                <a:gd name="T91" fmla="*/ 2147483646 h 63"/>
                <a:gd name="T92" fmla="*/ 2147483646 w 94"/>
                <a:gd name="T93" fmla="*/ 2147483646 h 63"/>
                <a:gd name="T94" fmla="*/ 2147483646 w 94"/>
                <a:gd name="T95" fmla="*/ 2147483646 h 63"/>
                <a:gd name="T96" fmla="*/ 2147483646 w 94"/>
                <a:gd name="T97" fmla="*/ 2147483646 h 63"/>
                <a:gd name="T98" fmla="*/ 2147483646 w 94"/>
                <a:gd name="T99" fmla="*/ 2147483646 h 63"/>
                <a:gd name="T100" fmla="*/ 2147483646 w 94"/>
                <a:gd name="T101" fmla="*/ 2147483646 h 63"/>
                <a:gd name="T102" fmla="*/ 2147483646 w 94"/>
                <a:gd name="T103" fmla="*/ 2147483646 h 63"/>
                <a:gd name="T104" fmla="*/ 2147483646 w 94"/>
                <a:gd name="T105" fmla="*/ 2147483646 h 63"/>
                <a:gd name="T106" fmla="*/ 2147483646 w 94"/>
                <a:gd name="T107" fmla="*/ 2147483646 h 63"/>
                <a:gd name="T108" fmla="*/ 2147483646 w 94"/>
                <a:gd name="T109" fmla="*/ 2147483646 h 63"/>
                <a:gd name="T110" fmla="*/ 2147483646 w 94"/>
                <a:gd name="T111" fmla="*/ 2147483646 h 63"/>
                <a:gd name="T112" fmla="*/ 2147483646 w 94"/>
                <a:gd name="T113" fmla="*/ 2147483646 h 63"/>
                <a:gd name="T114" fmla="*/ 2147483646 w 94"/>
                <a:gd name="T115" fmla="*/ 2147483646 h 63"/>
                <a:gd name="T116" fmla="*/ 2147483646 w 94"/>
                <a:gd name="T117" fmla="*/ 2147483646 h 63"/>
                <a:gd name="T118" fmla="*/ 2147483646 w 94"/>
                <a:gd name="T119" fmla="*/ 2147483646 h 63"/>
                <a:gd name="T120" fmla="*/ 2147483646 w 94"/>
                <a:gd name="T121" fmla="*/ 2147483646 h 63"/>
                <a:gd name="T122" fmla="*/ 2147483646 w 94"/>
                <a:gd name="T123" fmla="*/ 2147483646 h 6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connsiteX0" fmla="*/ 9362 w 10000"/>
                <a:gd name="connsiteY0" fmla="*/ 6349 h 10000"/>
                <a:gd name="connsiteX1" fmla="*/ 9255 w 10000"/>
                <a:gd name="connsiteY1" fmla="*/ 6190 h 10000"/>
                <a:gd name="connsiteX2" fmla="*/ 9255 w 10000"/>
                <a:gd name="connsiteY2" fmla="*/ 6032 h 10000"/>
                <a:gd name="connsiteX3" fmla="*/ 9362 w 10000"/>
                <a:gd name="connsiteY3" fmla="*/ 5714 h 10000"/>
                <a:gd name="connsiteX4" fmla="*/ 9468 w 10000"/>
                <a:gd name="connsiteY4" fmla="*/ 5556 h 10000"/>
                <a:gd name="connsiteX5" fmla="*/ 9574 w 10000"/>
                <a:gd name="connsiteY5" fmla="*/ 5397 h 10000"/>
                <a:gd name="connsiteX6" fmla="*/ 9681 w 10000"/>
                <a:gd name="connsiteY6" fmla="*/ 5238 h 10000"/>
                <a:gd name="connsiteX7" fmla="*/ 9681 w 10000"/>
                <a:gd name="connsiteY7" fmla="*/ 4921 h 10000"/>
                <a:gd name="connsiteX8" fmla="*/ 9787 w 10000"/>
                <a:gd name="connsiteY8" fmla="*/ 4762 h 10000"/>
                <a:gd name="connsiteX9" fmla="*/ 9894 w 10000"/>
                <a:gd name="connsiteY9" fmla="*/ 4762 h 10000"/>
                <a:gd name="connsiteX10" fmla="*/ 10000 w 10000"/>
                <a:gd name="connsiteY10" fmla="*/ 4603 h 10000"/>
                <a:gd name="connsiteX11" fmla="*/ 10000 w 10000"/>
                <a:gd name="connsiteY11" fmla="*/ 4286 h 10000"/>
                <a:gd name="connsiteX12" fmla="*/ 10000 w 10000"/>
                <a:gd name="connsiteY12" fmla="*/ 4127 h 10000"/>
                <a:gd name="connsiteX13" fmla="*/ 10000 w 10000"/>
                <a:gd name="connsiteY13" fmla="*/ 3968 h 10000"/>
                <a:gd name="connsiteX14" fmla="*/ 9894 w 10000"/>
                <a:gd name="connsiteY14" fmla="*/ 3492 h 10000"/>
                <a:gd name="connsiteX15" fmla="*/ 9894 w 10000"/>
                <a:gd name="connsiteY15" fmla="*/ 3333 h 10000"/>
                <a:gd name="connsiteX16" fmla="*/ 9787 w 10000"/>
                <a:gd name="connsiteY16" fmla="*/ 3175 h 10000"/>
                <a:gd name="connsiteX17" fmla="*/ 9681 w 10000"/>
                <a:gd name="connsiteY17" fmla="*/ 3175 h 10000"/>
                <a:gd name="connsiteX18" fmla="*/ 9574 w 10000"/>
                <a:gd name="connsiteY18" fmla="*/ 3016 h 10000"/>
                <a:gd name="connsiteX19" fmla="*/ 9468 w 10000"/>
                <a:gd name="connsiteY19" fmla="*/ 3016 h 10000"/>
                <a:gd name="connsiteX20" fmla="*/ 9362 w 10000"/>
                <a:gd name="connsiteY20" fmla="*/ 3175 h 10000"/>
                <a:gd name="connsiteX21" fmla="*/ 9255 w 10000"/>
                <a:gd name="connsiteY21" fmla="*/ 3333 h 10000"/>
                <a:gd name="connsiteX22" fmla="*/ 9149 w 10000"/>
                <a:gd name="connsiteY22" fmla="*/ 3333 h 10000"/>
                <a:gd name="connsiteX23" fmla="*/ 8936 w 10000"/>
                <a:gd name="connsiteY23" fmla="*/ 3492 h 10000"/>
                <a:gd name="connsiteX24" fmla="*/ 8830 w 10000"/>
                <a:gd name="connsiteY24" fmla="*/ 3492 h 10000"/>
                <a:gd name="connsiteX25" fmla="*/ 8723 w 10000"/>
                <a:gd name="connsiteY25" fmla="*/ 3333 h 10000"/>
                <a:gd name="connsiteX26" fmla="*/ 8723 w 10000"/>
                <a:gd name="connsiteY26" fmla="*/ 3175 h 10000"/>
                <a:gd name="connsiteX27" fmla="*/ 8617 w 10000"/>
                <a:gd name="connsiteY27" fmla="*/ 3333 h 10000"/>
                <a:gd name="connsiteX28" fmla="*/ 8511 w 10000"/>
                <a:gd name="connsiteY28" fmla="*/ 3492 h 10000"/>
                <a:gd name="connsiteX29" fmla="*/ 8298 w 10000"/>
                <a:gd name="connsiteY29" fmla="*/ 3651 h 10000"/>
                <a:gd name="connsiteX30" fmla="*/ 7660 w 10000"/>
                <a:gd name="connsiteY30" fmla="*/ 4127 h 10000"/>
                <a:gd name="connsiteX31" fmla="*/ 7447 w 10000"/>
                <a:gd name="connsiteY31" fmla="*/ 4127 h 10000"/>
                <a:gd name="connsiteX32" fmla="*/ 7553 w 10000"/>
                <a:gd name="connsiteY32" fmla="*/ 3810 h 10000"/>
                <a:gd name="connsiteX33" fmla="*/ 7447 w 10000"/>
                <a:gd name="connsiteY33" fmla="*/ 3651 h 10000"/>
                <a:gd name="connsiteX34" fmla="*/ 7340 w 10000"/>
                <a:gd name="connsiteY34" fmla="*/ 3810 h 10000"/>
                <a:gd name="connsiteX35" fmla="*/ 7234 w 10000"/>
                <a:gd name="connsiteY35" fmla="*/ 3651 h 10000"/>
                <a:gd name="connsiteX36" fmla="*/ 7128 w 10000"/>
                <a:gd name="connsiteY36" fmla="*/ 3492 h 10000"/>
                <a:gd name="connsiteX37" fmla="*/ 7021 w 10000"/>
                <a:gd name="connsiteY37" fmla="*/ 3333 h 10000"/>
                <a:gd name="connsiteX38" fmla="*/ 6915 w 10000"/>
                <a:gd name="connsiteY38" fmla="*/ 3333 h 10000"/>
                <a:gd name="connsiteX39" fmla="*/ 6702 w 10000"/>
                <a:gd name="connsiteY39" fmla="*/ 3492 h 10000"/>
                <a:gd name="connsiteX40" fmla="*/ 6489 w 10000"/>
                <a:gd name="connsiteY40" fmla="*/ 3492 h 10000"/>
                <a:gd name="connsiteX41" fmla="*/ 5957 w 10000"/>
                <a:gd name="connsiteY41" fmla="*/ 3968 h 10000"/>
                <a:gd name="connsiteX42" fmla="*/ 5745 w 10000"/>
                <a:gd name="connsiteY42" fmla="*/ 3968 h 10000"/>
                <a:gd name="connsiteX43" fmla="*/ 5638 w 10000"/>
                <a:gd name="connsiteY43" fmla="*/ 3651 h 10000"/>
                <a:gd name="connsiteX44" fmla="*/ 5426 w 10000"/>
                <a:gd name="connsiteY44" fmla="*/ 3175 h 10000"/>
                <a:gd name="connsiteX45" fmla="*/ 5319 w 10000"/>
                <a:gd name="connsiteY45" fmla="*/ 3016 h 10000"/>
                <a:gd name="connsiteX46" fmla="*/ 5213 w 10000"/>
                <a:gd name="connsiteY46" fmla="*/ 3016 h 10000"/>
                <a:gd name="connsiteX47" fmla="*/ 5000 w 10000"/>
                <a:gd name="connsiteY47" fmla="*/ 3016 h 10000"/>
                <a:gd name="connsiteX48" fmla="*/ 4894 w 10000"/>
                <a:gd name="connsiteY48" fmla="*/ 3016 h 10000"/>
                <a:gd name="connsiteX49" fmla="*/ 4681 w 10000"/>
                <a:gd name="connsiteY49" fmla="*/ 2381 h 10000"/>
                <a:gd name="connsiteX50" fmla="*/ 4574 w 10000"/>
                <a:gd name="connsiteY50" fmla="*/ 2222 h 10000"/>
                <a:gd name="connsiteX51" fmla="*/ 4468 w 10000"/>
                <a:gd name="connsiteY51" fmla="*/ 2222 h 10000"/>
                <a:gd name="connsiteX52" fmla="*/ 4149 w 10000"/>
                <a:gd name="connsiteY52" fmla="*/ 2222 h 10000"/>
                <a:gd name="connsiteX53" fmla="*/ 4043 w 10000"/>
                <a:gd name="connsiteY53" fmla="*/ 2222 h 10000"/>
                <a:gd name="connsiteX54" fmla="*/ 3936 w 10000"/>
                <a:gd name="connsiteY54" fmla="*/ 2222 h 10000"/>
                <a:gd name="connsiteX55" fmla="*/ 3936 w 10000"/>
                <a:gd name="connsiteY55" fmla="*/ 2063 h 10000"/>
                <a:gd name="connsiteX56" fmla="*/ 4043 w 10000"/>
                <a:gd name="connsiteY56" fmla="*/ 1746 h 10000"/>
                <a:gd name="connsiteX57" fmla="*/ 4149 w 10000"/>
                <a:gd name="connsiteY57" fmla="*/ 1587 h 10000"/>
                <a:gd name="connsiteX58" fmla="*/ 4255 w 10000"/>
                <a:gd name="connsiteY58" fmla="*/ 1429 h 10000"/>
                <a:gd name="connsiteX59" fmla="*/ 4255 w 10000"/>
                <a:gd name="connsiteY59" fmla="*/ 1270 h 10000"/>
                <a:gd name="connsiteX60" fmla="*/ 4255 w 10000"/>
                <a:gd name="connsiteY60" fmla="*/ 1111 h 10000"/>
                <a:gd name="connsiteX61" fmla="*/ 4149 w 10000"/>
                <a:gd name="connsiteY61" fmla="*/ 794 h 10000"/>
                <a:gd name="connsiteX62" fmla="*/ 3936 w 10000"/>
                <a:gd name="connsiteY62" fmla="*/ 794 h 10000"/>
                <a:gd name="connsiteX63" fmla="*/ 3830 w 10000"/>
                <a:gd name="connsiteY63" fmla="*/ 635 h 10000"/>
                <a:gd name="connsiteX64" fmla="*/ 3723 w 10000"/>
                <a:gd name="connsiteY64" fmla="*/ 476 h 10000"/>
                <a:gd name="connsiteX65" fmla="*/ 3723 w 10000"/>
                <a:gd name="connsiteY65" fmla="*/ 317 h 10000"/>
                <a:gd name="connsiteX66" fmla="*/ 3723 w 10000"/>
                <a:gd name="connsiteY66" fmla="*/ 0 h 10000"/>
                <a:gd name="connsiteX67" fmla="*/ 3511 w 10000"/>
                <a:gd name="connsiteY67" fmla="*/ 0 h 10000"/>
                <a:gd name="connsiteX68" fmla="*/ 3298 w 10000"/>
                <a:gd name="connsiteY68" fmla="*/ 0 h 10000"/>
                <a:gd name="connsiteX69" fmla="*/ 2979 w 10000"/>
                <a:gd name="connsiteY69" fmla="*/ 159 h 10000"/>
                <a:gd name="connsiteX70" fmla="*/ 2660 w 10000"/>
                <a:gd name="connsiteY70" fmla="*/ 317 h 10000"/>
                <a:gd name="connsiteX71" fmla="*/ 2553 w 10000"/>
                <a:gd name="connsiteY71" fmla="*/ 317 h 10000"/>
                <a:gd name="connsiteX72" fmla="*/ 2447 w 10000"/>
                <a:gd name="connsiteY72" fmla="*/ 476 h 10000"/>
                <a:gd name="connsiteX73" fmla="*/ 2340 w 10000"/>
                <a:gd name="connsiteY73" fmla="*/ 476 h 10000"/>
                <a:gd name="connsiteX74" fmla="*/ 2234 w 10000"/>
                <a:gd name="connsiteY74" fmla="*/ 794 h 10000"/>
                <a:gd name="connsiteX75" fmla="*/ 2128 w 10000"/>
                <a:gd name="connsiteY75" fmla="*/ 1270 h 10000"/>
                <a:gd name="connsiteX76" fmla="*/ 2021 w 10000"/>
                <a:gd name="connsiteY76" fmla="*/ 1587 h 10000"/>
                <a:gd name="connsiteX77" fmla="*/ 1809 w 10000"/>
                <a:gd name="connsiteY77" fmla="*/ 1746 h 10000"/>
                <a:gd name="connsiteX78" fmla="*/ 1702 w 10000"/>
                <a:gd name="connsiteY78" fmla="*/ 1746 h 10000"/>
                <a:gd name="connsiteX79" fmla="*/ 1596 w 10000"/>
                <a:gd name="connsiteY79" fmla="*/ 1905 h 10000"/>
                <a:gd name="connsiteX80" fmla="*/ 1596 w 10000"/>
                <a:gd name="connsiteY80" fmla="*/ 2063 h 10000"/>
                <a:gd name="connsiteX81" fmla="*/ 1489 w 10000"/>
                <a:gd name="connsiteY81" fmla="*/ 2222 h 10000"/>
                <a:gd name="connsiteX82" fmla="*/ 1489 w 10000"/>
                <a:gd name="connsiteY82" fmla="*/ 2540 h 10000"/>
                <a:gd name="connsiteX83" fmla="*/ 1277 w 10000"/>
                <a:gd name="connsiteY83" fmla="*/ 2857 h 10000"/>
                <a:gd name="connsiteX84" fmla="*/ 1277 w 10000"/>
                <a:gd name="connsiteY84" fmla="*/ 3016 h 10000"/>
                <a:gd name="connsiteX85" fmla="*/ 1170 w 10000"/>
                <a:gd name="connsiteY85" fmla="*/ 3016 h 10000"/>
                <a:gd name="connsiteX86" fmla="*/ 1064 w 10000"/>
                <a:gd name="connsiteY86" fmla="*/ 3016 h 10000"/>
                <a:gd name="connsiteX87" fmla="*/ 957 w 10000"/>
                <a:gd name="connsiteY87" fmla="*/ 2857 h 10000"/>
                <a:gd name="connsiteX88" fmla="*/ 851 w 10000"/>
                <a:gd name="connsiteY88" fmla="*/ 2857 h 10000"/>
                <a:gd name="connsiteX89" fmla="*/ 745 w 10000"/>
                <a:gd name="connsiteY89" fmla="*/ 2698 h 10000"/>
                <a:gd name="connsiteX90" fmla="*/ 851 w 10000"/>
                <a:gd name="connsiteY90" fmla="*/ 3651 h 10000"/>
                <a:gd name="connsiteX91" fmla="*/ 851 w 10000"/>
                <a:gd name="connsiteY91" fmla="*/ 4127 h 10000"/>
                <a:gd name="connsiteX92" fmla="*/ 851 w 10000"/>
                <a:gd name="connsiteY92" fmla="*/ 4286 h 10000"/>
                <a:gd name="connsiteX93" fmla="*/ 745 w 10000"/>
                <a:gd name="connsiteY93" fmla="*/ 4444 h 10000"/>
                <a:gd name="connsiteX94" fmla="*/ 638 w 10000"/>
                <a:gd name="connsiteY94" fmla="*/ 4603 h 10000"/>
                <a:gd name="connsiteX95" fmla="*/ 638 w 10000"/>
                <a:gd name="connsiteY95" fmla="*/ 4444 h 10000"/>
                <a:gd name="connsiteX96" fmla="*/ 532 w 10000"/>
                <a:gd name="connsiteY96" fmla="*/ 4444 h 10000"/>
                <a:gd name="connsiteX97" fmla="*/ 319 w 10000"/>
                <a:gd name="connsiteY97" fmla="*/ 4444 h 10000"/>
                <a:gd name="connsiteX98" fmla="*/ 213 w 10000"/>
                <a:gd name="connsiteY98" fmla="*/ 4444 h 10000"/>
                <a:gd name="connsiteX99" fmla="*/ 106 w 10000"/>
                <a:gd name="connsiteY99" fmla="*/ 4444 h 10000"/>
                <a:gd name="connsiteX100" fmla="*/ 106 w 10000"/>
                <a:gd name="connsiteY100" fmla="*/ 4603 h 10000"/>
                <a:gd name="connsiteX101" fmla="*/ 0 w 10000"/>
                <a:gd name="connsiteY101" fmla="*/ 4921 h 10000"/>
                <a:gd name="connsiteX102" fmla="*/ 106 w 10000"/>
                <a:gd name="connsiteY102" fmla="*/ 5397 h 10000"/>
                <a:gd name="connsiteX103" fmla="*/ 213 w 10000"/>
                <a:gd name="connsiteY103" fmla="*/ 5873 h 10000"/>
                <a:gd name="connsiteX104" fmla="*/ 319 w 10000"/>
                <a:gd name="connsiteY104" fmla="*/ 6190 h 10000"/>
                <a:gd name="connsiteX105" fmla="*/ 319 w 10000"/>
                <a:gd name="connsiteY105" fmla="*/ 6349 h 10000"/>
                <a:gd name="connsiteX106" fmla="*/ 319 w 10000"/>
                <a:gd name="connsiteY106" fmla="*/ 6667 h 10000"/>
                <a:gd name="connsiteX107" fmla="*/ 426 w 10000"/>
                <a:gd name="connsiteY107" fmla="*/ 6984 h 10000"/>
                <a:gd name="connsiteX108" fmla="*/ 426 w 10000"/>
                <a:gd name="connsiteY108" fmla="*/ 7143 h 10000"/>
                <a:gd name="connsiteX109" fmla="*/ 319 w 10000"/>
                <a:gd name="connsiteY109" fmla="*/ 7460 h 10000"/>
                <a:gd name="connsiteX110" fmla="*/ 213 w 10000"/>
                <a:gd name="connsiteY110" fmla="*/ 7778 h 10000"/>
                <a:gd name="connsiteX111" fmla="*/ 319 w 10000"/>
                <a:gd name="connsiteY111" fmla="*/ 8095 h 10000"/>
                <a:gd name="connsiteX112" fmla="*/ 426 w 10000"/>
                <a:gd name="connsiteY112" fmla="*/ 8254 h 10000"/>
                <a:gd name="connsiteX113" fmla="*/ 532 w 10000"/>
                <a:gd name="connsiteY113" fmla="*/ 8413 h 10000"/>
                <a:gd name="connsiteX114" fmla="*/ 851 w 10000"/>
                <a:gd name="connsiteY114" fmla="*/ 8730 h 10000"/>
                <a:gd name="connsiteX115" fmla="*/ 1064 w 10000"/>
                <a:gd name="connsiteY115" fmla="*/ 8571 h 10000"/>
                <a:gd name="connsiteX116" fmla="*/ 1277 w 10000"/>
                <a:gd name="connsiteY116" fmla="*/ 8254 h 10000"/>
                <a:gd name="connsiteX117" fmla="*/ 1383 w 10000"/>
                <a:gd name="connsiteY117" fmla="*/ 8254 h 10000"/>
                <a:gd name="connsiteX118" fmla="*/ 1489 w 10000"/>
                <a:gd name="connsiteY118" fmla="*/ 8095 h 10000"/>
                <a:gd name="connsiteX119" fmla="*/ 1596 w 10000"/>
                <a:gd name="connsiteY119" fmla="*/ 8254 h 10000"/>
                <a:gd name="connsiteX120" fmla="*/ 1702 w 10000"/>
                <a:gd name="connsiteY120" fmla="*/ 8413 h 10000"/>
                <a:gd name="connsiteX121" fmla="*/ 1702 w 10000"/>
                <a:gd name="connsiteY121" fmla="*/ 8571 h 10000"/>
                <a:gd name="connsiteX122" fmla="*/ 1809 w 10000"/>
                <a:gd name="connsiteY122" fmla="*/ 8730 h 10000"/>
                <a:gd name="connsiteX123" fmla="*/ 1915 w 10000"/>
                <a:gd name="connsiteY123" fmla="*/ 8571 h 10000"/>
                <a:gd name="connsiteX124" fmla="*/ 2128 w 10000"/>
                <a:gd name="connsiteY124" fmla="*/ 8413 h 10000"/>
                <a:gd name="connsiteX125" fmla="*/ 2234 w 10000"/>
                <a:gd name="connsiteY125" fmla="*/ 8254 h 10000"/>
                <a:gd name="connsiteX126" fmla="*/ 2340 w 10000"/>
                <a:gd name="connsiteY126" fmla="*/ 8095 h 10000"/>
                <a:gd name="connsiteX127" fmla="*/ 2496 w 10000"/>
                <a:gd name="connsiteY127" fmla="*/ 8142 h 10000"/>
                <a:gd name="connsiteX128" fmla="*/ 2766 w 10000"/>
                <a:gd name="connsiteY128" fmla="*/ 7619 h 10000"/>
                <a:gd name="connsiteX129" fmla="*/ 3511 w 10000"/>
                <a:gd name="connsiteY129" fmla="*/ 7778 h 10000"/>
                <a:gd name="connsiteX130" fmla="*/ 3723 w 10000"/>
                <a:gd name="connsiteY130" fmla="*/ 7778 h 10000"/>
                <a:gd name="connsiteX131" fmla="*/ 4149 w 10000"/>
                <a:gd name="connsiteY131" fmla="*/ 7937 h 10000"/>
                <a:gd name="connsiteX132" fmla="*/ 4468 w 10000"/>
                <a:gd name="connsiteY132" fmla="*/ 7937 h 10000"/>
                <a:gd name="connsiteX133" fmla="*/ 4681 w 10000"/>
                <a:gd name="connsiteY133" fmla="*/ 7937 h 10000"/>
                <a:gd name="connsiteX134" fmla="*/ 4574 w 10000"/>
                <a:gd name="connsiteY134" fmla="*/ 8095 h 10000"/>
                <a:gd name="connsiteX135" fmla="*/ 4574 w 10000"/>
                <a:gd name="connsiteY135" fmla="*/ 8254 h 10000"/>
                <a:gd name="connsiteX136" fmla="*/ 4574 w 10000"/>
                <a:gd name="connsiteY136" fmla="*/ 8413 h 10000"/>
                <a:gd name="connsiteX137" fmla="*/ 4787 w 10000"/>
                <a:gd name="connsiteY137" fmla="*/ 8413 h 10000"/>
                <a:gd name="connsiteX138" fmla="*/ 4894 w 10000"/>
                <a:gd name="connsiteY138" fmla="*/ 8571 h 10000"/>
                <a:gd name="connsiteX139" fmla="*/ 5000 w 10000"/>
                <a:gd name="connsiteY139" fmla="*/ 8730 h 10000"/>
                <a:gd name="connsiteX140" fmla="*/ 5000 w 10000"/>
                <a:gd name="connsiteY140" fmla="*/ 8889 h 10000"/>
                <a:gd name="connsiteX141" fmla="*/ 5106 w 10000"/>
                <a:gd name="connsiteY141" fmla="*/ 8730 h 10000"/>
                <a:gd name="connsiteX142" fmla="*/ 5213 w 10000"/>
                <a:gd name="connsiteY142" fmla="*/ 8889 h 10000"/>
                <a:gd name="connsiteX143" fmla="*/ 5213 w 10000"/>
                <a:gd name="connsiteY143" fmla="*/ 9048 h 10000"/>
                <a:gd name="connsiteX144" fmla="*/ 5319 w 10000"/>
                <a:gd name="connsiteY144" fmla="*/ 9048 h 10000"/>
                <a:gd name="connsiteX145" fmla="*/ 5532 w 10000"/>
                <a:gd name="connsiteY145" fmla="*/ 9048 h 10000"/>
                <a:gd name="connsiteX146" fmla="*/ 5532 w 10000"/>
                <a:gd name="connsiteY146" fmla="*/ 9206 h 10000"/>
                <a:gd name="connsiteX147" fmla="*/ 5638 w 10000"/>
                <a:gd name="connsiteY147" fmla="*/ 9206 h 10000"/>
                <a:gd name="connsiteX148" fmla="*/ 6064 w 10000"/>
                <a:gd name="connsiteY148" fmla="*/ 9365 h 10000"/>
                <a:gd name="connsiteX149" fmla="*/ 6596 w 10000"/>
                <a:gd name="connsiteY149" fmla="*/ 9841 h 10000"/>
                <a:gd name="connsiteX150" fmla="*/ 6702 w 10000"/>
                <a:gd name="connsiteY150" fmla="*/ 10000 h 10000"/>
                <a:gd name="connsiteX151" fmla="*/ 7021 w 10000"/>
                <a:gd name="connsiteY151" fmla="*/ 10000 h 10000"/>
                <a:gd name="connsiteX152" fmla="*/ 7553 w 10000"/>
                <a:gd name="connsiteY152" fmla="*/ 10000 h 10000"/>
                <a:gd name="connsiteX153" fmla="*/ 7872 w 10000"/>
                <a:gd name="connsiteY153" fmla="*/ 9841 h 10000"/>
                <a:gd name="connsiteX154" fmla="*/ 8085 w 10000"/>
                <a:gd name="connsiteY154" fmla="*/ 9524 h 10000"/>
                <a:gd name="connsiteX155" fmla="*/ 8298 w 10000"/>
                <a:gd name="connsiteY155" fmla="*/ 9365 h 10000"/>
                <a:gd name="connsiteX156" fmla="*/ 8617 w 10000"/>
                <a:gd name="connsiteY156" fmla="*/ 9365 h 10000"/>
                <a:gd name="connsiteX157" fmla="*/ 8723 w 10000"/>
                <a:gd name="connsiteY157" fmla="*/ 9365 h 10000"/>
                <a:gd name="connsiteX158" fmla="*/ 8723 w 10000"/>
                <a:gd name="connsiteY158" fmla="*/ 9206 h 10000"/>
                <a:gd name="connsiteX159" fmla="*/ 8723 w 10000"/>
                <a:gd name="connsiteY159" fmla="*/ 9048 h 10000"/>
                <a:gd name="connsiteX160" fmla="*/ 8830 w 10000"/>
                <a:gd name="connsiteY160" fmla="*/ 8095 h 10000"/>
                <a:gd name="connsiteX161" fmla="*/ 8936 w 10000"/>
                <a:gd name="connsiteY161" fmla="*/ 7778 h 10000"/>
                <a:gd name="connsiteX162" fmla="*/ 8723 w 10000"/>
                <a:gd name="connsiteY162" fmla="*/ 6825 h 10000"/>
                <a:gd name="connsiteX163" fmla="*/ 8936 w 10000"/>
                <a:gd name="connsiteY163" fmla="*/ 6667 h 10000"/>
                <a:gd name="connsiteX164" fmla="*/ 9149 w 10000"/>
                <a:gd name="connsiteY164" fmla="*/ 6508 h 10000"/>
                <a:gd name="connsiteX165" fmla="*/ 9362 w 10000"/>
                <a:gd name="connsiteY165" fmla="*/ 6349 h 10000"/>
                <a:gd name="connsiteX0" fmla="*/ 9362 w 10000"/>
                <a:gd name="connsiteY0" fmla="*/ 6349 h 10000"/>
                <a:gd name="connsiteX1" fmla="*/ 9255 w 10000"/>
                <a:gd name="connsiteY1" fmla="*/ 6190 h 10000"/>
                <a:gd name="connsiteX2" fmla="*/ 9255 w 10000"/>
                <a:gd name="connsiteY2" fmla="*/ 6032 h 10000"/>
                <a:gd name="connsiteX3" fmla="*/ 9362 w 10000"/>
                <a:gd name="connsiteY3" fmla="*/ 5714 h 10000"/>
                <a:gd name="connsiteX4" fmla="*/ 9468 w 10000"/>
                <a:gd name="connsiteY4" fmla="*/ 5556 h 10000"/>
                <a:gd name="connsiteX5" fmla="*/ 9574 w 10000"/>
                <a:gd name="connsiteY5" fmla="*/ 5397 h 10000"/>
                <a:gd name="connsiteX6" fmla="*/ 9681 w 10000"/>
                <a:gd name="connsiteY6" fmla="*/ 5238 h 10000"/>
                <a:gd name="connsiteX7" fmla="*/ 9681 w 10000"/>
                <a:gd name="connsiteY7" fmla="*/ 4921 h 10000"/>
                <a:gd name="connsiteX8" fmla="*/ 9787 w 10000"/>
                <a:gd name="connsiteY8" fmla="*/ 4762 h 10000"/>
                <a:gd name="connsiteX9" fmla="*/ 9894 w 10000"/>
                <a:gd name="connsiteY9" fmla="*/ 4762 h 10000"/>
                <a:gd name="connsiteX10" fmla="*/ 10000 w 10000"/>
                <a:gd name="connsiteY10" fmla="*/ 4603 h 10000"/>
                <a:gd name="connsiteX11" fmla="*/ 10000 w 10000"/>
                <a:gd name="connsiteY11" fmla="*/ 4286 h 10000"/>
                <a:gd name="connsiteX12" fmla="*/ 10000 w 10000"/>
                <a:gd name="connsiteY12" fmla="*/ 4127 h 10000"/>
                <a:gd name="connsiteX13" fmla="*/ 10000 w 10000"/>
                <a:gd name="connsiteY13" fmla="*/ 3968 h 10000"/>
                <a:gd name="connsiteX14" fmla="*/ 9894 w 10000"/>
                <a:gd name="connsiteY14" fmla="*/ 3492 h 10000"/>
                <a:gd name="connsiteX15" fmla="*/ 9894 w 10000"/>
                <a:gd name="connsiteY15" fmla="*/ 3333 h 10000"/>
                <a:gd name="connsiteX16" fmla="*/ 9787 w 10000"/>
                <a:gd name="connsiteY16" fmla="*/ 3175 h 10000"/>
                <a:gd name="connsiteX17" fmla="*/ 9681 w 10000"/>
                <a:gd name="connsiteY17" fmla="*/ 3175 h 10000"/>
                <a:gd name="connsiteX18" fmla="*/ 9574 w 10000"/>
                <a:gd name="connsiteY18" fmla="*/ 3016 h 10000"/>
                <a:gd name="connsiteX19" fmla="*/ 9468 w 10000"/>
                <a:gd name="connsiteY19" fmla="*/ 3016 h 10000"/>
                <a:gd name="connsiteX20" fmla="*/ 9362 w 10000"/>
                <a:gd name="connsiteY20" fmla="*/ 3175 h 10000"/>
                <a:gd name="connsiteX21" fmla="*/ 9255 w 10000"/>
                <a:gd name="connsiteY21" fmla="*/ 3333 h 10000"/>
                <a:gd name="connsiteX22" fmla="*/ 9149 w 10000"/>
                <a:gd name="connsiteY22" fmla="*/ 3333 h 10000"/>
                <a:gd name="connsiteX23" fmla="*/ 8936 w 10000"/>
                <a:gd name="connsiteY23" fmla="*/ 3492 h 10000"/>
                <a:gd name="connsiteX24" fmla="*/ 8830 w 10000"/>
                <a:gd name="connsiteY24" fmla="*/ 3492 h 10000"/>
                <a:gd name="connsiteX25" fmla="*/ 8723 w 10000"/>
                <a:gd name="connsiteY25" fmla="*/ 3333 h 10000"/>
                <a:gd name="connsiteX26" fmla="*/ 8723 w 10000"/>
                <a:gd name="connsiteY26" fmla="*/ 3175 h 10000"/>
                <a:gd name="connsiteX27" fmla="*/ 8617 w 10000"/>
                <a:gd name="connsiteY27" fmla="*/ 3333 h 10000"/>
                <a:gd name="connsiteX28" fmla="*/ 8511 w 10000"/>
                <a:gd name="connsiteY28" fmla="*/ 3492 h 10000"/>
                <a:gd name="connsiteX29" fmla="*/ 8298 w 10000"/>
                <a:gd name="connsiteY29" fmla="*/ 3651 h 10000"/>
                <a:gd name="connsiteX30" fmla="*/ 7660 w 10000"/>
                <a:gd name="connsiteY30" fmla="*/ 4127 h 10000"/>
                <a:gd name="connsiteX31" fmla="*/ 7447 w 10000"/>
                <a:gd name="connsiteY31" fmla="*/ 4127 h 10000"/>
                <a:gd name="connsiteX32" fmla="*/ 7553 w 10000"/>
                <a:gd name="connsiteY32" fmla="*/ 3810 h 10000"/>
                <a:gd name="connsiteX33" fmla="*/ 7447 w 10000"/>
                <a:gd name="connsiteY33" fmla="*/ 3651 h 10000"/>
                <a:gd name="connsiteX34" fmla="*/ 7340 w 10000"/>
                <a:gd name="connsiteY34" fmla="*/ 3810 h 10000"/>
                <a:gd name="connsiteX35" fmla="*/ 7234 w 10000"/>
                <a:gd name="connsiteY35" fmla="*/ 3651 h 10000"/>
                <a:gd name="connsiteX36" fmla="*/ 7128 w 10000"/>
                <a:gd name="connsiteY36" fmla="*/ 3492 h 10000"/>
                <a:gd name="connsiteX37" fmla="*/ 7021 w 10000"/>
                <a:gd name="connsiteY37" fmla="*/ 3333 h 10000"/>
                <a:gd name="connsiteX38" fmla="*/ 6915 w 10000"/>
                <a:gd name="connsiteY38" fmla="*/ 3333 h 10000"/>
                <a:gd name="connsiteX39" fmla="*/ 6702 w 10000"/>
                <a:gd name="connsiteY39" fmla="*/ 3492 h 10000"/>
                <a:gd name="connsiteX40" fmla="*/ 6489 w 10000"/>
                <a:gd name="connsiteY40" fmla="*/ 3492 h 10000"/>
                <a:gd name="connsiteX41" fmla="*/ 5957 w 10000"/>
                <a:gd name="connsiteY41" fmla="*/ 3968 h 10000"/>
                <a:gd name="connsiteX42" fmla="*/ 5745 w 10000"/>
                <a:gd name="connsiteY42" fmla="*/ 3968 h 10000"/>
                <a:gd name="connsiteX43" fmla="*/ 5638 w 10000"/>
                <a:gd name="connsiteY43" fmla="*/ 3651 h 10000"/>
                <a:gd name="connsiteX44" fmla="*/ 5426 w 10000"/>
                <a:gd name="connsiteY44" fmla="*/ 3175 h 10000"/>
                <a:gd name="connsiteX45" fmla="*/ 5319 w 10000"/>
                <a:gd name="connsiteY45" fmla="*/ 3016 h 10000"/>
                <a:gd name="connsiteX46" fmla="*/ 5213 w 10000"/>
                <a:gd name="connsiteY46" fmla="*/ 3016 h 10000"/>
                <a:gd name="connsiteX47" fmla="*/ 5000 w 10000"/>
                <a:gd name="connsiteY47" fmla="*/ 3016 h 10000"/>
                <a:gd name="connsiteX48" fmla="*/ 4894 w 10000"/>
                <a:gd name="connsiteY48" fmla="*/ 3016 h 10000"/>
                <a:gd name="connsiteX49" fmla="*/ 4681 w 10000"/>
                <a:gd name="connsiteY49" fmla="*/ 2381 h 10000"/>
                <a:gd name="connsiteX50" fmla="*/ 4574 w 10000"/>
                <a:gd name="connsiteY50" fmla="*/ 2222 h 10000"/>
                <a:gd name="connsiteX51" fmla="*/ 4468 w 10000"/>
                <a:gd name="connsiteY51" fmla="*/ 2222 h 10000"/>
                <a:gd name="connsiteX52" fmla="*/ 4149 w 10000"/>
                <a:gd name="connsiteY52" fmla="*/ 2222 h 10000"/>
                <a:gd name="connsiteX53" fmla="*/ 4043 w 10000"/>
                <a:gd name="connsiteY53" fmla="*/ 2222 h 10000"/>
                <a:gd name="connsiteX54" fmla="*/ 3936 w 10000"/>
                <a:gd name="connsiteY54" fmla="*/ 2222 h 10000"/>
                <a:gd name="connsiteX55" fmla="*/ 3936 w 10000"/>
                <a:gd name="connsiteY55" fmla="*/ 2063 h 10000"/>
                <a:gd name="connsiteX56" fmla="*/ 4043 w 10000"/>
                <a:gd name="connsiteY56" fmla="*/ 1746 h 10000"/>
                <a:gd name="connsiteX57" fmla="*/ 4149 w 10000"/>
                <a:gd name="connsiteY57" fmla="*/ 1587 h 10000"/>
                <a:gd name="connsiteX58" fmla="*/ 4255 w 10000"/>
                <a:gd name="connsiteY58" fmla="*/ 1429 h 10000"/>
                <a:gd name="connsiteX59" fmla="*/ 4255 w 10000"/>
                <a:gd name="connsiteY59" fmla="*/ 1270 h 10000"/>
                <a:gd name="connsiteX60" fmla="*/ 4255 w 10000"/>
                <a:gd name="connsiteY60" fmla="*/ 1111 h 10000"/>
                <a:gd name="connsiteX61" fmla="*/ 4149 w 10000"/>
                <a:gd name="connsiteY61" fmla="*/ 794 h 10000"/>
                <a:gd name="connsiteX62" fmla="*/ 3936 w 10000"/>
                <a:gd name="connsiteY62" fmla="*/ 794 h 10000"/>
                <a:gd name="connsiteX63" fmla="*/ 3830 w 10000"/>
                <a:gd name="connsiteY63" fmla="*/ 635 h 10000"/>
                <a:gd name="connsiteX64" fmla="*/ 3723 w 10000"/>
                <a:gd name="connsiteY64" fmla="*/ 476 h 10000"/>
                <a:gd name="connsiteX65" fmla="*/ 3723 w 10000"/>
                <a:gd name="connsiteY65" fmla="*/ 317 h 10000"/>
                <a:gd name="connsiteX66" fmla="*/ 3723 w 10000"/>
                <a:gd name="connsiteY66" fmla="*/ 0 h 10000"/>
                <a:gd name="connsiteX67" fmla="*/ 3511 w 10000"/>
                <a:gd name="connsiteY67" fmla="*/ 0 h 10000"/>
                <a:gd name="connsiteX68" fmla="*/ 3298 w 10000"/>
                <a:gd name="connsiteY68" fmla="*/ 0 h 10000"/>
                <a:gd name="connsiteX69" fmla="*/ 2979 w 10000"/>
                <a:gd name="connsiteY69" fmla="*/ 159 h 10000"/>
                <a:gd name="connsiteX70" fmla="*/ 2660 w 10000"/>
                <a:gd name="connsiteY70" fmla="*/ 317 h 10000"/>
                <a:gd name="connsiteX71" fmla="*/ 2553 w 10000"/>
                <a:gd name="connsiteY71" fmla="*/ 317 h 10000"/>
                <a:gd name="connsiteX72" fmla="*/ 2447 w 10000"/>
                <a:gd name="connsiteY72" fmla="*/ 476 h 10000"/>
                <a:gd name="connsiteX73" fmla="*/ 2340 w 10000"/>
                <a:gd name="connsiteY73" fmla="*/ 476 h 10000"/>
                <a:gd name="connsiteX74" fmla="*/ 2234 w 10000"/>
                <a:gd name="connsiteY74" fmla="*/ 794 h 10000"/>
                <a:gd name="connsiteX75" fmla="*/ 2128 w 10000"/>
                <a:gd name="connsiteY75" fmla="*/ 1270 h 10000"/>
                <a:gd name="connsiteX76" fmla="*/ 2021 w 10000"/>
                <a:gd name="connsiteY76" fmla="*/ 1587 h 10000"/>
                <a:gd name="connsiteX77" fmla="*/ 1809 w 10000"/>
                <a:gd name="connsiteY77" fmla="*/ 1746 h 10000"/>
                <a:gd name="connsiteX78" fmla="*/ 1702 w 10000"/>
                <a:gd name="connsiteY78" fmla="*/ 1746 h 10000"/>
                <a:gd name="connsiteX79" fmla="*/ 1596 w 10000"/>
                <a:gd name="connsiteY79" fmla="*/ 1905 h 10000"/>
                <a:gd name="connsiteX80" fmla="*/ 1596 w 10000"/>
                <a:gd name="connsiteY80" fmla="*/ 2063 h 10000"/>
                <a:gd name="connsiteX81" fmla="*/ 1489 w 10000"/>
                <a:gd name="connsiteY81" fmla="*/ 2222 h 10000"/>
                <a:gd name="connsiteX82" fmla="*/ 1489 w 10000"/>
                <a:gd name="connsiteY82" fmla="*/ 2540 h 10000"/>
                <a:gd name="connsiteX83" fmla="*/ 1277 w 10000"/>
                <a:gd name="connsiteY83" fmla="*/ 2857 h 10000"/>
                <a:gd name="connsiteX84" fmla="*/ 1277 w 10000"/>
                <a:gd name="connsiteY84" fmla="*/ 3016 h 10000"/>
                <a:gd name="connsiteX85" fmla="*/ 1170 w 10000"/>
                <a:gd name="connsiteY85" fmla="*/ 3016 h 10000"/>
                <a:gd name="connsiteX86" fmla="*/ 1064 w 10000"/>
                <a:gd name="connsiteY86" fmla="*/ 3016 h 10000"/>
                <a:gd name="connsiteX87" fmla="*/ 957 w 10000"/>
                <a:gd name="connsiteY87" fmla="*/ 2857 h 10000"/>
                <a:gd name="connsiteX88" fmla="*/ 851 w 10000"/>
                <a:gd name="connsiteY88" fmla="*/ 2857 h 10000"/>
                <a:gd name="connsiteX89" fmla="*/ 745 w 10000"/>
                <a:gd name="connsiteY89" fmla="*/ 2698 h 10000"/>
                <a:gd name="connsiteX90" fmla="*/ 851 w 10000"/>
                <a:gd name="connsiteY90" fmla="*/ 3651 h 10000"/>
                <a:gd name="connsiteX91" fmla="*/ 851 w 10000"/>
                <a:gd name="connsiteY91" fmla="*/ 4127 h 10000"/>
                <a:gd name="connsiteX92" fmla="*/ 851 w 10000"/>
                <a:gd name="connsiteY92" fmla="*/ 4286 h 10000"/>
                <a:gd name="connsiteX93" fmla="*/ 745 w 10000"/>
                <a:gd name="connsiteY93" fmla="*/ 4444 h 10000"/>
                <a:gd name="connsiteX94" fmla="*/ 638 w 10000"/>
                <a:gd name="connsiteY94" fmla="*/ 4603 h 10000"/>
                <a:gd name="connsiteX95" fmla="*/ 638 w 10000"/>
                <a:gd name="connsiteY95" fmla="*/ 4444 h 10000"/>
                <a:gd name="connsiteX96" fmla="*/ 532 w 10000"/>
                <a:gd name="connsiteY96" fmla="*/ 4444 h 10000"/>
                <a:gd name="connsiteX97" fmla="*/ 319 w 10000"/>
                <a:gd name="connsiteY97" fmla="*/ 4444 h 10000"/>
                <a:gd name="connsiteX98" fmla="*/ 213 w 10000"/>
                <a:gd name="connsiteY98" fmla="*/ 4444 h 10000"/>
                <a:gd name="connsiteX99" fmla="*/ 106 w 10000"/>
                <a:gd name="connsiteY99" fmla="*/ 4444 h 10000"/>
                <a:gd name="connsiteX100" fmla="*/ 106 w 10000"/>
                <a:gd name="connsiteY100" fmla="*/ 4603 h 10000"/>
                <a:gd name="connsiteX101" fmla="*/ 0 w 10000"/>
                <a:gd name="connsiteY101" fmla="*/ 4921 h 10000"/>
                <a:gd name="connsiteX102" fmla="*/ 106 w 10000"/>
                <a:gd name="connsiteY102" fmla="*/ 5397 h 10000"/>
                <a:gd name="connsiteX103" fmla="*/ 213 w 10000"/>
                <a:gd name="connsiteY103" fmla="*/ 5873 h 10000"/>
                <a:gd name="connsiteX104" fmla="*/ 319 w 10000"/>
                <a:gd name="connsiteY104" fmla="*/ 6190 h 10000"/>
                <a:gd name="connsiteX105" fmla="*/ 319 w 10000"/>
                <a:gd name="connsiteY105" fmla="*/ 6349 h 10000"/>
                <a:gd name="connsiteX106" fmla="*/ 319 w 10000"/>
                <a:gd name="connsiteY106" fmla="*/ 6667 h 10000"/>
                <a:gd name="connsiteX107" fmla="*/ 426 w 10000"/>
                <a:gd name="connsiteY107" fmla="*/ 6984 h 10000"/>
                <a:gd name="connsiteX108" fmla="*/ 426 w 10000"/>
                <a:gd name="connsiteY108" fmla="*/ 7143 h 10000"/>
                <a:gd name="connsiteX109" fmla="*/ 319 w 10000"/>
                <a:gd name="connsiteY109" fmla="*/ 7460 h 10000"/>
                <a:gd name="connsiteX110" fmla="*/ 213 w 10000"/>
                <a:gd name="connsiteY110" fmla="*/ 7778 h 10000"/>
                <a:gd name="connsiteX111" fmla="*/ 319 w 10000"/>
                <a:gd name="connsiteY111" fmla="*/ 8095 h 10000"/>
                <a:gd name="connsiteX112" fmla="*/ 426 w 10000"/>
                <a:gd name="connsiteY112" fmla="*/ 8254 h 10000"/>
                <a:gd name="connsiteX113" fmla="*/ 532 w 10000"/>
                <a:gd name="connsiteY113" fmla="*/ 8413 h 10000"/>
                <a:gd name="connsiteX114" fmla="*/ 851 w 10000"/>
                <a:gd name="connsiteY114" fmla="*/ 8730 h 10000"/>
                <a:gd name="connsiteX115" fmla="*/ 1064 w 10000"/>
                <a:gd name="connsiteY115" fmla="*/ 8571 h 10000"/>
                <a:gd name="connsiteX116" fmla="*/ 1277 w 10000"/>
                <a:gd name="connsiteY116" fmla="*/ 8254 h 10000"/>
                <a:gd name="connsiteX117" fmla="*/ 1383 w 10000"/>
                <a:gd name="connsiteY117" fmla="*/ 8254 h 10000"/>
                <a:gd name="connsiteX118" fmla="*/ 1489 w 10000"/>
                <a:gd name="connsiteY118" fmla="*/ 8095 h 10000"/>
                <a:gd name="connsiteX119" fmla="*/ 1596 w 10000"/>
                <a:gd name="connsiteY119" fmla="*/ 8254 h 10000"/>
                <a:gd name="connsiteX120" fmla="*/ 1702 w 10000"/>
                <a:gd name="connsiteY120" fmla="*/ 8413 h 10000"/>
                <a:gd name="connsiteX121" fmla="*/ 1702 w 10000"/>
                <a:gd name="connsiteY121" fmla="*/ 8571 h 10000"/>
                <a:gd name="connsiteX122" fmla="*/ 1809 w 10000"/>
                <a:gd name="connsiteY122" fmla="*/ 8730 h 10000"/>
                <a:gd name="connsiteX123" fmla="*/ 1915 w 10000"/>
                <a:gd name="connsiteY123" fmla="*/ 8571 h 10000"/>
                <a:gd name="connsiteX124" fmla="*/ 2128 w 10000"/>
                <a:gd name="connsiteY124" fmla="*/ 8413 h 10000"/>
                <a:gd name="connsiteX125" fmla="*/ 2234 w 10000"/>
                <a:gd name="connsiteY125" fmla="*/ 8254 h 10000"/>
                <a:gd name="connsiteX126" fmla="*/ 2340 w 10000"/>
                <a:gd name="connsiteY126" fmla="*/ 8095 h 10000"/>
                <a:gd name="connsiteX127" fmla="*/ 2496 w 10000"/>
                <a:gd name="connsiteY127" fmla="*/ 8142 h 10000"/>
                <a:gd name="connsiteX128" fmla="*/ 2870 w 10000"/>
                <a:gd name="connsiteY128" fmla="*/ 7992 h 10000"/>
                <a:gd name="connsiteX129" fmla="*/ 3511 w 10000"/>
                <a:gd name="connsiteY129" fmla="*/ 7778 h 10000"/>
                <a:gd name="connsiteX130" fmla="*/ 3723 w 10000"/>
                <a:gd name="connsiteY130" fmla="*/ 7778 h 10000"/>
                <a:gd name="connsiteX131" fmla="*/ 4149 w 10000"/>
                <a:gd name="connsiteY131" fmla="*/ 7937 h 10000"/>
                <a:gd name="connsiteX132" fmla="*/ 4468 w 10000"/>
                <a:gd name="connsiteY132" fmla="*/ 7937 h 10000"/>
                <a:gd name="connsiteX133" fmla="*/ 4681 w 10000"/>
                <a:gd name="connsiteY133" fmla="*/ 7937 h 10000"/>
                <a:gd name="connsiteX134" fmla="*/ 4574 w 10000"/>
                <a:gd name="connsiteY134" fmla="*/ 8095 h 10000"/>
                <a:gd name="connsiteX135" fmla="*/ 4574 w 10000"/>
                <a:gd name="connsiteY135" fmla="*/ 8254 h 10000"/>
                <a:gd name="connsiteX136" fmla="*/ 4574 w 10000"/>
                <a:gd name="connsiteY136" fmla="*/ 8413 h 10000"/>
                <a:gd name="connsiteX137" fmla="*/ 4787 w 10000"/>
                <a:gd name="connsiteY137" fmla="*/ 8413 h 10000"/>
                <a:gd name="connsiteX138" fmla="*/ 4894 w 10000"/>
                <a:gd name="connsiteY138" fmla="*/ 8571 h 10000"/>
                <a:gd name="connsiteX139" fmla="*/ 5000 w 10000"/>
                <a:gd name="connsiteY139" fmla="*/ 8730 h 10000"/>
                <a:gd name="connsiteX140" fmla="*/ 5000 w 10000"/>
                <a:gd name="connsiteY140" fmla="*/ 8889 h 10000"/>
                <a:gd name="connsiteX141" fmla="*/ 5106 w 10000"/>
                <a:gd name="connsiteY141" fmla="*/ 8730 h 10000"/>
                <a:gd name="connsiteX142" fmla="*/ 5213 w 10000"/>
                <a:gd name="connsiteY142" fmla="*/ 8889 h 10000"/>
                <a:gd name="connsiteX143" fmla="*/ 5213 w 10000"/>
                <a:gd name="connsiteY143" fmla="*/ 9048 h 10000"/>
                <a:gd name="connsiteX144" fmla="*/ 5319 w 10000"/>
                <a:gd name="connsiteY144" fmla="*/ 9048 h 10000"/>
                <a:gd name="connsiteX145" fmla="*/ 5532 w 10000"/>
                <a:gd name="connsiteY145" fmla="*/ 9048 h 10000"/>
                <a:gd name="connsiteX146" fmla="*/ 5532 w 10000"/>
                <a:gd name="connsiteY146" fmla="*/ 9206 h 10000"/>
                <a:gd name="connsiteX147" fmla="*/ 5638 w 10000"/>
                <a:gd name="connsiteY147" fmla="*/ 9206 h 10000"/>
                <a:gd name="connsiteX148" fmla="*/ 6064 w 10000"/>
                <a:gd name="connsiteY148" fmla="*/ 9365 h 10000"/>
                <a:gd name="connsiteX149" fmla="*/ 6596 w 10000"/>
                <a:gd name="connsiteY149" fmla="*/ 9841 h 10000"/>
                <a:gd name="connsiteX150" fmla="*/ 6702 w 10000"/>
                <a:gd name="connsiteY150" fmla="*/ 10000 h 10000"/>
                <a:gd name="connsiteX151" fmla="*/ 7021 w 10000"/>
                <a:gd name="connsiteY151" fmla="*/ 10000 h 10000"/>
                <a:gd name="connsiteX152" fmla="*/ 7553 w 10000"/>
                <a:gd name="connsiteY152" fmla="*/ 10000 h 10000"/>
                <a:gd name="connsiteX153" fmla="*/ 7872 w 10000"/>
                <a:gd name="connsiteY153" fmla="*/ 9841 h 10000"/>
                <a:gd name="connsiteX154" fmla="*/ 8085 w 10000"/>
                <a:gd name="connsiteY154" fmla="*/ 9524 h 10000"/>
                <a:gd name="connsiteX155" fmla="*/ 8298 w 10000"/>
                <a:gd name="connsiteY155" fmla="*/ 9365 h 10000"/>
                <a:gd name="connsiteX156" fmla="*/ 8617 w 10000"/>
                <a:gd name="connsiteY156" fmla="*/ 9365 h 10000"/>
                <a:gd name="connsiteX157" fmla="*/ 8723 w 10000"/>
                <a:gd name="connsiteY157" fmla="*/ 9365 h 10000"/>
                <a:gd name="connsiteX158" fmla="*/ 8723 w 10000"/>
                <a:gd name="connsiteY158" fmla="*/ 9206 h 10000"/>
                <a:gd name="connsiteX159" fmla="*/ 8723 w 10000"/>
                <a:gd name="connsiteY159" fmla="*/ 9048 h 10000"/>
                <a:gd name="connsiteX160" fmla="*/ 8830 w 10000"/>
                <a:gd name="connsiteY160" fmla="*/ 8095 h 10000"/>
                <a:gd name="connsiteX161" fmla="*/ 8936 w 10000"/>
                <a:gd name="connsiteY161" fmla="*/ 7778 h 10000"/>
                <a:gd name="connsiteX162" fmla="*/ 8723 w 10000"/>
                <a:gd name="connsiteY162" fmla="*/ 6825 h 10000"/>
                <a:gd name="connsiteX163" fmla="*/ 8936 w 10000"/>
                <a:gd name="connsiteY163" fmla="*/ 6667 h 10000"/>
                <a:gd name="connsiteX164" fmla="*/ 9149 w 10000"/>
                <a:gd name="connsiteY164" fmla="*/ 6508 h 10000"/>
                <a:gd name="connsiteX165" fmla="*/ 9362 w 10000"/>
                <a:gd name="connsiteY165" fmla="*/ 634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0000" h="10000">
                  <a:moveTo>
                    <a:pt x="9362" y="6349"/>
                  </a:moveTo>
                  <a:cubicBezTo>
                    <a:pt x="9326" y="6296"/>
                    <a:pt x="9291" y="6243"/>
                    <a:pt x="9255" y="6190"/>
                  </a:cubicBezTo>
                  <a:lnTo>
                    <a:pt x="9255" y="6032"/>
                  </a:lnTo>
                  <a:cubicBezTo>
                    <a:pt x="9291" y="5926"/>
                    <a:pt x="9326" y="5820"/>
                    <a:pt x="9362" y="5714"/>
                  </a:cubicBezTo>
                  <a:cubicBezTo>
                    <a:pt x="9397" y="5661"/>
                    <a:pt x="9433" y="5609"/>
                    <a:pt x="9468" y="5556"/>
                  </a:cubicBezTo>
                  <a:cubicBezTo>
                    <a:pt x="9503" y="5503"/>
                    <a:pt x="9539" y="5450"/>
                    <a:pt x="9574" y="5397"/>
                  </a:cubicBezTo>
                  <a:cubicBezTo>
                    <a:pt x="9610" y="5344"/>
                    <a:pt x="9645" y="5291"/>
                    <a:pt x="9681" y="5238"/>
                  </a:cubicBezTo>
                  <a:lnTo>
                    <a:pt x="9681" y="4921"/>
                  </a:lnTo>
                  <a:cubicBezTo>
                    <a:pt x="9716" y="4868"/>
                    <a:pt x="9752" y="4815"/>
                    <a:pt x="9787" y="4762"/>
                  </a:cubicBezTo>
                  <a:lnTo>
                    <a:pt x="9894" y="4762"/>
                  </a:lnTo>
                  <a:cubicBezTo>
                    <a:pt x="9929" y="4709"/>
                    <a:pt x="9965" y="4656"/>
                    <a:pt x="10000" y="4603"/>
                  </a:cubicBezTo>
                  <a:lnTo>
                    <a:pt x="10000" y="4286"/>
                  </a:lnTo>
                  <a:lnTo>
                    <a:pt x="10000" y="4127"/>
                  </a:lnTo>
                  <a:lnTo>
                    <a:pt x="10000" y="3968"/>
                  </a:lnTo>
                  <a:cubicBezTo>
                    <a:pt x="9965" y="3809"/>
                    <a:pt x="9929" y="3651"/>
                    <a:pt x="9894" y="3492"/>
                  </a:cubicBezTo>
                  <a:lnTo>
                    <a:pt x="9894" y="3333"/>
                  </a:lnTo>
                  <a:lnTo>
                    <a:pt x="9787" y="3175"/>
                  </a:lnTo>
                  <a:lnTo>
                    <a:pt x="9681" y="3175"/>
                  </a:lnTo>
                  <a:cubicBezTo>
                    <a:pt x="9645" y="3122"/>
                    <a:pt x="9610" y="3069"/>
                    <a:pt x="9574" y="3016"/>
                  </a:cubicBezTo>
                  <a:lnTo>
                    <a:pt x="9468" y="3016"/>
                  </a:lnTo>
                  <a:cubicBezTo>
                    <a:pt x="9433" y="3069"/>
                    <a:pt x="9397" y="3122"/>
                    <a:pt x="9362" y="3175"/>
                  </a:cubicBezTo>
                  <a:lnTo>
                    <a:pt x="9255" y="3333"/>
                  </a:lnTo>
                  <a:lnTo>
                    <a:pt x="9149" y="3333"/>
                  </a:lnTo>
                  <a:lnTo>
                    <a:pt x="8936" y="3492"/>
                  </a:lnTo>
                  <a:lnTo>
                    <a:pt x="8830" y="3492"/>
                  </a:lnTo>
                  <a:cubicBezTo>
                    <a:pt x="8794" y="3439"/>
                    <a:pt x="8759" y="3386"/>
                    <a:pt x="8723" y="3333"/>
                  </a:cubicBezTo>
                  <a:lnTo>
                    <a:pt x="8723" y="3175"/>
                  </a:lnTo>
                  <a:cubicBezTo>
                    <a:pt x="8688" y="3228"/>
                    <a:pt x="8652" y="3280"/>
                    <a:pt x="8617" y="3333"/>
                  </a:cubicBezTo>
                  <a:cubicBezTo>
                    <a:pt x="8582" y="3386"/>
                    <a:pt x="8546" y="3439"/>
                    <a:pt x="8511" y="3492"/>
                  </a:cubicBezTo>
                  <a:lnTo>
                    <a:pt x="8298" y="3651"/>
                  </a:lnTo>
                  <a:lnTo>
                    <a:pt x="7660" y="4127"/>
                  </a:lnTo>
                  <a:lnTo>
                    <a:pt x="7447" y="4127"/>
                  </a:lnTo>
                  <a:cubicBezTo>
                    <a:pt x="7482" y="4021"/>
                    <a:pt x="7518" y="3916"/>
                    <a:pt x="7553" y="3810"/>
                  </a:cubicBezTo>
                  <a:cubicBezTo>
                    <a:pt x="7518" y="3757"/>
                    <a:pt x="7482" y="3704"/>
                    <a:pt x="7447" y="3651"/>
                  </a:cubicBezTo>
                  <a:cubicBezTo>
                    <a:pt x="7411" y="3704"/>
                    <a:pt x="7376" y="3757"/>
                    <a:pt x="7340" y="3810"/>
                  </a:cubicBezTo>
                  <a:cubicBezTo>
                    <a:pt x="7305" y="3757"/>
                    <a:pt x="7269" y="3704"/>
                    <a:pt x="7234" y="3651"/>
                  </a:cubicBezTo>
                  <a:cubicBezTo>
                    <a:pt x="7199" y="3598"/>
                    <a:pt x="7163" y="3545"/>
                    <a:pt x="7128" y="3492"/>
                  </a:cubicBezTo>
                  <a:cubicBezTo>
                    <a:pt x="7092" y="3439"/>
                    <a:pt x="7057" y="3386"/>
                    <a:pt x="7021" y="3333"/>
                  </a:cubicBezTo>
                  <a:lnTo>
                    <a:pt x="6915" y="3333"/>
                  </a:lnTo>
                  <a:lnTo>
                    <a:pt x="6702" y="3492"/>
                  </a:lnTo>
                  <a:lnTo>
                    <a:pt x="6489" y="3492"/>
                  </a:lnTo>
                  <a:lnTo>
                    <a:pt x="5957" y="3968"/>
                  </a:lnTo>
                  <a:lnTo>
                    <a:pt x="5745" y="3968"/>
                  </a:lnTo>
                  <a:cubicBezTo>
                    <a:pt x="5709" y="3862"/>
                    <a:pt x="5674" y="3757"/>
                    <a:pt x="5638" y="3651"/>
                  </a:cubicBezTo>
                  <a:lnTo>
                    <a:pt x="5426" y="3175"/>
                  </a:lnTo>
                  <a:cubicBezTo>
                    <a:pt x="5390" y="3122"/>
                    <a:pt x="5355" y="3069"/>
                    <a:pt x="5319" y="3016"/>
                  </a:cubicBezTo>
                  <a:lnTo>
                    <a:pt x="5213" y="3016"/>
                  </a:lnTo>
                  <a:lnTo>
                    <a:pt x="5000" y="3016"/>
                  </a:lnTo>
                  <a:lnTo>
                    <a:pt x="4894" y="3016"/>
                  </a:lnTo>
                  <a:lnTo>
                    <a:pt x="4681" y="2381"/>
                  </a:lnTo>
                  <a:cubicBezTo>
                    <a:pt x="4645" y="2328"/>
                    <a:pt x="4610" y="2275"/>
                    <a:pt x="4574" y="2222"/>
                  </a:cubicBezTo>
                  <a:lnTo>
                    <a:pt x="4468" y="2222"/>
                  </a:lnTo>
                  <a:lnTo>
                    <a:pt x="4149" y="2222"/>
                  </a:lnTo>
                  <a:lnTo>
                    <a:pt x="4043" y="2222"/>
                  </a:lnTo>
                  <a:lnTo>
                    <a:pt x="3936" y="2222"/>
                  </a:lnTo>
                  <a:lnTo>
                    <a:pt x="3936" y="2063"/>
                  </a:lnTo>
                  <a:cubicBezTo>
                    <a:pt x="3972" y="1957"/>
                    <a:pt x="4007" y="1852"/>
                    <a:pt x="4043" y="1746"/>
                  </a:cubicBezTo>
                  <a:cubicBezTo>
                    <a:pt x="4078" y="1693"/>
                    <a:pt x="4114" y="1640"/>
                    <a:pt x="4149" y="1587"/>
                  </a:cubicBezTo>
                  <a:cubicBezTo>
                    <a:pt x="4184" y="1534"/>
                    <a:pt x="4220" y="1482"/>
                    <a:pt x="4255" y="1429"/>
                  </a:cubicBezTo>
                  <a:lnTo>
                    <a:pt x="4255" y="1270"/>
                  </a:lnTo>
                  <a:lnTo>
                    <a:pt x="4255" y="1111"/>
                  </a:lnTo>
                  <a:cubicBezTo>
                    <a:pt x="4220" y="1005"/>
                    <a:pt x="4184" y="900"/>
                    <a:pt x="4149" y="794"/>
                  </a:cubicBezTo>
                  <a:lnTo>
                    <a:pt x="3936" y="794"/>
                  </a:lnTo>
                  <a:cubicBezTo>
                    <a:pt x="3901" y="741"/>
                    <a:pt x="3865" y="688"/>
                    <a:pt x="3830" y="635"/>
                  </a:cubicBezTo>
                  <a:cubicBezTo>
                    <a:pt x="3794" y="582"/>
                    <a:pt x="3759" y="529"/>
                    <a:pt x="3723" y="476"/>
                  </a:cubicBezTo>
                  <a:lnTo>
                    <a:pt x="3723" y="317"/>
                  </a:lnTo>
                  <a:lnTo>
                    <a:pt x="3723" y="0"/>
                  </a:lnTo>
                  <a:lnTo>
                    <a:pt x="3511" y="0"/>
                  </a:lnTo>
                  <a:lnTo>
                    <a:pt x="3298" y="0"/>
                  </a:lnTo>
                  <a:lnTo>
                    <a:pt x="2979" y="159"/>
                  </a:lnTo>
                  <a:lnTo>
                    <a:pt x="2660" y="317"/>
                  </a:lnTo>
                  <a:lnTo>
                    <a:pt x="2553" y="317"/>
                  </a:lnTo>
                  <a:cubicBezTo>
                    <a:pt x="2518" y="370"/>
                    <a:pt x="2482" y="423"/>
                    <a:pt x="2447" y="476"/>
                  </a:cubicBezTo>
                  <a:lnTo>
                    <a:pt x="2340" y="476"/>
                  </a:lnTo>
                  <a:cubicBezTo>
                    <a:pt x="2305" y="582"/>
                    <a:pt x="2269" y="688"/>
                    <a:pt x="2234" y="794"/>
                  </a:cubicBezTo>
                  <a:cubicBezTo>
                    <a:pt x="2199" y="953"/>
                    <a:pt x="2163" y="1111"/>
                    <a:pt x="2128" y="1270"/>
                  </a:cubicBezTo>
                  <a:cubicBezTo>
                    <a:pt x="2092" y="1376"/>
                    <a:pt x="2057" y="1481"/>
                    <a:pt x="2021" y="1587"/>
                  </a:cubicBezTo>
                  <a:lnTo>
                    <a:pt x="1809" y="1746"/>
                  </a:lnTo>
                  <a:lnTo>
                    <a:pt x="1702" y="1746"/>
                  </a:lnTo>
                  <a:cubicBezTo>
                    <a:pt x="1667" y="1799"/>
                    <a:pt x="1631" y="1852"/>
                    <a:pt x="1596" y="1905"/>
                  </a:cubicBezTo>
                  <a:lnTo>
                    <a:pt x="1596" y="2063"/>
                  </a:lnTo>
                  <a:cubicBezTo>
                    <a:pt x="1560" y="2116"/>
                    <a:pt x="1525" y="2169"/>
                    <a:pt x="1489" y="2222"/>
                  </a:cubicBezTo>
                  <a:lnTo>
                    <a:pt x="1489" y="2540"/>
                  </a:lnTo>
                  <a:lnTo>
                    <a:pt x="1277" y="2857"/>
                  </a:lnTo>
                  <a:lnTo>
                    <a:pt x="1277" y="3016"/>
                  </a:lnTo>
                  <a:lnTo>
                    <a:pt x="1170" y="3016"/>
                  </a:lnTo>
                  <a:lnTo>
                    <a:pt x="1064" y="3016"/>
                  </a:lnTo>
                  <a:cubicBezTo>
                    <a:pt x="1028" y="2963"/>
                    <a:pt x="993" y="2910"/>
                    <a:pt x="957" y="2857"/>
                  </a:cubicBezTo>
                  <a:lnTo>
                    <a:pt x="851" y="2857"/>
                  </a:lnTo>
                  <a:cubicBezTo>
                    <a:pt x="816" y="2804"/>
                    <a:pt x="780" y="2751"/>
                    <a:pt x="745" y="2698"/>
                  </a:cubicBezTo>
                  <a:cubicBezTo>
                    <a:pt x="780" y="3016"/>
                    <a:pt x="816" y="3333"/>
                    <a:pt x="851" y="3651"/>
                  </a:cubicBezTo>
                  <a:lnTo>
                    <a:pt x="851" y="4127"/>
                  </a:lnTo>
                  <a:lnTo>
                    <a:pt x="851" y="4286"/>
                  </a:lnTo>
                  <a:cubicBezTo>
                    <a:pt x="816" y="4339"/>
                    <a:pt x="780" y="4391"/>
                    <a:pt x="745" y="4444"/>
                  </a:cubicBezTo>
                  <a:cubicBezTo>
                    <a:pt x="709" y="4497"/>
                    <a:pt x="674" y="4550"/>
                    <a:pt x="638" y="4603"/>
                  </a:cubicBezTo>
                  <a:lnTo>
                    <a:pt x="638" y="4444"/>
                  </a:lnTo>
                  <a:lnTo>
                    <a:pt x="532" y="4444"/>
                  </a:lnTo>
                  <a:lnTo>
                    <a:pt x="319" y="4444"/>
                  </a:lnTo>
                  <a:lnTo>
                    <a:pt x="213" y="4444"/>
                  </a:lnTo>
                  <a:lnTo>
                    <a:pt x="106" y="4444"/>
                  </a:lnTo>
                  <a:lnTo>
                    <a:pt x="106" y="4603"/>
                  </a:lnTo>
                  <a:cubicBezTo>
                    <a:pt x="71" y="4709"/>
                    <a:pt x="35" y="4815"/>
                    <a:pt x="0" y="4921"/>
                  </a:cubicBezTo>
                  <a:cubicBezTo>
                    <a:pt x="35" y="5080"/>
                    <a:pt x="71" y="5238"/>
                    <a:pt x="106" y="5397"/>
                  </a:cubicBezTo>
                  <a:cubicBezTo>
                    <a:pt x="142" y="5556"/>
                    <a:pt x="177" y="5714"/>
                    <a:pt x="213" y="5873"/>
                  </a:cubicBezTo>
                  <a:cubicBezTo>
                    <a:pt x="248" y="5979"/>
                    <a:pt x="284" y="6084"/>
                    <a:pt x="319" y="6190"/>
                  </a:cubicBezTo>
                  <a:lnTo>
                    <a:pt x="319" y="6349"/>
                  </a:lnTo>
                  <a:lnTo>
                    <a:pt x="319" y="6667"/>
                  </a:lnTo>
                  <a:cubicBezTo>
                    <a:pt x="355" y="6773"/>
                    <a:pt x="390" y="6878"/>
                    <a:pt x="426" y="6984"/>
                  </a:cubicBezTo>
                  <a:lnTo>
                    <a:pt x="426" y="7143"/>
                  </a:lnTo>
                  <a:cubicBezTo>
                    <a:pt x="390" y="7249"/>
                    <a:pt x="355" y="7354"/>
                    <a:pt x="319" y="7460"/>
                  </a:cubicBezTo>
                  <a:cubicBezTo>
                    <a:pt x="284" y="7566"/>
                    <a:pt x="248" y="7672"/>
                    <a:pt x="213" y="7778"/>
                  </a:cubicBezTo>
                  <a:cubicBezTo>
                    <a:pt x="248" y="7884"/>
                    <a:pt x="284" y="7989"/>
                    <a:pt x="319" y="8095"/>
                  </a:cubicBezTo>
                  <a:cubicBezTo>
                    <a:pt x="355" y="8148"/>
                    <a:pt x="390" y="8201"/>
                    <a:pt x="426" y="8254"/>
                  </a:cubicBezTo>
                  <a:cubicBezTo>
                    <a:pt x="461" y="8307"/>
                    <a:pt x="497" y="8360"/>
                    <a:pt x="532" y="8413"/>
                  </a:cubicBezTo>
                  <a:lnTo>
                    <a:pt x="851" y="8730"/>
                  </a:lnTo>
                  <a:lnTo>
                    <a:pt x="1064" y="8571"/>
                  </a:lnTo>
                  <a:lnTo>
                    <a:pt x="1277" y="8254"/>
                  </a:lnTo>
                  <a:lnTo>
                    <a:pt x="1383" y="8254"/>
                  </a:lnTo>
                  <a:cubicBezTo>
                    <a:pt x="1418" y="8201"/>
                    <a:pt x="1454" y="8148"/>
                    <a:pt x="1489" y="8095"/>
                  </a:cubicBezTo>
                  <a:cubicBezTo>
                    <a:pt x="1525" y="8148"/>
                    <a:pt x="1560" y="8201"/>
                    <a:pt x="1596" y="8254"/>
                  </a:cubicBezTo>
                  <a:cubicBezTo>
                    <a:pt x="1631" y="8307"/>
                    <a:pt x="1667" y="8360"/>
                    <a:pt x="1702" y="8413"/>
                  </a:cubicBezTo>
                  <a:lnTo>
                    <a:pt x="1702" y="8571"/>
                  </a:lnTo>
                  <a:cubicBezTo>
                    <a:pt x="1738" y="8624"/>
                    <a:pt x="1773" y="8677"/>
                    <a:pt x="1809" y="8730"/>
                  </a:cubicBezTo>
                  <a:cubicBezTo>
                    <a:pt x="1844" y="8677"/>
                    <a:pt x="1880" y="8624"/>
                    <a:pt x="1915" y="8571"/>
                  </a:cubicBezTo>
                  <a:lnTo>
                    <a:pt x="2128" y="8413"/>
                  </a:lnTo>
                  <a:cubicBezTo>
                    <a:pt x="2163" y="8360"/>
                    <a:pt x="2199" y="8307"/>
                    <a:pt x="2234" y="8254"/>
                  </a:cubicBezTo>
                  <a:cubicBezTo>
                    <a:pt x="2269" y="8201"/>
                    <a:pt x="2305" y="8148"/>
                    <a:pt x="2340" y="8095"/>
                  </a:cubicBezTo>
                  <a:lnTo>
                    <a:pt x="2496" y="8142"/>
                  </a:lnTo>
                  <a:lnTo>
                    <a:pt x="2870" y="7992"/>
                  </a:lnTo>
                  <a:lnTo>
                    <a:pt x="3511" y="7778"/>
                  </a:lnTo>
                  <a:lnTo>
                    <a:pt x="3723" y="7778"/>
                  </a:lnTo>
                  <a:lnTo>
                    <a:pt x="4149" y="7937"/>
                  </a:lnTo>
                  <a:lnTo>
                    <a:pt x="4468" y="7937"/>
                  </a:lnTo>
                  <a:lnTo>
                    <a:pt x="4681" y="7937"/>
                  </a:lnTo>
                  <a:lnTo>
                    <a:pt x="4574" y="8095"/>
                  </a:lnTo>
                  <a:lnTo>
                    <a:pt x="4574" y="8254"/>
                  </a:lnTo>
                  <a:lnTo>
                    <a:pt x="4574" y="8413"/>
                  </a:lnTo>
                  <a:lnTo>
                    <a:pt x="4787" y="8413"/>
                  </a:lnTo>
                  <a:lnTo>
                    <a:pt x="4894" y="8571"/>
                  </a:lnTo>
                  <a:cubicBezTo>
                    <a:pt x="4929" y="8624"/>
                    <a:pt x="4965" y="8677"/>
                    <a:pt x="5000" y="8730"/>
                  </a:cubicBezTo>
                  <a:lnTo>
                    <a:pt x="5000" y="8889"/>
                  </a:lnTo>
                  <a:cubicBezTo>
                    <a:pt x="5035" y="8836"/>
                    <a:pt x="5071" y="8783"/>
                    <a:pt x="5106" y="8730"/>
                  </a:cubicBezTo>
                  <a:cubicBezTo>
                    <a:pt x="5142" y="8783"/>
                    <a:pt x="5177" y="8836"/>
                    <a:pt x="5213" y="8889"/>
                  </a:cubicBezTo>
                  <a:lnTo>
                    <a:pt x="5213" y="9048"/>
                  </a:lnTo>
                  <a:lnTo>
                    <a:pt x="5319" y="9048"/>
                  </a:lnTo>
                  <a:lnTo>
                    <a:pt x="5532" y="9048"/>
                  </a:lnTo>
                  <a:lnTo>
                    <a:pt x="5532" y="9206"/>
                  </a:lnTo>
                  <a:lnTo>
                    <a:pt x="5638" y="9206"/>
                  </a:lnTo>
                  <a:lnTo>
                    <a:pt x="6064" y="9365"/>
                  </a:lnTo>
                  <a:lnTo>
                    <a:pt x="6596" y="9841"/>
                  </a:lnTo>
                  <a:cubicBezTo>
                    <a:pt x="6631" y="9894"/>
                    <a:pt x="6667" y="9947"/>
                    <a:pt x="6702" y="10000"/>
                  </a:cubicBezTo>
                  <a:lnTo>
                    <a:pt x="7021" y="10000"/>
                  </a:lnTo>
                  <a:lnTo>
                    <a:pt x="7553" y="10000"/>
                  </a:lnTo>
                  <a:lnTo>
                    <a:pt x="7872" y="9841"/>
                  </a:lnTo>
                  <a:lnTo>
                    <a:pt x="8085" y="9524"/>
                  </a:lnTo>
                  <a:lnTo>
                    <a:pt x="8298" y="9365"/>
                  </a:lnTo>
                  <a:lnTo>
                    <a:pt x="8617" y="9365"/>
                  </a:lnTo>
                  <a:lnTo>
                    <a:pt x="8723" y="9365"/>
                  </a:lnTo>
                  <a:lnTo>
                    <a:pt x="8723" y="9206"/>
                  </a:lnTo>
                  <a:lnTo>
                    <a:pt x="8723" y="9048"/>
                  </a:lnTo>
                  <a:cubicBezTo>
                    <a:pt x="8759" y="8730"/>
                    <a:pt x="8794" y="8413"/>
                    <a:pt x="8830" y="8095"/>
                  </a:cubicBezTo>
                  <a:cubicBezTo>
                    <a:pt x="8865" y="7989"/>
                    <a:pt x="8901" y="7884"/>
                    <a:pt x="8936" y="7778"/>
                  </a:cubicBezTo>
                  <a:lnTo>
                    <a:pt x="8723" y="6825"/>
                  </a:lnTo>
                  <a:lnTo>
                    <a:pt x="8936" y="6667"/>
                  </a:lnTo>
                  <a:lnTo>
                    <a:pt x="9149" y="6508"/>
                  </a:lnTo>
                  <a:lnTo>
                    <a:pt x="9362" y="6349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4" name="Freeform 1033">
              <a:extLst>
                <a:ext uri="{FF2B5EF4-FFF2-40B4-BE49-F238E27FC236}">
                  <a16:creationId xmlns:a16="http://schemas.microsoft.com/office/drawing/2014/main" xmlns="" id="{1ACBF38E-58B4-4AEA-B99D-DE0DE6222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2911" y="4561125"/>
              <a:ext cx="890129" cy="1007407"/>
            </a:xfrm>
            <a:custGeom>
              <a:avLst/>
              <a:gdLst>
                <a:gd name="T0" fmla="*/ 2147483646 w 88"/>
                <a:gd name="T1" fmla="*/ 2147483646 h 97"/>
                <a:gd name="T2" fmla="*/ 2147483646 w 88"/>
                <a:gd name="T3" fmla="*/ 2147483646 h 97"/>
                <a:gd name="T4" fmla="*/ 2147483646 w 88"/>
                <a:gd name="T5" fmla="*/ 2147483646 h 97"/>
                <a:gd name="T6" fmla="*/ 2147483646 w 88"/>
                <a:gd name="T7" fmla="*/ 2147483646 h 97"/>
                <a:gd name="T8" fmla="*/ 2147483646 w 88"/>
                <a:gd name="T9" fmla="*/ 2147483646 h 97"/>
                <a:gd name="T10" fmla="*/ 2147483646 w 88"/>
                <a:gd name="T11" fmla="*/ 2147483646 h 97"/>
                <a:gd name="T12" fmla="*/ 2147483646 w 88"/>
                <a:gd name="T13" fmla="*/ 2147483646 h 97"/>
                <a:gd name="T14" fmla="*/ 2147483646 w 88"/>
                <a:gd name="T15" fmla="*/ 2147483646 h 97"/>
                <a:gd name="T16" fmla="*/ 2147483646 w 88"/>
                <a:gd name="T17" fmla="*/ 2147483646 h 97"/>
                <a:gd name="T18" fmla="*/ 2147483646 w 88"/>
                <a:gd name="T19" fmla="*/ 2147483646 h 97"/>
                <a:gd name="T20" fmla="*/ 2147483646 w 88"/>
                <a:gd name="T21" fmla="*/ 2147483646 h 97"/>
                <a:gd name="T22" fmla="*/ 2147483646 w 88"/>
                <a:gd name="T23" fmla="*/ 2147483646 h 97"/>
                <a:gd name="T24" fmla="*/ 2147483646 w 88"/>
                <a:gd name="T25" fmla="*/ 2147483646 h 97"/>
                <a:gd name="T26" fmla="*/ 2147483646 w 88"/>
                <a:gd name="T27" fmla="*/ 2147483646 h 97"/>
                <a:gd name="T28" fmla="*/ 2147483646 w 88"/>
                <a:gd name="T29" fmla="*/ 2147483646 h 97"/>
                <a:gd name="T30" fmla="*/ 2147483646 w 88"/>
                <a:gd name="T31" fmla="*/ 2147483646 h 97"/>
                <a:gd name="T32" fmla="*/ 2147483646 w 88"/>
                <a:gd name="T33" fmla="*/ 0 h 97"/>
                <a:gd name="T34" fmla="*/ 2147483646 w 88"/>
                <a:gd name="T35" fmla="*/ 0 h 97"/>
                <a:gd name="T36" fmla="*/ 2147483646 w 88"/>
                <a:gd name="T37" fmla="*/ 2147483646 h 97"/>
                <a:gd name="T38" fmla="*/ 2147483646 w 88"/>
                <a:gd name="T39" fmla="*/ 2147483646 h 97"/>
                <a:gd name="T40" fmla="*/ 2147483646 w 88"/>
                <a:gd name="T41" fmla="*/ 2147483646 h 97"/>
                <a:gd name="T42" fmla="*/ 2147483646 w 88"/>
                <a:gd name="T43" fmla="*/ 2147483646 h 97"/>
                <a:gd name="T44" fmla="*/ 2147483646 w 88"/>
                <a:gd name="T45" fmla="*/ 2147483646 h 97"/>
                <a:gd name="T46" fmla="*/ 2147483646 w 88"/>
                <a:gd name="T47" fmla="*/ 2147483646 h 97"/>
                <a:gd name="T48" fmla="*/ 2147483646 w 88"/>
                <a:gd name="T49" fmla="*/ 2147483646 h 97"/>
                <a:gd name="T50" fmla="*/ 2147483646 w 88"/>
                <a:gd name="T51" fmla="*/ 2147483646 h 97"/>
                <a:gd name="T52" fmla="*/ 2147483646 w 88"/>
                <a:gd name="T53" fmla="*/ 2147483646 h 97"/>
                <a:gd name="T54" fmla="*/ 2147483646 w 88"/>
                <a:gd name="T55" fmla="*/ 2147483646 h 97"/>
                <a:gd name="T56" fmla="*/ 2147483646 w 88"/>
                <a:gd name="T57" fmla="*/ 2147483646 h 97"/>
                <a:gd name="T58" fmla="*/ 2147483646 w 88"/>
                <a:gd name="T59" fmla="*/ 2147483646 h 97"/>
                <a:gd name="T60" fmla="*/ 2147483646 w 88"/>
                <a:gd name="T61" fmla="*/ 2147483646 h 97"/>
                <a:gd name="T62" fmla="*/ 2147483646 w 88"/>
                <a:gd name="T63" fmla="*/ 2147483646 h 97"/>
                <a:gd name="T64" fmla="*/ 2147483646 w 88"/>
                <a:gd name="T65" fmla="*/ 2147483646 h 97"/>
                <a:gd name="T66" fmla="*/ 2147483646 w 88"/>
                <a:gd name="T67" fmla="*/ 2147483646 h 97"/>
                <a:gd name="T68" fmla="*/ 2147483646 w 88"/>
                <a:gd name="T69" fmla="*/ 2147483646 h 97"/>
                <a:gd name="T70" fmla="*/ 2147483646 w 88"/>
                <a:gd name="T71" fmla="*/ 2147483646 h 97"/>
                <a:gd name="T72" fmla="*/ 2147483646 w 88"/>
                <a:gd name="T73" fmla="*/ 2147483646 h 97"/>
                <a:gd name="T74" fmla="*/ 2147483646 w 88"/>
                <a:gd name="T75" fmla="*/ 2147483646 h 97"/>
                <a:gd name="T76" fmla="*/ 2147483646 w 88"/>
                <a:gd name="T77" fmla="*/ 2147483646 h 97"/>
                <a:gd name="T78" fmla="*/ 2147483646 w 88"/>
                <a:gd name="T79" fmla="*/ 2147483646 h 97"/>
                <a:gd name="T80" fmla="*/ 2147483646 w 88"/>
                <a:gd name="T81" fmla="*/ 2147483646 h 97"/>
                <a:gd name="T82" fmla="*/ 2147483646 w 88"/>
                <a:gd name="T83" fmla="*/ 2147483646 h 97"/>
                <a:gd name="T84" fmla="*/ 2147483646 w 88"/>
                <a:gd name="T85" fmla="*/ 2147483646 h 97"/>
                <a:gd name="T86" fmla="*/ 2147483646 w 88"/>
                <a:gd name="T87" fmla="*/ 2147483646 h 97"/>
                <a:gd name="T88" fmla="*/ 0 w 88"/>
                <a:gd name="T89" fmla="*/ 2147483646 h 97"/>
                <a:gd name="T90" fmla="*/ 2147483646 w 88"/>
                <a:gd name="T91" fmla="*/ 2147483646 h 97"/>
                <a:gd name="T92" fmla="*/ 2147483646 w 88"/>
                <a:gd name="T93" fmla="*/ 2147483646 h 97"/>
                <a:gd name="T94" fmla="*/ 2147483646 w 88"/>
                <a:gd name="T95" fmla="*/ 2147483646 h 97"/>
                <a:gd name="T96" fmla="*/ 2147483646 w 88"/>
                <a:gd name="T97" fmla="*/ 2147483646 h 97"/>
                <a:gd name="T98" fmla="*/ 2147483646 w 88"/>
                <a:gd name="T99" fmla="*/ 2147483646 h 97"/>
                <a:gd name="T100" fmla="*/ 2147483646 w 88"/>
                <a:gd name="T101" fmla="*/ 2147483646 h 97"/>
                <a:gd name="T102" fmla="*/ 2147483646 w 88"/>
                <a:gd name="T103" fmla="*/ 2147483646 h 97"/>
                <a:gd name="T104" fmla="*/ 2147483646 w 88"/>
                <a:gd name="T105" fmla="*/ 2147483646 h 97"/>
                <a:gd name="T106" fmla="*/ 2147483646 w 88"/>
                <a:gd name="T107" fmla="*/ 2147483646 h 97"/>
                <a:gd name="T108" fmla="*/ 2147483646 w 88"/>
                <a:gd name="T109" fmla="*/ 2147483646 h 97"/>
                <a:gd name="T110" fmla="*/ 2147483646 w 88"/>
                <a:gd name="T111" fmla="*/ 2147483646 h 97"/>
                <a:gd name="T112" fmla="*/ 2147483646 w 88"/>
                <a:gd name="T113" fmla="*/ 2147483646 h 97"/>
                <a:gd name="T114" fmla="*/ 2147483646 w 88"/>
                <a:gd name="T115" fmla="*/ 2147483646 h 97"/>
                <a:gd name="T116" fmla="*/ 2147483646 w 88"/>
                <a:gd name="T117" fmla="*/ 2147483646 h 97"/>
                <a:gd name="T118" fmla="*/ 2147483646 w 88"/>
                <a:gd name="T119" fmla="*/ 2147483646 h 97"/>
                <a:gd name="T120" fmla="*/ 2147483646 w 88"/>
                <a:gd name="T121" fmla="*/ 2147483646 h 97"/>
                <a:gd name="T122" fmla="*/ 2147483646 w 88"/>
                <a:gd name="T123" fmla="*/ 2147483646 h 9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88" h="97">
                  <a:moveTo>
                    <a:pt x="84" y="62"/>
                  </a:moveTo>
                  <a:lnTo>
                    <a:pt x="85" y="61"/>
                  </a:lnTo>
                  <a:lnTo>
                    <a:pt x="87" y="60"/>
                  </a:lnTo>
                  <a:lnTo>
                    <a:pt x="87" y="59"/>
                  </a:lnTo>
                  <a:lnTo>
                    <a:pt x="88" y="59"/>
                  </a:lnTo>
                  <a:lnTo>
                    <a:pt x="87" y="58"/>
                  </a:lnTo>
                  <a:lnTo>
                    <a:pt x="86" y="57"/>
                  </a:lnTo>
                  <a:lnTo>
                    <a:pt x="80" y="57"/>
                  </a:lnTo>
                  <a:lnTo>
                    <a:pt x="79" y="57"/>
                  </a:lnTo>
                  <a:lnTo>
                    <a:pt x="77" y="57"/>
                  </a:lnTo>
                  <a:lnTo>
                    <a:pt x="76" y="56"/>
                  </a:lnTo>
                  <a:lnTo>
                    <a:pt x="75" y="55"/>
                  </a:lnTo>
                  <a:lnTo>
                    <a:pt x="75" y="54"/>
                  </a:lnTo>
                  <a:lnTo>
                    <a:pt x="75" y="53"/>
                  </a:lnTo>
                  <a:lnTo>
                    <a:pt x="74" y="52"/>
                  </a:lnTo>
                  <a:lnTo>
                    <a:pt x="74" y="51"/>
                  </a:lnTo>
                  <a:lnTo>
                    <a:pt x="73" y="49"/>
                  </a:lnTo>
                  <a:lnTo>
                    <a:pt x="73" y="48"/>
                  </a:lnTo>
                  <a:lnTo>
                    <a:pt x="71" y="47"/>
                  </a:lnTo>
                  <a:lnTo>
                    <a:pt x="69" y="44"/>
                  </a:lnTo>
                  <a:lnTo>
                    <a:pt x="67" y="43"/>
                  </a:lnTo>
                  <a:lnTo>
                    <a:pt x="66" y="43"/>
                  </a:lnTo>
                  <a:lnTo>
                    <a:pt x="66" y="42"/>
                  </a:lnTo>
                  <a:lnTo>
                    <a:pt x="67" y="39"/>
                  </a:lnTo>
                  <a:lnTo>
                    <a:pt x="67" y="38"/>
                  </a:lnTo>
                  <a:lnTo>
                    <a:pt x="68" y="36"/>
                  </a:lnTo>
                  <a:lnTo>
                    <a:pt x="69" y="35"/>
                  </a:lnTo>
                  <a:lnTo>
                    <a:pt x="71" y="33"/>
                  </a:lnTo>
                  <a:lnTo>
                    <a:pt x="71" y="31"/>
                  </a:lnTo>
                  <a:lnTo>
                    <a:pt x="70" y="30"/>
                  </a:lnTo>
                  <a:lnTo>
                    <a:pt x="68" y="30"/>
                  </a:lnTo>
                  <a:lnTo>
                    <a:pt x="65" y="30"/>
                  </a:lnTo>
                  <a:lnTo>
                    <a:pt x="63" y="28"/>
                  </a:lnTo>
                  <a:lnTo>
                    <a:pt x="61" y="28"/>
                  </a:lnTo>
                  <a:lnTo>
                    <a:pt x="61" y="27"/>
                  </a:lnTo>
                  <a:lnTo>
                    <a:pt x="60" y="27"/>
                  </a:lnTo>
                  <a:lnTo>
                    <a:pt x="59" y="26"/>
                  </a:lnTo>
                  <a:lnTo>
                    <a:pt x="59" y="25"/>
                  </a:lnTo>
                  <a:lnTo>
                    <a:pt x="60" y="24"/>
                  </a:lnTo>
                  <a:lnTo>
                    <a:pt x="61" y="24"/>
                  </a:lnTo>
                  <a:lnTo>
                    <a:pt x="64" y="23"/>
                  </a:lnTo>
                  <a:lnTo>
                    <a:pt x="68" y="24"/>
                  </a:lnTo>
                  <a:lnTo>
                    <a:pt x="70" y="23"/>
                  </a:lnTo>
                  <a:lnTo>
                    <a:pt x="71" y="23"/>
                  </a:lnTo>
                  <a:lnTo>
                    <a:pt x="72" y="20"/>
                  </a:lnTo>
                  <a:lnTo>
                    <a:pt x="74" y="18"/>
                  </a:lnTo>
                  <a:lnTo>
                    <a:pt x="74" y="17"/>
                  </a:lnTo>
                  <a:lnTo>
                    <a:pt x="74" y="16"/>
                  </a:lnTo>
                  <a:lnTo>
                    <a:pt x="73" y="15"/>
                  </a:lnTo>
                  <a:lnTo>
                    <a:pt x="70" y="15"/>
                  </a:lnTo>
                  <a:lnTo>
                    <a:pt x="68" y="15"/>
                  </a:lnTo>
                  <a:lnTo>
                    <a:pt x="68" y="14"/>
                  </a:lnTo>
                  <a:lnTo>
                    <a:pt x="68" y="13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69" y="9"/>
                  </a:lnTo>
                  <a:lnTo>
                    <a:pt x="69" y="6"/>
                  </a:lnTo>
                  <a:lnTo>
                    <a:pt x="68" y="6"/>
                  </a:lnTo>
                  <a:lnTo>
                    <a:pt x="69" y="4"/>
                  </a:lnTo>
                  <a:lnTo>
                    <a:pt x="69" y="3"/>
                  </a:lnTo>
                  <a:lnTo>
                    <a:pt x="69" y="2"/>
                  </a:lnTo>
                  <a:lnTo>
                    <a:pt x="70" y="1"/>
                  </a:lnTo>
                  <a:lnTo>
                    <a:pt x="70" y="0"/>
                  </a:lnTo>
                  <a:lnTo>
                    <a:pt x="69" y="0"/>
                  </a:lnTo>
                  <a:lnTo>
                    <a:pt x="66" y="0"/>
                  </a:lnTo>
                  <a:lnTo>
                    <a:pt x="65" y="0"/>
                  </a:lnTo>
                  <a:lnTo>
                    <a:pt x="63" y="1"/>
                  </a:lnTo>
                  <a:lnTo>
                    <a:pt x="62" y="2"/>
                  </a:lnTo>
                  <a:lnTo>
                    <a:pt x="59" y="3"/>
                  </a:lnTo>
                  <a:lnTo>
                    <a:pt x="58" y="3"/>
                  </a:lnTo>
                  <a:lnTo>
                    <a:pt x="57" y="3"/>
                  </a:lnTo>
                  <a:lnTo>
                    <a:pt x="54" y="3"/>
                  </a:lnTo>
                  <a:lnTo>
                    <a:pt x="53" y="4"/>
                  </a:lnTo>
                  <a:lnTo>
                    <a:pt x="52" y="5"/>
                  </a:lnTo>
                  <a:lnTo>
                    <a:pt x="51" y="5"/>
                  </a:lnTo>
                  <a:lnTo>
                    <a:pt x="50" y="4"/>
                  </a:lnTo>
                  <a:lnTo>
                    <a:pt x="49" y="3"/>
                  </a:lnTo>
                  <a:lnTo>
                    <a:pt x="48" y="3"/>
                  </a:lnTo>
                  <a:lnTo>
                    <a:pt x="47" y="3"/>
                  </a:lnTo>
                  <a:lnTo>
                    <a:pt x="47" y="5"/>
                  </a:lnTo>
                  <a:lnTo>
                    <a:pt x="47" y="7"/>
                  </a:lnTo>
                  <a:lnTo>
                    <a:pt x="47" y="8"/>
                  </a:lnTo>
                  <a:lnTo>
                    <a:pt x="45" y="9"/>
                  </a:lnTo>
                  <a:lnTo>
                    <a:pt x="44" y="8"/>
                  </a:lnTo>
                  <a:lnTo>
                    <a:pt x="43" y="7"/>
                  </a:lnTo>
                  <a:lnTo>
                    <a:pt x="42" y="6"/>
                  </a:lnTo>
                  <a:lnTo>
                    <a:pt x="40" y="6"/>
                  </a:lnTo>
                  <a:lnTo>
                    <a:pt x="39" y="7"/>
                  </a:lnTo>
                  <a:lnTo>
                    <a:pt x="34" y="7"/>
                  </a:lnTo>
                  <a:lnTo>
                    <a:pt x="33" y="8"/>
                  </a:lnTo>
                  <a:lnTo>
                    <a:pt x="30" y="10"/>
                  </a:lnTo>
                  <a:lnTo>
                    <a:pt x="29" y="10"/>
                  </a:lnTo>
                  <a:lnTo>
                    <a:pt x="28" y="11"/>
                  </a:lnTo>
                  <a:lnTo>
                    <a:pt x="27" y="11"/>
                  </a:lnTo>
                  <a:lnTo>
                    <a:pt x="25" y="11"/>
                  </a:lnTo>
                  <a:lnTo>
                    <a:pt x="24" y="11"/>
                  </a:lnTo>
                  <a:lnTo>
                    <a:pt x="24" y="10"/>
                  </a:lnTo>
                  <a:lnTo>
                    <a:pt x="22" y="11"/>
                  </a:lnTo>
                  <a:lnTo>
                    <a:pt x="20" y="12"/>
                  </a:lnTo>
                  <a:lnTo>
                    <a:pt x="18" y="13"/>
                  </a:lnTo>
                  <a:lnTo>
                    <a:pt x="20" y="19"/>
                  </a:lnTo>
                  <a:lnTo>
                    <a:pt x="19" y="21"/>
                  </a:lnTo>
                  <a:lnTo>
                    <a:pt x="18" y="27"/>
                  </a:lnTo>
                  <a:lnTo>
                    <a:pt x="18" y="28"/>
                  </a:lnTo>
                  <a:lnTo>
                    <a:pt x="18" y="29"/>
                  </a:lnTo>
                  <a:lnTo>
                    <a:pt x="21" y="31"/>
                  </a:lnTo>
                  <a:lnTo>
                    <a:pt x="23" y="32"/>
                  </a:lnTo>
                  <a:lnTo>
                    <a:pt x="24" y="33"/>
                  </a:lnTo>
                  <a:lnTo>
                    <a:pt x="24" y="34"/>
                  </a:lnTo>
                  <a:lnTo>
                    <a:pt x="25" y="35"/>
                  </a:lnTo>
                  <a:lnTo>
                    <a:pt x="25" y="36"/>
                  </a:lnTo>
                  <a:lnTo>
                    <a:pt x="28" y="36"/>
                  </a:lnTo>
                  <a:lnTo>
                    <a:pt x="30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2" y="38"/>
                  </a:lnTo>
                  <a:lnTo>
                    <a:pt x="33" y="39"/>
                  </a:lnTo>
                  <a:lnTo>
                    <a:pt x="36" y="38"/>
                  </a:lnTo>
                  <a:lnTo>
                    <a:pt x="37" y="39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7" y="41"/>
                  </a:lnTo>
                  <a:lnTo>
                    <a:pt x="36" y="43"/>
                  </a:lnTo>
                  <a:lnTo>
                    <a:pt x="36" y="44"/>
                  </a:lnTo>
                  <a:lnTo>
                    <a:pt x="35" y="45"/>
                  </a:lnTo>
                  <a:lnTo>
                    <a:pt x="34" y="45"/>
                  </a:lnTo>
                  <a:lnTo>
                    <a:pt x="33" y="45"/>
                  </a:lnTo>
                  <a:lnTo>
                    <a:pt x="32" y="44"/>
                  </a:lnTo>
                  <a:lnTo>
                    <a:pt x="31" y="43"/>
                  </a:lnTo>
                  <a:lnTo>
                    <a:pt x="29" y="43"/>
                  </a:lnTo>
                  <a:lnTo>
                    <a:pt x="25" y="44"/>
                  </a:lnTo>
                  <a:lnTo>
                    <a:pt x="25" y="45"/>
                  </a:lnTo>
                  <a:lnTo>
                    <a:pt x="24" y="45"/>
                  </a:lnTo>
                  <a:lnTo>
                    <a:pt x="22" y="45"/>
                  </a:lnTo>
                  <a:lnTo>
                    <a:pt x="22" y="46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9" y="46"/>
                  </a:lnTo>
                  <a:lnTo>
                    <a:pt x="18" y="46"/>
                  </a:lnTo>
                  <a:lnTo>
                    <a:pt x="17" y="47"/>
                  </a:lnTo>
                  <a:lnTo>
                    <a:pt x="17" y="48"/>
                  </a:lnTo>
                  <a:lnTo>
                    <a:pt x="17" y="49"/>
                  </a:lnTo>
                  <a:lnTo>
                    <a:pt x="18" y="50"/>
                  </a:lnTo>
                  <a:lnTo>
                    <a:pt x="17" y="51"/>
                  </a:lnTo>
                  <a:lnTo>
                    <a:pt x="14" y="53"/>
                  </a:lnTo>
                  <a:lnTo>
                    <a:pt x="14" y="54"/>
                  </a:lnTo>
                  <a:lnTo>
                    <a:pt x="14" y="56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3" y="59"/>
                  </a:lnTo>
                  <a:lnTo>
                    <a:pt x="11" y="59"/>
                  </a:lnTo>
                  <a:lnTo>
                    <a:pt x="9" y="58"/>
                  </a:lnTo>
                  <a:lnTo>
                    <a:pt x="7" y="58"/>
                  </a:lnTo>
                  <a:lnTo>
                    <a:pt x="6" y="59"/>
                  </a:lnTo>
                  <a:lnTo>
                    <a:pt x="5" y="60"/>
                  </a:lnTo>
                  <a:lnTo>
                    <a:pt x="3" y="60"/>
                  </a:lnTo>
                  <a:lnTo>
                    <a:pt x="2" y="60"/>
                  </a:lnTo>
                  <a:lnTo>
                    <a:pt x="1" y="60"/>
                  </a:lnTo>
                  <a:lnTo>
                    <a:pt x="0" y="62"/>
                  </a:lnTo>
                  <a:lnTo>
                    <a:pt x="1" y="62"/>
                  </a:lnTo>
                  <a:lnTo>
                    <a:pt x="3" y="63"/>
                  </a:lnTo>
                  <a:lnTo>
                    <a:pt x="3" y="64"/>
                  </a:lnTo>
                  <a:lnTo>
                    <a:pt x="3" y="65"/>
                  </a:lnTo>
                  <a:lnTo>
                    <a:pt x="2" y="69"/>
                  </a:lnTo>
                  <a:lnTo>
                    <a:pt x="2" y="70"/>
                  </a:lnTo>
                  <a:lnTo>
                    <a:pt x="2" y="73"/>
                  </a:lnTo>
                  <a:lnTo>
                    <a:pt x="2" y="75"/>
                  </a:lnTo>
                  <a:lnTo>
                    <a:pt x="4" y="75"/>
                  </a:lnTo>
                  <a:lnTo>
                    <a:pt x="8" y="74"/>
                  </a:lnTo>
                  <a:lnTo>
                    <a:pt x="9" y="75"/>
                  </a:lnTo>
                  <a:lnTo>
                    <a:pt x="7" y="77"/>
                  </a:lnTo>
                  <a:lnTo>
                    <a:pt x="4" y="81"/>
                  </a:lnTo>
                  <a:lnTo>
                    <a:pt x="3" y="83"/>
                  </a:lnTo>
                  <a:lnTo>
                    <a:pt x="3" y="84"/>
                  </a:lnTo>
                  <a:lnTo>
                    <a:pt x="3" y="85"/>
                  </a:lnTo>
                  <a:lnTo>
                    <a:pt x="5" y="88"/>
                  </a:lnTo>
                  <a:lnTo>
                    <a:pt x="6" y="89"/>
                  </a:lnTo>
                  <a:lnTo>
                    <a:pt x="6" y="91"/>
                  </a:lnTo>
                  <a:lnTo>
                    <a:pt x="6" y="93"/>
                  </a:lnTo>
                  <a:lnTo>
                    <a:pt x="10" y="93"/>
                  </a:lnTo>
                  <a:lnTo>
                    <a:pt x="14" y="93"/>
                  </a:lnTo>
                  <a:lnTo>
                    <a:pt x="16" y="94"/>
                  </a:lnTo>
                  <a:lnTo>
                    <a:pt x="18" y="95"/>
                  </a:lnTo>
                  <a:lnTo>
                    <a:pt x="19" y="96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5" y="97"/>
                  </a:lnTo>
                  <a:lnTo>
                    <a:pt x="27" y="96"/>
                  </a:lnTo>
                  <a:lnTo>
                    <a:pt x="28" y="94"/>
                  </a:lnTo>
                  <a:lnTo>
                    <a:pt x="30" y="93"/>
                  </a:lnTo>
                  <a:lnTo>
                    <a:pt x="31" y="93"/>
                  </a:lnTo>
                  <a:lnTo>
                    <a:pt x="32" y="93"/>
                  </a:lnTo>
                  <a:lnTo>
                    <a:pt x="32" y="94"/>
                  </a:lnTo>
                  <a:lnTo>
                    <a:pt x="33" y="95"/>
                  </a:lnTo>
                  <a:lnTo>
                    <a:pt x="34" y="96"/>
                  </a:lnTo>
                  <a:lnTo>
                    <a:pt x="37" y="96"/>
                  </a:lnTo>
                  <a:lnTo>
                    <a:pt x="38" y="97"/>
                  </a:lnTo>
                  <a:lnTo>
                    <a:pt x="40" y="97"/>
                  </a:lnTo>
                  <a:lnTo>
                    <a:pt x="40" y="95"/>
                  </a:lnTo>
                  <a:lnTo>
                    <a:pt x="41" y="94"/>
                  </a:lnTo>
                  <a:lnTo>
                    <a:pt x="41" y="93"/>
                  </a:lnTo>
                  <a:lnTo>
                    <a:pt x="41" y="92"/>
                  </a:lnTo>
                  <a:lnTo>
                    <a:pt x="42" y="91"/>
                  </a:lnTo>
                  <a:lnTo>
                    <a:pt x="43" y="89"/>
                  </a:lnTo>
                  <a:lnTo>
                    <a:pt x="45" y="88"/>
                  </a:lnTo>
                  <a:lnTo>
                    <a:pt x="46" y="88"/>
                  </a:lnTo>
                  <a:lnTo>
                    <a:pt x="53" y="89"/>
                  </a:lnTo>
                  <a:lnTo>
                    <a:pt x="56" y="89"/>
                  </a:lnTo>
                  <a:lnTo>
                    <a:pt x="57" y="89"/>
                  </a:lnTo>
                  <a:lnTo>
                    <a:pt x="59" y="86"/>
                  </a:lnTo>
                  <a:lnTo>
                    <a:pt x="59" y="84"/>
                  </a:lnTo>
                  <a:lnTo>
                    <a:pt x="61" y="80"/>
                  </a:lnTo>
                  <a:lnTo>
                    <a:pt x="63" y="76"/>
                  </a:lnTo>
                  <a:lnTo>
                    <a:pt x="67" y="72"/>
                  </a:lnTo>
                  <a:lnTo>
                    <a:pt x="68" y="70"/>
                  </a:lnTo>
                  <a:lnTo>
                    <a:pt x="69" y="69"/>
                  </a:lnTo>
                  <a:lnTo>
                    <a:pt x="70" y="69"/>
                  </a:lnTo>
                  <a:lnTo>
                    <a:pt x="73" y="69"/>
                  </a:lnTo>
                  <a:lnTo>
                    <a:pt x="75" y="68"/>
                  </a:lnTo>
                  <a:lnTo>
                    <a:pt x="79" y="68"/>
                  </a:lnTo>
                  <a:lnTo>
                    <a:pt x="80" y="68"/>
                  </a:lnTo>
                  <a:lnTo>
                    <a:pt x="81" y="67"/>
                  </a:lnTo>
                  <a:lnTo>
                    <a:pt x="81" y="64"/>
                  </a:lnTo>
                  <a:lnTo>
                    <a:pt x="82" y="63"/>
                  </a:lnTo>
                  <a:lnTo>
                    <a:pt x="84" y="62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5" name="Freeform 1035">
              <a:extLst>
                <a:ext uri="{FF2B5EF4-FFF2-40B4-BE49-F238E27FC236}">
                  <a16:creationId xmlns:a16="http://schemas.microsoft.com/office/drawing/2014/main" xmlns="" id="{0F74640F-375E-4940-A346-537D0A2A3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155" y="5492619"/>
              <a:ext cx="834197" cy="587012"/>
            </a:xfrm>
            <a:custGeom>
              <a:avLst/>
              <a:gdLst>
                <a:gd name="T0" fmla="*/ 2147483646 w 84"/>
                <a:gd name="T1" fmla="*/ 2147483646 h 59"/>
                <a:gd name="T2" fmla="*/ 2147483646 w 84"/>
                <a:gd name="T3" fmla="*/ 2147483646 h 59"/>
                <a:gd name="T4" fmla="*/ 2147483646 w 84"/>
                <a:gd name="T5" fmla="*/ 2147483646 h 59"/>
                <a:gd name="T6" fmla="*/ 2147483646 w 84"/>
                <a:gd name="T7" fmla="*/ 2147483646 h 59"/>
                <a:gd name="T8" fmla="*/ 2147483646 w 84"/>
                <a:gd name="T9" fmla="*/ 2147483646 h 59"/>
                <a:gd name="T10" fmla="*/ 2147483646 w 84"/>
                <a:gd name="T11" fmla="*/ 2147483646 h 59"/>
                <a:gd name="T12" fmla="*/ 2147483646 w 84"/>
                <a:gd name="T13" fmla="*/ 2147483646 h 59"/>
                <a:gd name="T14" fmla="*/ 2147483646 w 84"/>
                <a:gd name="T15" fmla="*/ 2147483646 h 59"/>
                <a:gd name="T16" fmla="*/ 2147483646 w 84"/>
                <a:gd name="T17" fmla="*/ 2147483646 h 59"/>
                <a:gd name="T18" fmla="*/ 2147483646 w 84"/>
                <a:gd name="T19" fmla="*/ 2147483646 h 59"/>
                <a:gd name="T20" fmla="*/ 2147483646 w 84"/>
                <a:gd name="T21" fmla="*/ 0 h 59"/>
                <a:gd name="T22" fmla="*/ 2147483646 w 84"/>
                <a:gd name="T23" fmla="*/ 0 h 59"/>
                <a:gd name="T24" fmla="*/ 2147483646 w 84"/>
                <a:gd name="T25" fmla="*/ 2147483646 h 59"/>
                <a:gd name="T26" fmla="*/ 2147483646 w 84"/>
                <a:gd name="T27" fmla="*/ 2147483646 h 59"/>
                <a:gd name="T28" fmla="*/ 2147483646 w 84"/>
                <a:gd name="T29" fmla="*/ 2147483646 h 59"/>
                <a:gd name="T30" fmla="*/ 2147483646 w 84"/>
                <a:gd name="T31" fmla="*/ 2147483646 h 59"/>
                <a:gd name="T32" fmla="*/ 2147483646 w 84"/>
                <a:gd name="T33" fmla="*/ 2147483646 h 59"/>
                <a:gd name="T34" fmla="*/ 2147483646 w 84"/>
                <a:gd name="T35" fmla="*/ 2147483646 h 59"/>
                <a:gd name="T36" fmla="*/ 2147483646 w 84"/>
                <a:gd name="T37" fmla="*/ 2147483646 h 59"/>
                <a:gd name="T38" fmla="*/ 2147483646 w 84"/>
                <a:gd name="T39" fmla="*/ 2147483646 h 59"/>
                <a:gd name="T40" fmla="*/ 2147483646 w 84"/>
                <a:gd name="T41" fmla="*/ 2147483646 h 59"/>
                <a:gd name="T42" fmla="*/ 2147483646 w 84"/>
                <a:gd name="T43" fmla="*/ 2147483646 h 59"/>
                <a:gd name="T44" fmla="*/ 2147483646 w 84"/>
                <a:gd name="T45" fmla="*/ 2147483646 h 59"/>
                <a:gd name="T46" fmla="*/ 2147483646 w 84"/>
                <a:gd name="T47" fmla="*/ 2147483646 h 59"/>
                <a:gd name="T48" fmla="*/ 2147483646 w 84"/>
                <a:gd name="T49" fmla="*/ 2147483646 h 59"/>
                <a:gd name="T50" fmla="*/ 2147483646 w 84"/>
                <a:gd name="T51" fmla="*/ 2147483646 h 59"/>
                <a:gd name="T52" fmla="*/ 2147483646 w 84"/>
                <a:gd name="T53" fmla="*/ 2147483646 h 59"/>
                <a:gd name="T54" fmla="*/ 2147483646 w 84"/>
                <a:gd name="T55" fmla="*/ 2147483646 h 59"/>
                <a:gd name="T56" fmla="*/ 2147483646 w 84"/>
                <a:gd name="T57" fmla="*/ 2147483646 h 59"/>
                <a:gd name="T58" fmla="*/ 2147483646 w 84"/>
                <a:gd name="T59" fmla="*/ 2147483646 h 59"/>
                <a:gd name="T60" fmla="*/ 2147483646 w 84"/>
                <a:gd name="T61" fmla="*/ 2147483646 h 59"/>
                <a:gd name="T62" fmla="*/ 2147483646 w 84"/>
                <a:gd name="T63" fmla="*/ 2147483646 h 59"/>
                <a:gd name="T64" fmla="*/ 2147483646 w 84"/>
                <a:gd name="T65" fmla="*/ 2147483646 h 59"/>
                <a:gd name="T66" fmla="*/ 2147483646 w 84"/>
                <a:gd name="T67" fmla="*/ 2147483646 h 59"/>
                <a:gd name="T68" fmla="*/ 2147483646 w 84"/>
                <a:gd name="T69" fmla="*/ 2147483646 h 59"/>
                <a:gd name="T70" fmla="*/ 2147483646 w 84"/>
                <a:gd name="T71" fmla="*/ 2147483646 h 59"/>
                <a:gd name="T72" fmla="*/ 2147483646 w 84"/>
                <a:gd name="T73" fmla="*/ 2147483646 h 59"/>
                <a:gd name="T74" fmla="*/ 2147483646 w 84"/>
                <a:gd name="T75" fmla="*/ 2147483646 h 59"/>
                <a:gd name="T76" fmla="*/ 2147483646 w 84"/>
                <a:gd name="T77" fmla="*/ 2147483646 h 59"/>
                <a:gd name="T78" fmla="*/ 2147483646 w 84"/>
                <a:gd name="T79" fmla="*/ 2147483646 h 59"/>
                <a:gd name="T80" fmla="*/ 2147483646 w 84"/>
                <a:gd name="T81" fmla="*/ 2147483646 h 59"/>
                <a:gd name="T82" fmla="*/ 2147483646 w 84"/>
                <a:gd name="T83" fmla="*/ 2147483646 h 59"/>
                <a:gd name="T84" fmla="*/ 2147483646 w 84"/>
                <a:gd name="T85" fmla="*/ 2147483646 h 59"/>
                <a:gd name="T86" fmla="*/ 2147483646 w 84"/>
                <a:gd name="T87" fmla="*/ 2147483646 h 59"/>
                <a:gd name="T88" fmla="*/ 2147483646 w 84"/>
                <a:gd name="T89" fmla="*/ 2147483646 h 59"/>
                <a:gd name="T90" fmla="*/ 2147483646 w 84"/>
                <a:gd name="T91" fmla="*/ 2147483646 h 59"/>
                <a:gd name="T92" fmla="*/ 2147483646 w 84"/>
                <a:gd name="T93" fmla="*/ 2147483646 h 59"/>
                <a:gd name="T94" fmla="*/ 2147483646 w 84"/>
                <a:gd name="T95" fmla="*/ 2147483646 h 5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84" h="59">
                  <a:moveTo>
                    <a:pt x="84" y="32"/>
                  </a:moveTo>
                  <a:lnTo>
                    <a:pt x="84" y="31"/>
                  </a:lnTo>
                  <a:lnTo>
                    <a:pt x="83" y="29"/>
                  </a:lnTo>
                  <a:lnTo>
                    <a:pt x="82" y="28"/>
                  </a:lnTo>
                  <a:lnTo>
                    <a:pt x="82" y="26"/>
                  </a:lnTo>
                  <a:lnTo>
                    <a:pt x="82" y="25"/>
                  </a:lnTo>
                  <a:lnTo>
                    <a:pt x="82" y="24"/>
                  </a:lnTo>
                  <a:lnTo>
                    <a:pt x="81" y="21"/>
                  </a:lnTo>
                  <a:lnTo>
                    <a:pt x="80" y="20"/>
                  </a:lnTo>
                  <a:lnTo>
                    <a:pt x="79" y="20"/>
                  </a:lnTo>
                  <a:lnTo>
                    <a:pt x="78" y="20"/>
                  </a:lnTo>
                  <a:lnTo>
                    <a:pt x="75" y="20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71" y="17"/>
                  </a:lnTo>
                  <a:lnTo>
                    <a:pt x="70" y="17"/>
                  </a:lnTo>
                  <a:lnTo>
                    <a:pt x="69" y="17"/>
                  </a:lnTo>
                  <a:lnTo>
                    <a:pt x="67" y="16"/>
                  </a:lnTo>
                  <a:lnTo>
                    <a:pt x="67" y="15"/>
                  </a:lnTo>
                  <a:lnTo>
                    <a:pt x="69" y="12"/>
                  </a:lnTo>
                  <a:lnTo>
                    <a:pt x="70" y="11"/>
                  </a:lnTo>
                  <a:lnTo>
                    <a:pt x="71" y="9"/>
                  </a:lnTo>
                  <a:lnTo>
                    <a:pt x="69" y="9"/>
                  </a:lnTo>
                  <a:lnTo>
                    <a:pt x="66" y="9"/>
                  </a:lnTo>
                  <a:lnTo>
                    <a:pt x="64" y="9"/>
                  </a:lnTo>
                  <a:lnTo>
                    <a:pt x="63" y="10"/>
                  </a:lnTo>
                  <a:lnTo>
                    <a:pt x="60" y="12"/>
                  </a:lnTo>
                  <a:lnTo>
                    <a:pt x="58" y="14"/>
                  </a:lnTo>
                  <a:lnTo>
                    <a:pt x="56" y="14"/>
                  </a:lnTo>
                  <a:lnTo>
                    <a:pt x="55" y="13"/>
                  </a:lnTo>
                  <a:lnTo>
                    <a:pt x="55" y="12"/>
                  </a:lnTo>
                  <a:lnTo>
                    <a:pt x="55" y="8"/>
                  </a:lnTo>
                  <a:lnTo>
                    <a:pt x="56" y="4"/>
                  </a:lnTo>
                  <a:lnTo>
                    <a:pt x="55" y="4"/>
                  </a:lnTo>
                  <a:lnTo>
                    <a:pt x="51" y="3"/>
                  </a:lnTo>
                  <a:lnTo>
                    <a:pt x="50" y="2"/>
                  </a:lnTo>
                  <a:lnTo>
                    <a:pt x="48" y="1"/>
                  </a:lnTo>
                  <a:lnTo>
                    <a:pt x="46" y="0"/>
                  </a:lnTo>
                  <a:lnTo>
                    <a:pt x="42" y="0"/>
                  </a:lnTo>
                  <a:lnTo>
                    <a:pt x="38" y="0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3" y="3"/>
                  </a:lnTo>
                  <a:lnTo>
                    <a:pt x="18" y="5"/>
                  </a:lnTo>
                  <a:lnTo>
                    <a:pt x="13" y="7"/>
                  </a:lnTo>
                  <a:lnTo>
                    <a:pt x="10" y="8"/>
                  </a:lnTo>
                  <a:lnTo>
                    <a:pt x="8" y="9"/>
                  </a:lnTo>
                  <a:lnTo>
                    <a:pt x="4" y="11"/>
                  </a:lnTo>
                  <a:lnTo>
                    <a:pt x="5" y="12"/>
                  </a:lnTo>
                  <a:lnTo>
                    <a:pt x="7" y="14"/>
                  </a:lnTo>
                  <a:lnTo>
                    <a:pt x="8" y="15"/>
                  </a:lnTo>
                  <a:lnTo>
                    <a:pt x="8" y="17"/>
                  </a:lnTo>
                  <a:lnTo>
                    <a:pt x="5" y="19"/>
                  </a:lnTo>
                  <a:lnTo>
                    <a:pt x="3" y="20"/>
                  </a:lnTo>
                  <a:lnTo>
                    <a:pt x="2" y="21"/>
                  </a:lnTo>
                  <a:lnTo>
                    <a:pt x="2" y="22"/>
                  </a:lnTo>
                  <a:lnTo>
                    <a:pt x="3" y="23"/>
                  </a:lnTo>
                  <a:lnTo>
                    <a:pt x="4" y="23"/>
                  </a:lnTo>
                  <a:lnTo>
                    <a:pt x="4" y="24"/>
                  </a:lnTo>
                  <a:lnTo>
                    <a:pt x="5" y="26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8" y="31"/>
                  </a:lnTo>
                  <a:lnTo>
                    <a:pt x="7" y="32"/>
                  </a:lnTo>
                  <a:lnTo>
                    <a:pt x="6" y="33"/>
                  </a:lnTo>
                  <a:lnTo>
                    <a:pt x="5" y="33"/>
                  </a:lnTo>
                  <a:lnTo>
                    <a:pt x="4" y="35"/>
                  </a:lnTo>
                  <a:lnTo>
                    <a:pt x="3" y="40"/>
                  </a:lnTo>
                  <a:lnTo>
                    <a:pt x="2" y="41"/>
                  </a:lnTo>
                  <a:lnTo>
                    <a:pt x="2" y="42"/>
                  </a:lnTo>
                  <a:lnTo>
                    <a:pt x="3" y="43"/>
                  </a:lnTo>
                  <a:lnTo>
                    <a:pt x="3" y="45"/>
                  </a:lnTo>
                  <a:lnTo>
                    <a:pt x="2" y="46"/>
                  </a:lnTo>
                  <a:lnTo>
                    <a:pt x="1" y="46"/>
                  </a:lnTo>
                  <a:lnTo>
                    <a:pt x="1" y="47"/>
                  </a:lnTo>
                  <a:lnTo>
                    <a:pt x="1" y="48"/>
                  </a:lnTo>
                  <a:lnTo>
                    <a:pt x="0" y="49"/>
                  </a:lnTo>
                  <a:lnTo>
                    <a:pt x="0" y="51"/>
                  </a:lnTo>
                  <a:lnTo>
                    <a:pt x="2" y="51"/>
                  </a:lnTo>
                  <a:lnTo>
                    <a:pt x="3" y="50"/>
                  </a:lnTo>
                  <a:lnTo>
                    <a:pt x="4" y="48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7" y="45"/>
                  </a:lnTo>
                  <a:lnTo>
                    <a:pt x="8" y="45"/>
                  </a:lnTo>
                  <a:lnTo>
                    <a:pt x="10" y="46"/>
                  </a:lnTo>
                  <a:lnTo>
                    <a:pt x="10" y="47"/>
                  </a:lnTo>
                  <a:lnTo>
                    <a:pt x="11" y="48"/>
                  </a:lnTo>
                  <a:lnTo>
                    <a:pt x="11" y="49"/>
                  </a:lnTo>
                  <a:lnTo>
                    <a:pt x="11" y="50"/>
                  </a:lnTo>
                  <a:lnTo>
                    <a:pt x="12" y="50"/>
                  </a:lnTo>
                  <a:lnTo>
                    <a:pt x="14" y="52"/>
                  </a:lnTo>
                  <a:lnTo>
                    <a:pt x="16" y="53"/>
                  </a:lnTo>
                  <a:lnTo>
                    <a:pt x="18" y="53"/>
                  </a:lnTo>
                  <a:lnTo>
                    <a:pt x="19" y="54"/>
                  </a:lnTo>
                  <a:lnTo>
                    <a:pt x="20" y="55"/>
                  </a:lnTo>
                  <a:lnTo>
                    <a:pt x="21" y="55"/>
                  </a:lnTo>
                  <a:lnTo>
                    <a:pt x="23" y="53"/>
                  </a:lnTo>
                  <a:lnTo>
                    <a:pt x="24" y="51"/>
                  </a:lnTo>
                  <a:lnTo>
                    <a:pt x="24" y="50"/>
                  </a:lnTo>
                  <a:lnTo>
                    <a:pt x="25" y="50"/>
                  </a:lnTo>
                  <a:lnTo>
                    <a:pt x="27" y="50"/>
                  </a:lnTo>
                  <a:lnTo>
                    <a:pt x="28" y="50"/>
                  </a:lnTo>
                  <a:lnTo>
                    <a:pt x="28" y="51"/>
                  </a:lnTo>
                  <a:lnTo>
                    <a:pt x="29" y="50"/>
                  </a:lnTo>
                  <a:lnTo>
                    <a:pt x="28" y="49"/>
                  </a:lnTo>
                  <a:lnTo>
                    <a:pt x="30" y="49"/>
                  </a:lnTo>
                  <a:lnTo>
                    <a:pt x="32" y="50"/>
                  </a:lnTo>
                  <a:lnTo>
                    <a:pt x="32" y="51"/>
                  </a:lnTo>
                  <a:lnTo>
                    <a:pt x="32" y="54"/>
                  </a:lnTo>
                  <a:lnTo>
                    <a:pt x="33" y="54"/>
                  </a:lnTo>
                  <a:lnTo>
                    <a:pt x="34" y="53"/>
                  </a:lnTo>
                  <a:lnTo>
                    <a:pt x="35" y="53"/>
                  </a:lnTo>
                  <a:lnTo>
                    <a:pt x="35" y="54"/>
                  </a:lnTo>
                  <a:lnTo>
                    <a:pt x="36" y="55"/>
                  </a:lnTo>
                  <a:lnTo>
                    <a:pt x="36" y="56"/>
                  </a:lnTo>
                  <a:lnTo>
                    <a:pt x="39" y="56"/>
                  </a:lnTo>
                  <a:lnTo>
                    <a:pt x="38" y="58"/>
                  </a:lnTo>
                  <a:lnTo>
                    <a:pt x="38" y="59"/>
                  </a:lnTo>
                  <a:lnTo>
                    <a:pt x="39" y="59"/>
                  </a:lnTo>
                  <a:lnTo>
                    <a:pt x="41" y="58"/>
                  </a:lnTo>
                  <a:lnTo>
                    <a:pt x="42" y="57"/>
                  </a:lnTo>
                  <a:lnTo>
                    <a:pt x="43" y="58"/>
                  </a:lnTo>
                  <a:lnTo>
                    <a:pt x="43" y="59"/>
                  </a:lnTo>
                  <a:lnTo>
                    <a:pt x="46" y="58"/>
                  </a:lnTo>
                  <a:lnTo>
                    <a:pt x="48" y="59"/>
                  </a:lnTo>
                  <a:lnTo>
                    <a:pt x="49" y="59"/>
                  </a:lnTo>
                  <a:lnTo>
                    <a:pt x="50" y="58"/>
                  </a:lnTo>
                  <a:lnTo>
                    <a:pt x="51" y="58"/>
                  </a:lnTo>
                  <a:lnTo>
                    <a:pt x="51" y="57"/>
                  </a:lnTo>
                  <a:lnTo>
                    <a:pt x="51" y="56"/>
                  </a:lnTo>
                  <a:lnTo>
                    <a:pt x="53" y="56"/>
                  </a:lnTo>
                  <a:lnTo>
                    <a:pt x="54" y="55"/>
                  </a:lnTo>
                  <a:lnTo>
                    <a:pt x="54" y="54"/>
                  </a:lnTo>
                  <a:lnTo>
                    <a:pt x="55" y="53"/>
                  </a:lnTo>
                  <a:lnTo>
                    <a:pt x="56" y="53"/>
                  </a:lnTo>
                  <a:lnTo>
                    <a:pt x="56" y="54"/>
                  </a:lnTo>
                  <a:lnTo>
                    <a:pt x="57" y="55"/>
                  </a:lnTo>
                  <a:lnTo>
                    <a:pt x="57" y="56"/>
                  </a:lnTo>
                  <a:lnTo>
                    <a:pt x="57" y="57"/>
                  </a:lnTo>
                  <a:lnTo>
                    <a:pt x="59" y="57"/>
                  </a:lnTo>
                  <a:lnTo>
                    <a:pt x="59" y="55"/>
                  </a:lnTo>
                  <a:lnTo>
                    <a:pt x="59" y="56"/>
                  </a:lnTo>
                  <a:lnTo>
                    <a:pt x="62" y="56"/>
                  </a:lnTo>
                  <a:lnTo>
                    <a:pt x="63" y="57"/>
                  </a:lnTo>
                  <a:lnTo>
                    <a:pt x="64" y="58"/>
                  </a:lnTo>
                  <a:lnTo>
                    <a:pt x="65" y="56"/>
                  </a:lnTo>
                  <a:lnTo>
                    <a:pt x="66" y="56"/>
                  </a:lnTo>
                  <a:lnTo>
                    <a:pt x="67" y="57"/>
                  </a:lnTo>
                  <a:lnTo>
                    <a:pt x="68" y="56"/>
                  </a:lnTo>
                  <a:lnTo>
                    <a:pt x="69" y="55"/>
                  </a:lnTo>
                  <a:lnTo>
                    <a:pt x="71" y="50"/>
                  </a:lnTo>
                  <a:lnTo>
                    <a:pt x="72" y="49"/>
                  </a:lnTo>
                  <a:lnTo>
                    <a:pt x="72" y="48"/>
                  </a:lnTo>
                  <a:lnTo>
                    <a:pt x="73" y="46"/>
                  </a:lnTo>
                  <a:lnTo>
                    <a:pt x="72" y="44"/>
                  </a:lnTo>
                  <a:lnTo>
                    <a:pt x="72" y="43"/>
                  </a:lnTo>
                  <a:lnTo>
                    <a:pt x="73" y="43"/>
                  </a:lnTo>
                  <a:lnTo>
                    <a:pt x="74" y="42"/>
                  </a:lnTo>
                  <a:lnTo>
                    <a:pt x="74" y="41"/>
                  </a:lnTo>
                  <a:lnTo>
                    <a:pt x="74" y="39"/>
                  </a:lnTo>
                  <a:lnTo>
                    <a:pt x="75" y="39"/>
                  </a:lnTo>
                  <a:lnTo>
                    <a:pt x="76" y="37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80" y="37"/>
                  </a:lnTo>
                  <a:lnTo>
                    <a:pt x="80" y="35"/>
                  </a:lnTo>
                  <a:lnTo>
                    <a:pt x="83" y="35"/>
                  </a:lnTo>
                  <a:lnTo>
                    <a:pt x="83" y="32"/>
                  </a:lnTo>
                  <a:lnTo>
                    <a:pt x="84" y="32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6" name="Freeform 1039">
              <a:extLst>
                <a:ext uri="{FF2B5EF4-FFF2-40B4-BE49-F238E27FC236}">
                  <a16:creationId xmlns:a16="http://schemas.microsoft.com/office/drawing/2014/main" xmlns="" id="{3312291A-7F57-46B4-8314-A93500E08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7006" y="2720923"/>
              <a:ext cx="733723" cy="612279"/>
            </a:xfrm>
            <a:custGeom>
              <a:avLst/>
              <a:gdLst>
                <a:gd name="T0" fmla="*/ 0 w 74"/>
                <a:gd name="T1" fmla="*/ 2147483646 h 54"/>
                <a:gd name="T2" fmla="*/ 2147483646 w 74"/>
                <a:gd name="T3" fmla="*/ 2147483646 h 54"/>
                <a:gd name="T4" fmla="*/ 2147483646 w 74"/>
                <a:gd name="T5" fmla="*/ 2147483646 h 54"/>
                <a:gd name="T6" fmla="*/ 2147483646 w 74"/>
                <a:gd name="T7" fmla="*/ 2147483646 h 54"/>
                <a:gd name="T8" fmla="*/ 0 w 74"/>
                <a:gd name="T9" fmla="*/ 2147483646 h 54"/>
                <a:gd name="T10" fmla="*/ 0 w 74"/>
                <a:gd name="T11" fmla="*/ 2147483646 h 54"/>
                <a:gd name="T12" fmla="*/ 2147483646 w 74"/>
                <a:gd name="T13" fmla="*/ 2147483646 h 54"/>
                <a:gd name="T14" fmla="*/ 2147483646 w 74"/>
                <a:gd name="T15" fmla="*/ 2147483646 h 54"/>
                <a:gd name="T16" fmla="*/ 2147483646 w 74"/>
                <a:gd name="T17" fmla="*/ 2147483646 h 54"/>
                <a:gd name="T18" fmla="*/ 2147483646 w 74"/>
                <a:gd name="T19" fmla="*/ 2147483646 h 54"/>
                <a:gd name="T20" fmla="*/ 2147483646 w 74"/>
                <a:gd name="T21" fmla="*/ 2147483646 h 54"/>
                <a:gd name="T22" fmla="*/ 2147483646 w 74"/>
                <a:gd name="T23" fmla="*/ 2147483646 h 54"/>
                <a:gd name="T24" fmla="*/ 2147483646 w 74"/>
                <a:gd name="T25" fmla="*/ 2147483646 h 54"/>
                <a:gd name="T26" fmla="*/ 2147483646 w 74"/>
                <a:gd name="T27" fmla="*/ 2147483646 h 54"/>
                <a:gd name="T28" fmla="*/ 2147483646 w 74"/>
                <a:gd name="T29" fmla="*/ 2147483646 h 54"/>
                <a:gd name="T30" fmla="*/ 2147483646 w 74"/>
                <a:gd name="T31" fmla="*/ 2147483646 h 54"/>
                <a:gd name="T32" fmla="*/ 2147483646 w 74"/>
                <a:gd name="T33" fmla="*/ 2147483646 h 54"/>
                <a:gd name="T34" fmla="*/ 2147483646 w 74"/>
                <a:gd name="T35" fmla="*/ 2147483646 h 54"/>
                <a:gd name="T36" fmla="*/ 2147483646 w 74"/>
                <a:gd name="T37" fmla="*/ 2147483646 h 54"/>
                <a:gd name="T38" fmla="*/ 2147483646 w 74"/>
                <a:gd name="T39" fmla="*/ 2147483646 h 54"/>
                <a:gd name="T40" fmla="*/ 2147483646 w 74"/>
                <a:gd name="T41" fmla="*/ 2147483646 h 54"/>
                <a:gd name="T42" fmla="*/ 2147483646 w 74"/>
                <a:gd name="T43" fmla="*/ 2147483646 h 54"/>
                <a:gd name="T44" fmla="*/ 2147483646 w 74"/>
                <a:gd name="T45" fmla="*/ 2147483646 h 54"/>
                <a:gd name="T46" fmla="*/ 2147483646 w 74"/>
                <a:gd name="T47" fmla="*/ 2147483646 h 54"/>
                <a:gd name="T48" fmla="*/ 2147483646 w 74"/>
                <a:gd name="T49" fmla="*/ 2147483646 h 54"/>
                <a:gd name="T50" fmla="*/ 2147483646 w 74"/>
                <a:gd name="T51" fmla="*/ 2147483646 h 54"/>
                <a:gd name="T52" fmla="*/ 2147483646 w 74"/>
                <a:gd name="T53" fmla="*/ 2147483646 h 54"/>
                <a:gd name="T54" fmla="*/ 2147483646 w 74"/>
                <a:gd name="T55" fmla="*/ 2147483646 h 54"/>
                <a:gd name="T56" fmla="*/ 2147483646 w 74"/>
                <a:gd name="T57" fmla="*/ 2147483646 h 54"/>
                <a:gd name="T58" fmla="*/ 2147483646 w 74"/>
                <a:gd name="T59" fmla="*/ 2147483646 h 54"/>
                <a:gd name="T60" fmla="*/ 2147483646 w 74"/>
                <a:gd name="T61" fmla="*/ 2147483646 h 54"/>
                <a:gd name="T62" fmla="*/ 2147483646 w 74"/>
                <a:gd name="T63" fmla="*/ 2147483646 h 54"/>
                <a:gd name="T64" fmla="*/ 2147483646 w 74"/>
                <a:gd name="T65" fmla="*/ 2147483646 h 54"/>
                <a:gd name="T66" fmla="*/ 2147483646 w 74"/>
                <a:gd name="T67" fmla="*/ 2147483646 h 54"/>
                <a:gd name="T68" fmla="*/ 2147483646 w 74"/>
                <a:gd name="T69" fmla="*/ 2147483646 h 54"/>
                <a:gd name="T70" fmla="*/ 2147483646 w 74"/>
                <a:gd name="T71" fmla="*/ 2147483646 h 54"/>
                <a:gd name="T72" fmla="*/ 2147483646 w 74"/>
                <a:gd name="T73" fmla="*/ 2147483646 h 54"/>
                <a:gd name="T74" fmla="*/ 2147483646 w 74"/>
                <a:gd name="T75" fmla="*/ 2147483646 h 54"/>
                <a:gd name="T76" fmla="*/ 2147483646 w 74"/>
                <a:gd name="T77" fmla="*/ 2147483646 h 54"/>
                <a:gd name="T78" fmla="*/ 2147483646 w 74"/>
                <a:gd name="T79" fmla="*/ 2147483646 h 54"/>
                <a:gd name="T80" fmla="*/ 2147483646 w 74"/>
                <a:gd name="T81" fmla="*/ 2147483646 h 54"/>
                <a:gd name="T82" fmla="*/ 2147483646 w 74"/>
                <a:gd name="T83" fmla="*/ 2147483646 h 54"/>
                <a:gd name="T84" fmla="*/ 2147483646 w 74"/>
                <a:gd name="T85" fmla="*/ 2147483646 h 54"/>
                <a:gd name="T86" fmla="*/ 2147483646 w 74"/>
                <a:gd name="T87" fmla="*/ 2147483646 h 54"/>
                <a:gd name="T88" fmla="*/ 2147483646 w 74"/>
                <a:gd name="T89" fmla="*/ 2147483646 h 54"/>
                <a:gd name="T90" fmla="*/ 2147483646 w 74"/>
                <a:gd name="T91" fmla="*/ 2147483646 h 54"/>
                <a:gd name="T92" fmla="*/ 2147483646 w 74"/>
                <a:gd name="T93" fmla="*/ 2147483646 h 54"/>
                <a:gd name="T94" fmla="*/ 2147483646 w 74"/>
                <a:gd name="T95" fmla="*/ 0 h 54"/>
                <a:gd name="T96" fmla="*/ 2147483646 w 74"/>
                <a:gd name="T97" fmla="*/ 0 h 54"/>
                <a:gd name="T98" fmla="*/ 2147483646 w 74"/>
                <a:gd name="T99" fmla="*/ 0 h 54"/>
                <a:gd name="T100" fmla="*/ 2147483646 w 74"/>
                <a:gd name="T101" fmla="*/ 0 h 54"/>
                <a:gd name="T102" fmla="*/ 2147483646 w 74"/>
                <a:gd name="T103" fmla="*/ 2147483646 h 54"/>
                <a:gd name="T104" fmla="*/ 2147483646 w 74"/>
                <a:gd name="T105" fmla="*/ 2147483646 h 54"/>
                <a:gd name="T106" fmla="*/ 2147483646 w 74"/>
                <a:gd name="T107" fmla="*/ 2147483646 h 54"/>
                <a:gd name="T108" fmla="*/ 2147483646 w 74"/>
                <a:gd name="T109" fmla="*/ 2147483646 h 54"/>
                <a:gd name="T110" fmla="*/ 2147483646 w 74"/>
                <a:gd name="T111" fmla="*/ 2147483646 h 54"/>
                <a:gd name="T112" fmla="*/ 2147483646 w 74"/>
                <a:gd name="T113" fmla="*/ 2147483646 h 54"/>
                <a:gd name="T114" fmla="*/ 2147483646 w 74"/>
                <a:gd name="T115" fmla="*/ 2147483646 h 5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connsiteX0" fmla="*/ 0 w 10000"/>
                <a:gd name="connsiteY0" fmla="*/ 3333 h 10000"/>
                <a:gd name="connsiteX1" fmla="*/ 0 w 10000"/>
                <a:gd name="connsiteY1" fmla="*/ 3519 h 10000"/>
                <a:gd name="connsiteX2" fmla="*/ 135 w 10000"/>
                <a:gd name="connsiteY2" fmla="*/ 3704 h 10000"/>
                <a:gd name="connsiteX3" fmla="*/ 270 w 10000"/>
                <a:gd name="connsiteY3" fmla="*/ 3889 h 10000"/>
                <a:gd name="connsiteX4" fmla="*/ 405 w 10000"/>
                <a:gd name="connsiteY4" fmla="*/ 4074 h 10000"/>
                <a:gd name="connsiteX5" fmla="*/ 405 w 10000"/>
                <a:gd name="connsiteY5" fmla="*/ 4444 h 10000"/>
                <a:gd name="connsiteX6" fmla="*/ 135 w 10000"/>
                <a:gd name="connsiteY6" fmla="*/ 5000 h 10000"/>
                <a:gd name="connsiteX7" fmla="*/ 0 w 10000"/>
                <a:gd name="connsiteY7" fmla="*/ 5370 h 10000"/>
                <a:gd name="connsiteX8" fmla="*/ 0 w 10000"/>
                <a:gd name="connsiteY8" fmla="*/ 5741 h 10000"/>
                <a:gd name="connsiteX9" fmla="*/ 0 w 10000"/>
                <a:gd name="connsiteY9" fmla="*/ 5926 h 10000"/>
                <a:gd name="connsiteX10" fmla="*/ 270 w 10000"/>
                <a:gd name="connsiteY10" fmla="*/ 6111 h 10000"/>
                <a:gd name="connsiteX11" fmla="*/ 270 w 10000"/>
                <a:gd name="connsiteY11" fmla="*/ 6296 h 10000"/>
                <a:gd name="connsiteX12" fmla="*/ 405 w 10000"/>
                <a:gd name="connsiteY12" fmla="*/ 6296 h 10000"/>
                <a:gd name="connsiteX13" fmla="*/ 676 w 10000"/>
                <a:gd name="connsiteY13" fmla="*/ 6481 h 10000"/>
                <a:gd name="connsiteX14" fmla="*/ 1351 w 10000"/>
                <a:gd name="connsiteY14" fmla="*/ 6481 h 10000"/>
                <a:gd name="connsiteX15" fmla="*/ 1486 w 10000"/>
                <a:gd name="connsiteY15" fmla="*/ 6667 h 10000"/>
                <a:gd name="connsiteX16" fmla="*/ 1486 w 10000"/>
                <a:gd name="connsiteY16" fmla="*/ 7037 h 10000"/>
                <a:gd name="connsiteX17" fmla="*/ 1486 w 10000"/>
                <a:gd name="connsiteY17" fmla="*/ 7222 h 10000"/>
                <a:gd name="connsiteX18" fmla="*/ 1351 w 10000"/>
                <a:gd name="connsiteY18" fmla="*/ 7593 h 10000"/>
                <a:gd name="connsiteX19" fmla="*/ 1216 w 10000"/>
                <a:gd name="connsiteY19" fmla="*/ 8333 h 10000"/>
                <a:gd name="connsiteX20" fmla="*/ 1351 w 10000"/>
                <a:gd name="connsiteY20" fmla="*/ 8519 h 10000"/>
                <a:gd name="connsiteX21" fmla="*/ 1486 w 10000"/>
                <a:gd name="connsiteY21" fmla="*/ 8519 h 10000"/>
                <a:gd name="connsiteX22" fmla="*/ 2027 w 10000"/>
                <a:gd name="connsiteY22" fmla="*/ 8519 h 10000"/>
                <a:gd name="connsiteX23" fmla="*/ 2703 w 10000"/>
                <a:gd name="connsiteY23" fmla="*/ 8519 h 10000"/>
                <a:gd name="connsiteX24" fmla="*/ 3243 w 10000"/>
                <a:gd name="connsiteY24" fmla="*/ 8704 h 10000"/>
                <a:gd name="connsiteX25" fmla="*/ 3514 w 10000"/>
                <a:gd name="connsiteY25" fmla="*/ 8704 h 10000"/>
                <a:gd name="connsiteX26" fmla="*/ 3649 w 10000"/>
                <a:gd name="connsiteY26" fmla="*/ 8889 h 10000"/>
                <a:gd name="connsiteX27" fmla="*/ 3784 w 10000"/>
                <a:gd name="connsiteY27" fmla="*/ 8889 h 10000"/>
                <a:gd name="connsiteX28" fmla="*/ 4054 w 10000"/>
                <a:gd name="connsiteY28" fmla="*/ 9074 h 10000"/>
                <a:gd name="connsiteX29" fmla="*/ 4189 w 10000"/>
                <a:gd name="connsiteY29" fmla="*/ 9444 h 10000"/>
                <a:gd name="connsiteX30" fmla="*/ 4324 w 10000"/>
                <a:gd name="connsiteY30" fmla="*/ 9630 h 10000"/>
                <a:gd name="connsiteX31" fmla="*/ 4459 w 10000"/>
                <a:gd name="connsiteY31" fmla="*/ 9444 h 10000"/>
                <a:gd name="connsiteX32" fmla="*/ 4865 w 10000"/>
                <a:gd name="connsiteY32" fmla="*/ 9074 h 10000"/>
                <a:gd name="connsiteX33" fmla="*/ 5270 w 10000"/>
                <a:gd name="connsiteY33" fmla="*/ 9074 h 10000"/>
                <a:gd name="connsiteX34" fmla="*/ 6081 w 10000"/>
                <a:gd name="connsiteY34" fmla="*/ 9074 h 10000"/>
                <a:gd name="connsiteX35" fmla="*/ 6216 w 10000"/>
                <a:gd name="connsiteY35" fmla="*/ 9074 h 10000"/>
                <a:gd name="connsiteX36" fmla="*/ 6351 w 10000"/>
                <a:gd name="connsiteY36" fmla="*/ 9259 h 10000"/>
                <a:gd name="connsiteX37" fmla="*/ 6486 w 10000"/>
                <a:gd name="connsiteY37" fmla="*/ 9444 h 10000"/>
                <a:gd name="connsiteX38" fmla="*/ 6622 w 10000"/>
                <a:gd name="connsiteY38" fmla="*/ 9815 h 10000"/>
                <a:gd name="connsiteX39" fmla="*/ 8243 w 10000"/>
                <a:gd name="connsiteY39" fmla="*/ 10000 h 10000"/>
                <a:gd name="connsiteX40" fmla="*/ 9054 w 10000"/>
                <a:gd name="connsiteY40" fmla="*/ 10000 h 10000"/>
                <a:gd name="connsiteX41" fmla="*/ 8919 w 10000"/>
                <a:gd name="connsiteY41" fmla="*/ 9444 h 10000"/>
                <a:gd name="connsiteX42" fmla="*/ 8784 w 10000"/>
                <a:gd name="connsiteY42" fmla="*/ 9074 h 10000"/>
                <a:gd name="connsiteX43" fmla="*/ 8784 w 10000"/>
                <a:gd name="connsiteY43" fmla="*/ 8333 h 10000"/>
                <a:gd name="connsiteX44" fmla="*/ 9179 w 10000"/>
                <a:gd name="connsiteY44" fmla="*/ 8304 h 10000"/>
                <a:gd name="connsiteX45" fmla="*/ 9054 w 10000"/>
                <a:gd name="connsiteY45" fmla="*/ 7963 h 10000"/>
                <a:gd name="connsiteX46" fmla="*/ 9189 w 10000"/>
                <a:gd name="connsiteY46" fmla="*/ 7778 h 10000"/>
                <a:gd name="connsiteX47" fmla="*/ 9459 w 10000"/>
                <a:gd name="connsiteY47" fmla="*/ 7593 h 10000"/>
                <a:gd name="connsiteX48" fmla="*/ 9595 w 10000"/>
                <a:gd name="connsiteY48" fmla="*/ 7407 h 10000"/>
                <a:gd name="connsiteX49" fmla="*/ 9730 w 10000"/>
                <a:gd name="connsiteY49" fmla="*/ 7407 h 10000"/>
                <a:gd name="connsiteX50" fmla="*/ 9730 w 10000"/>
                <a:gd name="connsiteY50" fmla="*/ 7222 h 10000"/>
                <a:gd name="connsiteX51" fmla="*/ 10000 w 10000"/>
                <a:gd name="connsiteY51" fmla="*/ 7222 h 10000"/>
                <a:gd name="connsiteX52" fmla="*/ 9865 w 10000"/>
                <a:gd name="connsiteY52" fmla="*/ 7037 h 10000"/>
                <a:gd name="connsiteX53" fmla="*/ 9730 w 10000"/>
                <a:gd name="connsiteY53" fmla="*/ 7037 h 10000"/>
                <a:gd name="connsiteX54" fmla="*/ 9595 w 10000"/>
                <a:gd name="connsiteY54" fmla="*/ 7037 h 10000"/>
                <a:gd name="connsiteX55" fmla="*/ 9189 w 10000"/>
                <a:gd name="connsiteY55" fmla="*/ 6481 h 10000"/>
                <a:gd name="connsiteX56" fmla="*/ 8919 w 10000"/>
                <a:gd name="connsiteY56" fmla="*/ 6296 h 10000"/>
                <a:gd name="connsiteX57" fmla="*/ 8649 w 10000"/>
                <a:gd name="connsiteY57" fmla="*/ 5556 h 10000"/>
                <a:gd name="connsiteX58" fmla="*/ 8514 w 10000"/>
                <a:gd name="connsiteY58" fmla="*/ 5370 h 10000"/>
                <a:gd name="connsiteX59" fmla="*/ 7568 w 10000"/>
                <a:gd name="connsiteY59" fmla="*/ 4074 h 10000"/>
                <a:gd name="connsiteX60" fmla="*/ 7432 w 10000"/>
                <a:gd name="connsiteY60" fmla="*/ 3889 h 10000"/>
                <a:gd name="connsiteX61" fmla="*/ 7297 w 10000"/>
                <a:gd name="connsiteY61" fmla="*/ 3704 h 10000"/>
                <a:gd name="connsiteX62" fmla="*/ 7027 w 10000"/>
                <a:gd name="connsiteY62" fmla="*/ 3333 h 10000"/>
                <a:gd name="connsiteX63" fmla="*/ 6892 w 10000"/>
                <a:gd name="connsiteY63" fmla="*/ 2963 h 10000"/>
                <a:gd name="connsiteX64" fmla="*/ 6757 w 10000"/>
                <a:gd name="connsiteY64" fmla="*/ 2963 h 10000"/>
                <a:gd name="connsiteX65" fmla="*/ 6622 w 10000"/>
                <a:gd name="connsiteY65" fmla="*/ 2593 h 10000"/>
                <a:gd name="connsiteX66" fmla="*/ 6486 w 10000"/>
                <a:gd name="connsiteY66" fmla="*/ 2407 h 10000"/>
                <a:gd name="connsiteX67" fmla="*/ 6351 w 10000"/>
                <a:gd name="connsiteY67" fmla="*/ 2037 h 10000"/>
                <a:gd name="connsiteX68" fmla="*/ 6216 w 10000"/>
                <a:gd name="connsiteY68" fmla="*/ 1852 h 10000"/>
                <a:gd name="connsiteX69" fmla="*/ 6081 w 10000"/>
                <a:gd name="connsiteY69" fmla="*/ 1111 h 10000"/>
                <a:gd name="connsiteX70" fmla="*/ 5946 w 10000"/>
                <a:gd name="connsiteY70" fmla="*/ 741 h 10000"/>
                <a:gd name="connsiteX71" fmla="*/ 5811 w 10000"/>
                <a:gd name="connsiteY71" fmla="*/ 741 h 10000"/>
                <a:gd name="connsiteX72" fmla="*/ 5811 w 10000"/>
                <a:gd name="connsiteY72" fmla="*/ 370 h 10000"/>
                <a:gd name="connsiteX73" fmla="*/ 5676 w 10000"/>
                <a:gd name="connsiteY73" fmla="*/ 185 h 10000"/>
                <a:gd name="connsiteX74" fmla="*/ 5541 w 10000"/>
                <a:gd name="connsiteY74" fmla="*/ 185 h 10000"/>
                <a:gd name="connsiteX75" fmla="*/ 5135 w 10000"/>
                <a:gd name="connsiteY75" fmla="*/ 370 h 10000"/>
                <a:gd name="connsiteX76" fmla="*/ 5000 w 10000"/>
                <a:gd name="connsiteY76" fmla="*/ 556 h 10000"/>
                <a:gd name="connsiteX77" fmla="*/ 4730 w 10000"/>
                <a:gd name="connsiteY77" fmla="*/ 556 h 10000"/>
                <a:gd name="connsiteX78" fmla="*/ 4459 w 10000"/>
                <a:gd name="connsiteY78" fmla="*/ 185 h 10000"/>
                <a:gd name="connsiteX79" fmla="*/ 4324 w 10000"/>
                <a:gd name="connsiteY79" fmla="*/ 0 h 10000"/>
                <a:gd name="connsiteX80" fmla="*/ 4189 w 10000"/>
                <a:gd name="connsiteY80" fmla="*/ 0 h 10000"/>
                <a:gd name="connsiteX81" fmla="*/ 3919 w 10000"/>
                <a:gd name="connsiteY81" fmla="*/ 0 h 10000"/>
                <a:gd name="connsiteX82" fmla="*/ 3784 w 10000"/>
                <a:gd name="connsiteY82" fmla="*/ 0 h 10000"/>
                <a:gd name="connsiteX83" fmla="*/ 3108 w 10000"/>
                <a:gd name="connsiteY83" fmla="*/ 0 h 10000"/>
                <a:gd name="connsiteX84" fmla="*/ 3108 w 10000"/>
                <a:gd name="connsiteY84" fmla="*/ 185 h 10000"/>
                <a:gd name="connsiteX85" fmla="*/ 2973 w 10000"/>
                <a:gd name="connsiteY85" fmla="*/ 185 h 10000"/>
                <a:gd name="connsiteX86" fmla="*/ 2973 w 10000"/>
                <a:gd name="connsiteY86" fmla="*/ 370 h 10000"/>
                <a:gd name="connsiteX87" fmla="*/ 2973 w 10000"/>
                <a:gd name="connsiteY87" fmla="*/ 741 h 10000"/>
                <a:gd name="connsiteX88" fmla="*/ 2838 w 10000"/>
                <a:gd name="connsiteY88" fmla="*/ 1296 h 10000"/>
                <a:gd name="connsiteX89" fmla="*/ 2703 w 10000"/>
                <a:gd name="connsiteY89" fmla="*/ 2037 h 10000"/>
                <a:gd name="connsiteX90" fmla="*/ 2568 w 10000"/>
                <a:gd name="connsiteY90" fmla="*/ 2222 h 10000"/>
                <a:gd name="connsiteX91" fmla="*/ 2027 w 10000"/>
                <a:gd name="connsiteY91" fmla="*/ 2593 h 10000"/>
                <a:gd name="connsiteX92" fmla="*/ 1892 w 10000"/>
                <a:gd name="connsiteY92" fmla="*/ 2778 h 10000"/>
                <a:gd name="connsiteX93" fmla="*/ 1622 w 10000"/>
                <a:gd name="connsiteY93" fmla="*/ 2963 h 10000"/>
                <a:gd name="connsiteX94" fmla="*/ 1216 w 10000"/>
                <a:gd name="connsiteY94" fmla="*/ 3148 h 10000"/>
                <a:gd name="connsiteX95" fmla="*/ 676 w 10000"/>
                <a:gd name="connsiteY95" fmla="*/ 3333 h 10000"/>
                <a:gd name="connsiteX96" fmla="*/ 0 w 10000"/>
                <a:gd name="connsiteY96" fmla="*/ 3333 h 10000"/>
                <a:gd name="connsiteX0" fmla="*/ 0 w 10000"/>
                <a:gd name="connsiteY0" fmla="*/ 3333 h 10000"/>
                <a:gd name="connsiteX1" fmla="*/ 0 w 10000"/>
                <a:gd name="connsiteY1" fmla="*/ 3519 h 10000"/>
                <a:gd name="connsiteX2" fmla="*/ 135 w 10000"/>
                <a:gd name="connsiteY2" fmla="*/ 3704 h 10000"/>
                <a:gd name="connsiteX3" fmla="*/ 270 w 10000"/>
                <a:gd name="connsiteY3" fmla="*/ 3889 h 10000"/>
                <a:gd name="connsiteX4" fmla="*/ 405 w 10000"/>
                <a:gd name="connsiteY4" fmla="*/ 4074 h 10000"/>
                <a:gd name="connsiteX5" fmla="*/ 405 w 10000"/>
                <a:gd name="connsiteY5" fmla="*/ 4444 h 10000"/>
                <a:gd name="connsiteX6" fmla="*/ 135 w 10000"/>
                <a:gd name="connsiteY6" fmla="*/ 5000 h 10000"/>
                <a:gd name="connsiteX7" fmla="*/ 0 w 10000"/>
                <a:gd name="connsiteY7" fmla="*/ 5370 h 10000"/>
                <a:gd name="connsiteX8" fmla="*/ 0 w 10000"/>
                <a:gd name="connsiteY8" fmla="*/ 5741 h 10000"/>
                <a:gd name="connsiteX9" fmla="*/ 0 w 10000"/>
                <a:gd name="connsiteY9" fmla="*/ 5926 h 10000"/>
                <a:gd name="connsiteX10" fmla="*/ 270 w 10000"/>
                <a:gd name="connsiteY10" fmla="*/ 6111 h 10000"/>
                <a:gd name="connsiteX11" fmla="*/ 270 w 10000"/>
                <a:gd name="connsiteY11" fmla="*/ 6296 h 10000"/>
                <a:gd name="connsiteX12" fmla="*/ 405 w 10000"/>
                <a:gd name="connsiteY12" fmla="*/ 6296 h 10000"/>
                <a:gd name="connsiteX13" fmla="*/ 676 w 10000"/>
                <a:gd name="connsiteY13" fmla="*/ 6481 h 10000"/>
                <a:gd name="connsiteX14" fmla="*/ 1351 w 10000"/>
                <a:gd name="connsiteY14" fmla="*/ 6481 h 10000"/>
                <a:gd name="connsiteX15" fmla="*/ 1486 w 10000"/>
                <a:gd name="connsiteY15" fmla="*/ 6667 h 10000"/>
                <a:gd name="connsiteX16" fmla="*/ 1486 w 10000"/>
                <a:gd name="connsiteY16" fmla="*/ 7037 h 10000"/>
                <a:gd name="connsiteX17" fmla="*/ 1486 w 10000"/>
                <a:gd name="connsiteY17" fmla="*/ 7222 h 10000"/>
                <a:gd name="connsiteX18" fmla="*/ 1351 w 10000"/>
                <a:gd name="connsiteY18" fmla="*/ 7593 h 10000"/>
                <a:gd name="connsiteX19" fmla="*/ 1216 w 10000"/>
                <a:gd name="connsiteY19" fmla="*/ 8333 h 10000"/>
                <a:gd name="connsiteX20" fmla="*/ 1351 w 10000"/>
                <a:gd name="connsiteY20" fmla="*/ 8519 h 10000"/>
                <a:gd name="connsiteX21" fmla="*/ 1486 w 10000"/>
                <a:gd name="connsiteY21" fmla="*/ 8519 h 10000"/>
                <a:gd name="connsiteX22" fmla="*/ 2027 w 10000"/>
                <a:gd name="connsiteY22" fmla="*/ 8519 h 10000"/>
                <a:gd name="connsiteX23" fmla="*/ 2703 w 10000"/>
                <a:gd name="connsiteY23" fmla="*/ 8519 h 10000"/>
                <a:gd name="connsiteX24" fmla="*/ 3243 w 10000"/>
                <a:gd name="connsiteY24" fmla="*/ 8704 h 10000"/>
                <a:gd name="connsiteX25" fmla="*/ 3514 w 10000"/>
                <a:gd name="connsiteY25" fmla="*/ 8704 h 10000"/>
                <a:gd name="connsiteX26" fmla="*/ 3649 w 10000"/>
                <a:gd name="connsiteY26" fmla="*/ 8889 h 10000"/>
                <a:gd name="connsiteX27" fmla="*/ 3784 w 10000"/>
                <a:gd name="connsiteY27" fmla="*/ 8889 h 10000"/>
                <a:gd name="connsiteX28" fmla="*/ 4054 w 10000"/>
                <a:gd name="connsiteY28" fmla="*/ 9074 h 10000"/>
                <a:gd name="connsiteX29" fmla="*/ 4189 w 10000"/>
                <a:gd name="connsiteY29" fmla="*/ 9444 h 10000"/>
                <a:gd name="connsiteX30" fmla="*/ 4324 w 10000"/>
                <a:gd name="connsiteY30" fmla="*/ 9630 h 10000"/>
                <a:gd name="connsiteX31" fmla="*/ 4459 w 10000"/>
                <a:gd name="connsiteY31" fmla="*/ 9444 h 10000"/>
                <a:gd name="connsiteX32" fmla="*/ 4865 w 10000"/>
                <a:gd name="connsiteY32" fmla="*/ 9074 h 10000"/>
                <a:gd name="connsiteX33" fmla="*/ 5270 w 10000"/>
                <a:gd name="connsiteY33" fmla="*/ 9074 h 10000"/>
                <a:gd name="connsiteX34" fmla="*/ 6081 w 10000"/>
                <a:gd name="connsiteY34" fmla="*/ 9074 h 10000"/>
                <a:gd name="connsiteX35" fmla="*/ 6216 w 10000"/>
                <a:gd name="connsiteY35" fmla="*/ 9074 h 10000"/>
                <a:gd name="connsiteX36" fmla="*/ 6351 w 10000"/>
                <a:gd name="connsiteY36" fmla="*/ 9259 h 10000"/>
                <a:gd name="connsiteX37" fmla="*/ 6486 w 10000"/>
                <a:gd name="connsiteY37" fmla="*/ 9444 h 10000"/>
                <a:gd name="connsiteX38" fmla="*/ 6622 w 10000"/>
                <a:gd name="connsiteY38" fmla="*/ 9815 h 10000"/>
                <a:gd name="connsiteX39" fmla="*/ 8243 w 10000"/>
                <a:gd name="connsiteY39" fmla="*/ 10000 h 10000"/>
                <a:gd name="connsiteX40" fmla="*/ 9054 w 10000"/>
                <a:gd name="connsiteY40" fmla="*/ 10000 h 10000"/>
                <a:gd name="connsiteX41" fmla="*/ 8919 w 10000"/>
                <a:gd name="connsiteY41" fmla="*/ 9444 h 10000"/>
                <a:gd name="connsiteX42" fmla="*/ 8784 w 10000"/>
                <a:gd name="connsiteY42" fmla="*/ 9074 h 10000"/>
                <a:gd name="connsiteX43" fmla="*/ 8784 w 10000"/>
                <a:gd name="connsiteY43" fmla="*/ 8333 h 10000"/>
                <a:gd name="connsiteX44" fmla="*/ 9179 w 10000"/>
                <a:gd name="connsiteY44" fmla="*/ 8304 h 10000"/>
                <a:gd name="connsiteX45" fmla="*/ 9054 w 10000"/>
                <a:gd name="connsiteY45" fmla="*/ 7963 h 10000"/>
                <a:gd name="connsiteX46" fmla="*/ 9449 w 10000"/>
                <a:gd name="connsiteY46" fmla="*/ 7778 h 10000"/>
                <a:gd name="connsiteX47" fmla="*/ 9459 w 10000"/>
                <a:gd name="connsiteY47" fmla="*/ 7593 h 10000"/>
                <a:gd name="connsiteX48" fmla="*/ 9595 w 10000"/>
                <a:gd name="connsiteY48" fmla="*/ 7407 h 10000"/>
                <a:gd name="connsiteX49" fmla="*/ 9730 w 10000"/>
                <a:gd name="connsiteY49" fmla="*/ 7407 h 10000"/>
                <a:gd name="connsiteX50" fmla="*/ 9730 w 10000"/>
                <a:gd name="connsiteY50" fmla="*/ 7222 h 10000"/>
                <a:gd name="connsiteX51" fmla="*/ 10000 w 10000"/>
                <a:gd name="connsiteY51" fmla="*/ 7222 h 10000"/>
                <a:gd name="connsiteX52" fmla="*/ 9865 w 10000"/>
                <a:gd name="connsiteY52" fmla="*/ 7037 h 10000"/>
                <a:gd name="connsiteX53" fmla="*/ 9730 w 10000"/>
                <a:gd name="connsiteY53" fmla="*/ 7037 h 10000"/>
                <a:gd name="connsiteX54" fmla="*/ 9595 w 10000"/>
                <a:gd name="connsiteY54" fmla="*/ 7037 h 10000"/>
                <a:gd name="connsiteX55" fmla="*/ 9189 w 10000"/>
                <a:gd name="connsiteY55" fmla="*/ 6481 h 10000"/>
                <a:gd name="connsiteX56" fmla="*/ 8919 w 10000"/>
                <a:gd name="connsiteY56" fmla="*/ 6296 h 10000"/>
                <a:gd name="connsiteX57" fmla="*/ 8649 w 10000"/>
                <a:gd name="connsiteY57" fmla="*/ 5556 h 10000"/>
                <a:gd name="connsiteX58" fmla="*/ 8514 w 10000"/>
                <a:gd name="connsiteY58" fmla="*/ 5370 h 10000"/>
                <a:gd name="connsiteX59" fmla="*/ 7568 w 10000"/>
                <a:gd name="connsiteY59" fmla="*/ 4074 h 10000"/>
                <a:gd name="connsiteX60" fmla="*/ 7432 w 10000"/>
                <a:gd name="connsiteY60" fmla="*/ 3889 h 10000"/>
                <a:gd name="connsiteX61" fmla="*/ 7297 w 10000"/>
                <a:gd name="connsiteY61" fmla="*/ 3704 h 10000"/>
                <a:gd name="connsiteX62" fmla="*/ 7027 w 10000"/>
                <a:gd name="connsiteY62" fmla="*/ 3333 h 10000"/>
                <a:gd name="connsiteX63" fmla="*/ 6892 w 10000"/>
                <a:gd name="connsiteY63" fmla="*/ 2963 h 10000"/>
                <a:gd name="connsiteX64" fmla="*/ 6757 w 10000"/>
                <a:gd name="connsiteY64" fmla="*/ 2963 h 10000"/>
                <a:gd name="connsiteX65" fmla="*/ 6622 w 10000"/>
                <a:gd name="connsiteY65" fmla="*/ 2593 h 10000"/>
                <a:gd name="connsiteX66" fmla="*/ 6486 w 10000"/>
                <a:gd name="connsiteY66" fmla="*/ 2407 h 10000"/>
                <a:gd name="connsiteX67" fmla="*/ 6351 w 10000"/>
                <a:gd name="connsiteY67" fmla="*/ 2037 h 10000"/>
                <a:gd name="connsiteX68" fmla="*/ 6216 w 10000"/>
                <a:gd name="connsiteY68" fmla="*/ 1852 h 10000"/>
                <a:gd name="connsiteX69" fmla="*/ 6081 w 10000"/>
                <a:gd name="connsiteY69" fmla="*/ 1111 h 10000"/>
                <a:gd name="connsiteX70" fmla="*/ 5946 w 10000"/>
                <a:gd name="connsiteY70" fmla="*/ 741 h 10000"/>
                <a:gd name="connsiteX71" fmla="*/ 5811 w 10000"/>
                <a:gd name="connsiteY71" fmla="*/ 741 h 10000"/>
                <a:gd name="connsiteX72" fmla="*/ 5811 w 10000"/>
                <a:gd name="connsiteY72" fmla="*/ 370 h 10000"/>
                <a:gd name="connsiteX73" fmla="*/ 5676 w 10000"/>
                <a:gd name="connsiteY73" fmla="*/ 185 h 10000"/>
                <a:gd name="connsiteX74" fmla="*/ 5541 w 10000"/>
                <a:gd name="connsiteY74" fmla="*/ 185 h 10000"/>
                <a:gd name="connsiteX75" fmla="*/ 5135 w 10000"/>
                <a:gd name="connsiteY75" fmla="*/ 370 h 10000"/>
                <a:gd name="connsiteX76" fmla="*/ 5000 w 10000"/>
                <a:gd name="connsiteY76" fmla="*/ 556 h 10000"/>
                <a:gd name="connsiteX77" fmla="*/ 4730 w 10000"/>
                <a:gd name="connsiteY77" fmla="*/ 556 h 10000"/>
                <a:gd name="connsiteX78" fmla="*/ 4459 w 10000"/>
                <a:gd name="connsiteY78" fmla="*/ 185 h 10000"/>
                <a:gd name="connsiteX79" fmla="*/ 4324 w 10000"/>
                <a:gd name="connsiteY79" fmla="*/ 0 h 10000"/>
                <a:gd name="connsiteX80" fmla="*/ 4189 w 10000"/>
                <a:gd name="connsiteY80" fmla="*/ 0 h 10000"/>
                <a:gd name="connsiteX81" fmla="*/ 3919 w 10000"/>
                <a:gd name="connsiteY81" fmla="*/ 0 h 10000"/>
                <a:gd name="connsiteX82" fmla="*/ 3784 w 10000"/>
                <a:gd name="connsiteY82" fmla="*/ 0 h 10000"/>
                <a:gd name="connsiteX83" fmla="*/ 3108 w 10000"/>
                <a:gd name="connsiteY83" fmla="*/ 0 h 10000"/>
                <a:gd name="connsiteX84" fmla="*/ 3108 w 10000"/>
                <a:gd name="connsiteY84" fmla="*/ 185 h 10000"/>
                <a:gd name="connsiteX85" fmla="*/ 2973 w 10000"/>
                <a:gd name="connsiteY85" fmla="*/ 185 h 10000"/>
                <a:gd name="connsiteX86" fmla="*/ 2973 w 10000"/>
                <a:gd name="connsiteY86" fmla="*/ 370 h 10000"/>
                <a:gd name="connsiteX87" fmla="*/ 2973 w 10000"/>
                <a:gd name="connsiteY87" fmla="*/ 741 h 10000"/>
                <a:gd name="connsiteX88" fmla="*/ 2838 w 10000"/>
                <a:gd name="connsiteY88" fmla="*/ 1296 h 10000"/>
                <a:gd name="connsiteX89" fmla="*/ 2703 w 10000"/>
                <a:gd name="connsiteY89" fmla="*/ 2037 h 10000"/>
                <a:gd name="connsiteX90" fmla="*/ 2568 w 10000"/>
                <a:gd name="connsiteY90" fmla="*/ 2222 h 10000"/>
                <a:gd name="connsiteX91" fmla="*/ 2027 w 10000"/>
                <a:gd name="connsiteY91" fmla="*/ 2593 h 10000"/>
                <a:gd name="connsiteX92" fmla="*/ 1892 w 10000"/>
                <a:gd name="connsiteY92" fmla="*/ 2778 h 10000"/>
                <a:gd name="connsiteX93" fmla="*/ 1622 w 10000"/>
                <a:gd name="connsiteY93" fmla="*/ 2963 h 10000"/>
                <a:gd name="connsiteX94" fmla="*/ 1216 w 10000"/>
                <a:gd name="connsiteY94" fmla="*/ 3148 h 10000"/>
                <a:gd name="connsiteX95" fmla="*/ 676 w 10000"/>
                <a:gd name="connsiteY95" fmla="*/ 3333 h 10000"/>
                <a:gd name="connsiteX96" fmla="*/ 0 w 10000"/>
                <a:gd name="connsiteY96" fmla="*/ 3333 h 10000"/>
                <a:gd name="connsiteX0" fmla="*/ 0 w 10000"/>
                <a:gd name="connsiteY0" fmla="*/ 3333 h 10000"/>
                <a:gd name="connsiteX1" fmla="*/ 0 w 10000"/>
                <a:gd name="connsiteY1" fmla="*/ 3519 h 10000"/>
                <a:gd name="connsiteX2" fmla="*/ 135 w 10000"/>
                <a:gd name="connsiteY2" fmla="*/ 3704 h 10000"/>
                <a:gd name="connsiteX3" fmla="*/ 270 w 10000"/>
                <a:gd name="connsiteY3" fmla="*/ 3889 h 10000"/>
                <a:gd name="connsiteX4" fmla="*/ 405 w 10000"/>
                <a:gd name="connsiteY4" fmla="*/ 4074 h 10000"/>
                <a:gd name="connsiteX5" fmla="*/ 405 w 10000"/>
                <a:gd name="connsiteY5" fmla="*/ 4444 h 10000"/>
                <a:gd name="connsiteX6" fmla="*/ 135 w 10000"/>
                <a:gd name="connsiteY6" fmla="*/ 5000 h 10000"/>
                <a:gd name="connsiteX7" fmla="*/ 0 w 10000"/>
                <a:gd name="connsiteY7" fmla="*/ 5370 h 10000"/>
                <a:gd name="connsiteX8" fmla="*/ 0 w 10000"/>
                <a:gd name="connsiteY8" fmla="*/ 5741 h 10000"/>
                <a:gd name="connsiteX9" fmla="*/ 0 w 10000"/>
                <a:gd name="connsiteY9" fmla="*/ 5926 h 10000"/>
                <a:gd name="connsiteX10" fmla="*/ 270 w 10000"/>
                <a:gd name="connsiteY10" fmla="*/ 6111 h 10000"/>
                <a:gd name="connsiteX11" fmla="*/ 270 w 10000"/>
                <a:gd name="connsiteY11" fmla="*/ 6296 h 10000"/>
                <a:gd name="connsiteX12" fmla="*/ 405 w 10000"/>
                <a:gd name="connsiteY12" fmla="*/ 6296 h 10000"/>
                <a:gd name="connsiteX13" fmla="*/ 676 w 10000"/>
                <a:gd name="connsiteY13" fmla="*/ 6481 h 10000"/>
                <a:gd name="connsiteX14" fmla="*/ 1351 w 10000"/>
                <a:gd name="connsiteY14" fmla="*/ 6481 h 10000"/>
                <a:gd name="connsiteX15" fmla="*/ 1486 w 10000"/>
                <a:gd name="connsiteY15" fmla="*/ 6667 h 10000"/>
                <a:gd name="connsiteX16" fmla="*/ 1486 w 10000"/>
                <a:gd name="connsiteY16" fmla="*/ 7037 h 10000"/>
                <a:gd name="connsiteX17" fmla="*/ 1486 w 10000"/>
                <a:gd name="connsiteY17" fmla="*/ 7222 h 10000"/>
                <a:gd name="connsiteX18" fmla="*/ 1351 w 10000"/>
                <a:gd name="connsiteY18" fmla="*/ 7593 h 10000"/>
                <a:gd name="connsiteX19" fmla="*/ 1216 w 10000"/>
                <a:gd name="connsiteY19" fmla="*/ 8333 h 10000"/>
                <a:gd name="connsiteX20" fmla="*/ 1351 w 10000"/>
                <a:gd name="connsiteY20" fmla="*/ 8519 h 10000"/>
                <a:gd name="connsiteX21" fmla="*/ 1486 w 10000"/>
                <a:gd name="connsiteY21" fmla="*/ 8519 h 10000"/>
                <a:gd name="connsiteX22" fmla="*/ 2027 w 10000"/>
                <a:gd name="connsiteY22" fmla="*/ 8519 h 10000"/>
                <a:gd name="connsiteX23" fmla="*/ 2703 w 10000"/>
                <a:gd name="connsiteY23" fmla="*/ 8519 h 10000"/>
                <a:gd name="connsiteX24" fmla="*/ 3243 w 10000"/>
                <a:gd name="connsiteY24" fmla="*/ 8704 h 10000"/>
                <a:gd name="connsiteX25" fmla="*/ 3514 w 10000"/>
                <a:gd name="connsiteY25" fmla="*/ 8704 h 10000"/>
                <a:gd name="connsiteX26" fmla="*/ 3649 w 10000"/>
                <a:gd name="connsiteY26" fmla="*/ 8889 h 10000"/>
                <a:gd name="connsiteX27" fmla="*/ 3784 w 10000"/>
                <a:gd name="connsiteY27" fmla="*/ 8889 h 10000"/>
                <a:gd name="connsiteX28" fmla="*/ 4054 w 10000"/>
                <a:gd name="connsiteY28" fmla="*/ 9074 h 10000"/>
                <a:gd name="connsiteX29" fmla="*/ 4189 w 10000"/>
                <a:gd name="connsiteY29" fmla="*/ 9444 h 10000"/>
                <a:gd name="connsiteX30" fmla="*/ 4324 w 10000"/>
                <a:gd name="connsiteY30" fmla="*/ 9630 h 10000"/>
                <a:gd name="connsiteX31" fmla="*/ 4459 w 10000"/>
                <a:gd name="connsiteY31" fmla="*/ 9444 h 10000"/>
                <a:gd name="connsiteX32" fmla="*/ 4865 w 10000"/>
                <a:gd name="connsiteY32" fmla="*/ 9074 h 10000"/>
                <a:gd name="connsiteX33" fmla="*/ 5270 w 10000"/>
                <a:gd name="connsiteY33" fmla="*/ 9074 h 10000"/>
                <a:gd name="connsiteX34" fmla="*/ 6081 w 10000"/>
                <a:gd name="connsiteY34" fmla="*/ 9074 h 10000"/>
                <a:gd name="connsiteX35" fmla="*/ 6216 w 10000"/>
                <a:gd name="connsiteY35" fmla="*/ 9074 h 10000"/>
                <a:gd name="connsiteX36" fmla="*/ 6351 w 10000"/>
                <a:gd name="connsiteY36" fmla="*/ 9259 h 10000"/>
                <a:gd name="connsiteX37" fmla="*/ 6486 w 10000"/>
                <a:gd name="connsiteY37" fmla="*/ 9444 h 10000"/>
                <a:gd name="connsiteX38" fmla="*/ 6622 w 10000"/>
                <a:gd name="connsiteY38" fmla="*/ 9815 h 10000"/>
                <a:gd name="connsiteX39" fmla="*/ 8243 w 10000"/>
                <a:gd name="connsiteY39" fmla="*/ 10000 h 10000"/>
                <a:gd name="connsiteX40" fmla="*/ 9054 w 10000"/>
                <a:gd name="connsiteY40" fmla="*/ 10000 h 10000"/>
                <a:gd name="connsiteX41" fmla="*/ 8919 w 10000"/>
                <a:gd name="connsiteY41" fmla="*/ 9444 h 10000"/>
                <a:gd name="connsiteX42" fmla="*/ 8784 w 10000"/>
                <a:gd name="connsiteY42" fmla="*/ 9074 h 10000"/>
                <a:gd name="connsiteX43" fmla="*/ 9044 w 10000"/>
                <a:gd name="connsiteY43" fmla="*/ 8644 h 10000"/>
                <a:gd name="connsiteX44" fmla="*/ 9179 w 10000"/>
                <a:gd name="connsiteY44" fmla="*/ 8304 h 10000"/>
                <a:gd name="connsiteX45" fmla="*/ 9054 w 10000"/>
                <a:gd name="connsiteY45" fmla="*/ 7963 h 10000"/>
                <a:gd name="connsiteX46" fmla="*/ 9449 w 10000"/>
                <a:gd name="connsiteY46" fmla="*/ 7778 h 10000"/>
                <a:gd name="connsiteX47" fmla="*/ 9459 w 10000"/>
                <a:gd name="connsiteY47" fmla="*/ 7593 h 10000"/>
                <a:gd name="connsiteX48" fmla="*/ 9595 w 10000"/>
                <a:gd name="connsiteY48" fmla="*/ 7407 h 10000"/>
                <a:gd name="connsiteX49" fmla="*/ 9730 w 10000"/>
                <a:gd name="connsiteY49" fmla="*/ 7407 h 10000"/>
                <a:gd name="connsiteX50" fmla="*/ 9730 w 10000"/>
                <a:gd name="connsiteY50" fmla="*/ 7222 h 10000"/>
                <a:gd name="connsiteX51" fmla="*/ 10000 w 10000"/>
                <a:gd name="connsiteY51" fmla="*/ 7222 h 10000"/>
                <a:gd name="connsiteX52" fmla="*/ 9865 w 10000"/>
                <a:gd name="connsiteY52" fmla="*/ 7037 h 10000"/>
                <a:gd name="connsiteX53" fmla="*/ 9730 w 10000"/>
                <a:gd name="connsiteY53" fmla="*/ 7037 h 10000"/>
                <a:gd name="connsiteX54" fmla="*/ 9595 w 10000"/>
                <a:gd name="connsiteY54" fmla="*/ 7037 h 10000"/>
                <a:gd name="connsiteX55" fmla="*/ 9189 w 10000"/>
                <a:gd name="connsiteY55" fmla="*/ 6481 h 10000"/>
                <a:gd name="connsiteX56" fmla="*/ 8919 w 10000"/>
                <a:gd name="connsiteY56" fmla="*/ 6296 h 10000"/>
                <a:gd name="connsiteX57" fmla="*/ 8649 w 10000"/>
                <a:gd name="connsiteY57" fmla="*/ 5556 h 10000"/>
                <a:gd name="connsiteX58" fmla="*/ 8514 w 10000"/>
                <a:gd name="connsiteY58" fmla="*/ 5370 h 10000"/>
                <a:gd name="connsiteX59" fmla="*/ 7568 w 10000"/>
                <a:gd name="connsiteY59" fmla="*/ 4074 h 10000"/>
                <a:gd name="connsiteX60" fmla="*/ 7432 w 10000"/>
                <a:gd name="connsiteY60" fmla="*/ 3889 h 10000"/>
                <a:gd name="connsiteX61" fmla="*/ 7297 w 10000"/>
                <a:gd name="connsiteY61" fmla="*/ 3704 h 10000"/>
                <a:gd name="connsiteX62" fmla="*/ 7027 w 10000"/>
                <a:gd name="connsiteY62" fmla="*/ 3333 h 10000"/>
                <a:gd name="connsiteX63" fmla="*/ 6892 w 10000"/>
                <a:gd name="connsiteY63" fmla="*/ 2963 h 10000"/>
                <a:gd name="connsiteX64" fmla="*/ 6757 w 10000"/>
                <a:gd name="connsiteY64" fmla="*/ 2963 h 10000"/>
                <a:gd name="connsiteX65" fmla="*/ 6622 w 10000"/>
                <a:gd name="connsiteY65" fmla="*/ 2593 h 10000"/>
                <a:gd name="connsiteX66" fmla="*/ 6486 w 10000"/>
                <a:gd name="connsiteY66" fmla="*/ 2407 h 10000"/>
                <a:gd name="connsiteX67" fmla="*/ 6351 w 10000"/>
                <a:gd name="connsiteY67" fmla="*/ 2037 h 10000"/>
                <a:gd name="connsiteX68" fmla="*/ 6216 w 10000"/>
                <a:gd name="connsiteY68" fmla="*/ 1852 h 10000"/>
                <a:gd name="connsiteX69" fmla="*/ 6081 w 10000"/>
                <a:gd name="connsiteY69" fmla="*/ 1111 h 10000"/>
                <a:gd name="connsiteX70" fmla="*/ 5946 w 10000"/>
                <a:gd name="connsiteY70" fmla="*/ 741 h 10000"/>
                <a:gd name="connsiteX71" fmla="*/ 5811 w 10000"/>
                <a:gd name="connsiteY71" fmla="*/ 741 h 10000"/>
                <a:gd name="connsiteX72" fmla="*/ 5811 w 10000"/>
                <a:gd name="connsiteY72" fmla="*/ 370 h 10000"/>
                <a:gd name="connsiteX73" fmla="*/ 5676 w 10000"/>
                <a:gd name="connsiteY73" fmla="*/ 185 h 10000"/>
                <a:gd name="connsiteX74" fmla="*/ 5541 w 10000"/>
                <a:gd name="connsiteY74" fmla="*/ 185 h 10000"/>
                <a:gd name="connsiteX75" fmla="*/ 5135 w 10000"/>
                <a:gd name="connsiteY75" fmla="*/ 370 h 10000"/>
                <a:gd name="connsiteX76" fmla="*/ 5000 w 10000"/>
                <a:gd name="connsiteY76" fmla="*/ 556 h 10000"/>
                <a:gd name="connsiteX77" fmla="*/ 4730 w 10000"/>
                <a:gd name="connsiteY77" fmla="*/ 556 h 10000"/>
                <a:gd name="connsiteX78" fmla="*/ 4459 w 10000"/>
                <a:gd name="connsiteY78" fmla="*/ 185 h 10000"/>
                <a:gd name="connsiteX79" fmla="*/ 4324 w 10000"/>
                <a:gd name="connsiteY79" fmla="*/ 0 h 10000"/>
                <a:gd name="connsiteX80" fmla="*/ 4189 w 10000"/>
                <a:gd name="connsiteY80" fmla="*/ 0 h 10000"/>
                <a:gd name="connsiteX81" fmla="*/ 3919 w 10000"/>
                <a:gd name="connsiteY81" fmla="*/ 0 h 10000"/>
                <a:gd name="connsiteX82" fmla="*/ 3784 w 10000"/>
                <a:gd name="connsiteY82" fmla="*/ 0 h 10000"/>
                <a:gd name="connsiteX83" fmla="*/ 3108 w 10000"/>
                <a:gd name="connsiteY83" fmla="*/ 0 h 10000"/>
                <a:gd name="connsiteX84" fmla="*/ 3108 w 10000"/>
                <a:gd name="connsiteY84" fmla="*/ 185 h 10000"/>
                <a:gd name="connsiteX85" fmla="*/ 2973 w 10000"/>
                <a:gd name="connsiteY85" fmla="*/ 185 h 10000"/>
                <a:gd name="connsiteX86" fmla="*/ 2973 w 10000"/>
                <a:gd name="connsiteY86" fmla="*/ 370 h 10000"/>
                <a:gd name="connsiteX87" fmla="*/ 2973 w 10000"/>
                <a:gd name="connsiteY87" fmla="*/ 741 h 10000"/>
                <a:gd name="connsiteX88" fmla="*/ 2838 w 10000"/>
                <a:gd name="connsiteY88" fmla="*/ 1296 h 10000"/>
                <a:gd name="connsiteX89" fmla="*/ 2703 w 10000"/>
                <a:gd name="connsiteY89" fmla="*/ 2037 h 10000"/>
                <a:gd name="connsiteX90" fmla="*/ 2568 w 10000"/>
                <a:gd name="connsiteY90" fmla="*/ 2222 h 10000"/>
                <a:gd name="connsiteX91" fmla="*/ 2027 w 10000"/>
                <a:gd name="connsiteY91" fmla="*/ 2593 h 10000"/>
                <a:gd name="connsiteX92" fmla="*/ 1892 w 10000"/>
                <a:gd name="connsiteY92" fmla="*/ 2778 h 10000"/>
                <a:gd name="connsiteX93" fmla="*/ 1622 w 10000"/>
                <a:gd name="connsiteY93" fmla="*/ 2963 h 10000"/>
                <a:gd name="connsiteX94" fmla="*/ 1216 w 10000"/>
                <a:gd name="connsiteY94" fmla="*/ 3148 h 10000"/>
                <a:gd name="connsiteX95" fmla="*/ 676 w 10000"/>
                <a:gd name="connsiteY95" fmla="*/ 3333 h 10000"/>
                <a:gd name="connsiteX96" fmla="*/ 0 w 10000"/>
                <a:gd name="connsiteY96" fmla="*/ 3333 h 10000"/>
                <a:gd name="connsiteX0" fmla="*/ 0 w 10000"/>
                <a:gd name="connsiteY0" fmla="*/ 3333 h 10000"/>
                <a:gd name="connsiteX1" fmla="*/ 0 w 10000"/>
                <a:gd name="connsiteY1" fmla="*/ 3519 h 10000"/>
                <a:gd name="connsiteX2" fmla="*/ 135 w 10000"/>
                <a:gd name="connsiteY2" fmla="*/ 3704 h 10000"/>
                <a:gd name="connsiteX3" fmla="*/ 270 w 10000"/>
                <a:gd name="connsiteY3" fmla="*/ 3889 h 10000"/>
                <a:gd name="connsiteX4" fmla="*/ 405 w 10000"/>
                <a:gd name="connsiteY4" fmla="*/ 4074 h 10000"/>
                <a:gd name="connsiteX5" fmla="*/ 405 w 10000"/>
                <a:gd name="connsiteY5" fmla="*/ 4444 h 10000"/>
                <a:gd name="connsiteX6" fmla="*/ 135 w 10000"/>
                <a:gd name="connsiteY6" fmla="*/ 5000 h 10000"/>
                <a:gd name="connsiteX7" fmla="*/ 0 w 10000"/>
                <a:gd name="connsiteY7" fmla="*/ 5370 h 10000"/>
                <a:gd name="connsiteX8" fmla="*/ 0 w 10000"/>
                <a:gd name="connsiteY8" fmla="*/ 5741 h 10000"/>
                <a:gd name="connsiteX9" fmla="*/ 0 w 10000"/>
                <a:gd name="connsiteY9" fmla="*/ 5926 h 10000"/>
                <a:gd name="connsiteX10" fmla="*/ 270 w 10000"/>
                <a:gd name="connsiteY10" fmla="*/ 6111 h 10000"/>
                <a:gd name="connsiteX11" fmla="*/ 270 w 10000"/>
                <a:gd name="connsiteY11" fmla="*/ 6296 h 10000"/>
                <a:gd name="connsiteX12" fmla="*/ 405 w 10000"/>
                <a:gd name="connsiteY12" fmla="*/ 6296 h 10000"/>
                <a:gd name="connsiteX13" fmla="*/ 676 w 10000"/>
                <a:gd name="connsiteY13" fmla="*/ 6481 h 10000"/>
                <a:gd name="connsiteX14" fmla="*/ 1351 w 10000"/>
                <a:gd name="connsiteY14" fmla="*/ 6481 h 10000"/>
                <a:gd name="connsiteX15" fmla="*/ 1486 w 10000"/>
                <a:gd name="connsiteY15" fmla="*/ 6667 h 10000"/>
                <a:gd name="connsiteX16" fmla="*/ 1486 w 10000"/>
                <a:gd name="connsiteY16" fmla="*/ 7037 h 10000"/>
                <a:gd name="connsiteX17" fmla="*/ 1486 w 10000"/>
                <a:gd name="connsiteY17" fmla="*/ 7222 h 10000"/>
                <a:gd name="connsiteX18" fmla="*/ 1351 w 10000"/>
                <a:gd name="connsiteY18" fmla="*/ 7593 h 10000"/>
                <a:gd name="connsiteX19" fmla="*/ 1216 w 10000"/>
                <a:gd name="connsiteY19" fmla="*/ 8333 h 10000"/>
                <a:gd name="connsiteX20" fmla="*/ 1351 w 10000"/>
                <a:gd name="connsiteY20" fmla="*/ 8519 h 10000"/>
                <a:gd name="connsiteX21" fmla="*/ 1486 w 10000"/>
                <a:gd name="connsiteY21" fmla="*/ 8519 h 10000"/>
                <a:gd name="connsiteX22" fmla="*/ 2027 w 10000"/>
                <a:gd name="connsiteY22" fmla="*/ 8519 h 10000"/>
                <a:gd name="connsiteX23" fmla="*/ 2703 w 10000"/>
                <a:gd name="connsiteY23" fmla="*/ 8519 h 10000"/>
                <a:gd name="connsiteX24" fmla="*/ 3243 w 10000"/>
                <a:gd name="connsiteY24" fmla="*/ 8704 h 10000"/>
                <a:gd name="connsiteX25" fmla="*/ 3514 w 10000"/>
                <a:gd name="connsiteY25" fmla="*/ 8704 h 10000"/>
                <a:gd name="connsiteX26" fmla="*/ 3649 w 10000"/>
                <a:gd name="connsiteY26" fmla="*/ 8889 h 10000"/>
                <a:gd name="connsiteX27" fmla="*/ 3784 w 10000"/>
                <a:gd name="connsiteY27" fmla="*/ 8889 h 10000"/>
                <a:gd name="connsiteX28" fmla="*/ 4054 w 10000"/>
                <a:gd name="connsiteY28" fmla="*/ 9074 h 10000"/>
                <a:gd name="connsiteX29" fmla="*/ 4189 w 10000"/>
                <a:gd name="connsiteY29" fmla="*/ 9444 h 10000"/>
                <a:gd name="connsiteX30" fmla="*/ 4324 w 10000"/>
                <a:gd name="connsiteY30" fmla="*/ 9630 h 10000"/>
                <a:gd name="connsiteX31" fmla="*/ 4459 w 10000"/>
                <a:gd name="connsiteY31" fmla="*/ 9444 h 10000"/>
                <a:gd name="connsiteX32" fmla="*/ 4865 w 10000"/>
                <a:gd name="connsiteY32" fmla="*/ 9074 h 10000"/>
                <a:gd name="connsiteX33" fmla="*/ 5270 w 10000"/>
                <a:gd name="connsiteY33" fmla="*/ 9074 h 10000"/>
                <a:gd name="connsiteX34" fmla="*/ 6081 w 10000"/>
                <a:gd name="connsiteY34" fmla="*/ 9074 h 10000"/>
                <a:gd name="connsiteX35" fmla="*/ 6216 w 10000"/>
                <a:gd name="connsiteY35" fmla="*/ 9074 h 10000"/>
                <a:gd name="connsiteX36" fmla="*/ 6351 w 10000"/>
                <a:gd name="connsiteY36" fmla="*/ 9259 h 10000"/>
                <a:gd name="connsiteX37" fmla="*/ 6486 w 10000"/>
                <a:gd name="connsiteY37" fmla="*/ 9444 h 10000"/>
                <a:gd name="connsiteX38" fmla="*/ 6622 w 10000"/>
                <a:gd name="connsiteY38" fmla="*/ 9815 h 10000"/>
                <a:gd name="connsiteX39" fmla="*/ 8243 w 10000"/>
                <a:gd name="connsiteY39" fmla="*/ 10000 h 10000"/>
                <a:gd name="connsiteX40" fmla="*/ 9054 w 10000"/>
                <a:gd name="connsiteY40" fmla="*/ 10000 h 10000"/>
                <a:gd name="connsiteX41" fmla="*/ 8919 w 10000"/>
                <a:gd name="connsiteY41" fmla="*/ 9444 h 10000"/>
                <a:gd name="connsiteX42" fmla="*/ 8784 w 10000"/>
                <a:gd name="connsiteY42" fmla="*/ 9074 h 10000"/>
                <a:gd name="connsiteX43" fmla="*/ 9044 w 10000"/>
                <a:gd name="connsiteY43" fmla="*/ 8644 h 10000"/>
                <a:gd name="connsiteX44" fmla="*/ 9179 w 10000"/>
                <a:gd name="connsiteY44" fmla="*/ 8304 h 10000"/>
                <a:gd name="connsiteX45" fmla="*/ 9249 w 10000"/>
                <a:gd name="connsiteY45" fmla="*/ 7963 h 10000"/>
                <a:gd name="connsiteX46" fmla="*/ 9449 w 10000"/>
                <a:gd name="connsiteY46" fmla="*/ 7778 h 10000"/>
                <a:gd name="connsiteX47" fmla="*/ 9459 w 10000"/>
                <a:gd name="connsiteY47" fmla="*/ 7593 h 10000"/>
                <a:gd name="connsiteX48" fmla="*/ 9595 w 10000"/>
                <a:gd name="connsiteY48" fmla="*/ 7407 h 10000"/>
                <a:gd name="connsiteX49" fmla="*/ 9730 w 10000"/>
                <a:gd name="connsiteY49" fmla="*/ 7407 h 10000"/>
                <a:gd name="connsiteX50" fmla="*/ 9730 w 10000"/>
                <a:gd name="connsiteY50" fmla="*/ 7222 h 10000"/>
                <a:gd name="connsiteX51" fmla="*/ 10000 w 10000"/>
                <a:gd name="connsiteY51" fmla="*/ 7222 h 10000"/>
                <a:gd name="connsiteX52" fmla="*/ 9865 w 10000"/>
                <a:gd name="connsiteY52" fmla="*/ 7037 h 10000"/>
                <a:gd name="connsiteX53" fmla="*/ 9730 w 10000"/>
                <a:gd name="connsiteY53" fmla="*/ 7037 h 10000"/>
                <a:gd name="connsiteX54" fmla="*/ 9595 w 10000"/>
                <a:gd name="connsiteY54" fmla="*/ 7037 h 10000"/>
                <a:gd name="connsiteX55" fmla="*/ 9189 w 10000"/>
                <a:gd name="connsiteY55" fmla="*/ 6481 h 10000"/>
                <a:gd name="connsiteX56" fmla="*/ 8919 w 10000"/>
                <a:gd name="connsiteY56" fmla="*/ 6296 h 10000"/>
                <a:gd name="connsiteX57" fmla="*/ 8649 w 10000"/>
                <a:gd name="connsiteY57" fmla="*/ 5556 h 10000"/>
                <a:gd name="connsiteX58" fmla="*/ 8514 w 10000"/>
                <a:gd name="connsiteY58" fmla="*/ 5370 h 10000"/>
                <a:gd name="connsiteX59" fmla="*/ 7568 w 10000"/>
                <a:gd name="connsiteY59" fmla="*/ 4074 h 10000"/>
                <a:gd name="connsiteX60" fmla="*/ 7432 w 10000"/>
                <a:gd name="connsiteY60" fmla="*/ 3889 h 10000"/>
                <a:gd name="connsiteX61" fmla="*/ 7297 w 10000"/>
                <a:gd name="connsiteY61" fmla="*/ 3704 h 10000"/>
                <a:gd name="connsiteX62" fmla="*/ 7027 w 10000"/>
                <a:gd name="connsiteY62" fmla="*/ 3333 h 10000"/>
                <a:gd name="connsiteX63" fmla="*/ 6892 w 10000"/>
                <a:gd name="connsiteY63" fmla="*/ 2963 h 10000"/>
                <a:gd name="connsiteX64" fmla="*/ 6757 w 10000"/>
                <a:gd name="connsiteY64" fmla="*/ 2963 h 10000"/>
                <a:gd name="connsiteX65" fmla="*/ 6622 w 10000"/>
                <a:gd name="connsiteY65" fmla="*/ 2593 h 10000"/>
                <a:gd name="connsiteX66" fmla="*/ 6486 w 10000"/>
                <a:gd name="connsiteY66" fmla="*/ 2407 h 10000"/>
                <a:gd name="connsiteX67" fmla="*/ 6351 w 10000"/>
                <a:gd name="connsiteY67" fmla="*/ 2037 h 10000"/>
                <a:gd name="connsiteX68" fmla="*/ 6216 w 10000"/>
                <a:gd name="connsiteY68" fmla="*/ 1852 h 10000"/>
                <a:gd name="connsiteX69" fmla="*/ 6081 w 10000"/>
                <a:gd name="connsiteY69" fmla="*/ 1111 h 10000"/>
                <a:gd name="connsiteX70" fmla="*/ 5946 w 10000"/>
                <a:gd name="connsiteY70" fmla="*/ 741 h 10000"/>
                <a:gd name="connsiteX71" fmla="*/ 5811 w 10000"/>
                <a:gd name="connsiteY71" fmla="*/ 741 h 10000"/>
                <a:gd name="connsiteX72" fmla="*/ 5811 w 10000"/>
                <a:gd name="connsiteY72" fmla="*/ 370 h 10000"/>
                <a:gd name="connsiteX73" fmla="*/ 5676 w 10000"/>
                <a:gd name="connsiteY73" fmla="*/ 185 h 10000"/>
                <a:gd name="connsiteX74" fmla="*/ 5541 w 10000"/>
                <a:gd name="connsiteY74" fmla="*/ 185 h 10000"/>
                <a:gd name="connsiteX75" fmla="*/ 5135 w 10000"/>
                <a:gd name="connsiteY75" fmla="*/ 370 h 10000"/>
                <a:gd name="connsiteX76" fmla="*/ 5000 w 10000"/>
                <a:gd name="connsiteY76" fmla="*/ 556 h 10000"/>
                <a:gd name="connsiteX77" fmla="*/ 4730 w 10000"/>
                <a:gd name="connsiteY77" fmla="*/ 556 h 10000"/>
                <a:gd name="connsiteX78" fmla="*/ 4459 w 10000"/>
                <a:gd name="connsiteY78" fmla="*/ 185 h 10000"/>
                <a:gd name="connsiteX79" fmla="*/ 4324 w 10000"/>
                <a:gd name="connsiteY79" fmla="*/ 0 h 10000"/>
                <a:gd name="connsiteX80" fmla="*/ 4189 w 10000"/>
                <a:gd name="connsiteY80" fmla="*/ 0 h 10000"/>
                <a:gd name="connsiteX81" fmla="*/ 3919 w 10000"/>
                <a:gd name="connsiteY81" fmla="*/ 0 h 10000"/>
                <a:gd name="connsiteX82" fmla="*/ 3784 w 10000"/>
                <a:gd name="connsiteY82" fmla="*/ 0 h 10000"/>
                <a:gd name="connsiteX83" fmla="*/ 3108 w 10000"/>
                <a:gd name="connsiteY83" fmla="*/ 0 h 10000"/>
                <a:gd name="connsiteX84" fmla="*/ 3108 w 10000"/>
                <a:gd name="connsiteY84" fmla="*/ 185 h 10000"/>
                <a:gd name="connsiteX85" fmla="*/ 2973 w 10000"/>
                <a:gd name="connsiteY85" fmla="*/ 185 h 10000"/>
                <a:gd name="connsiteX86" fmla="*/ 2973 w 10000"/>
                <a:gd name="connsiteY86" fmla="*/ 370 h 10000"/>
                <a:gd name="connsiteX87" fmla="*/ 2973 w 10000"/>
                <a:gd name="connsiteY87" fmla="*/ 741 h 10000"/>
                <a:gd name="connsiteX88" fmla="*/ 2838 w 10000"/>
                <a:gd name="connsiteY88" fmla="*/ 1296 h 10000"/>
                <a:gd name="connsiteX89" fmla="*/ 2703 w 10000"/>
                <a:gd name="connsiteY89" fmla="*/ 2037 h 10000"/>
                <a:gd name="connsiteX90" fmla="*/ 2568 w 10000"/>
                <a:gd name="connsiteY90" fmla="*/ 2222 h 10000"/>
                <a:gd name="connsiteX91" fmla="*/ 2027 w 10000"/>
                <a:gd name="connsiteY91" fmla="*/ 2593 h 10000"/>
                <a:gd name="connsiteX92" fmla="*/ 1892 w 10000"/>
                <a:gd name="connsiteY92" fmla="*/ 2778 h 10000"/>
                <a:gd name="connsiteX93" fmla="*/ 1622 w 10000"/>
                <a:gd name="connsiteY93" fmla="*/ 2963 h 10000"/>
                <a:gd name="connsiteX94" fmla="*/ 1216 w 10000"/>
                <a:gd name="connsiteY94" fmla="*/ 3148 h 10000"/>
                <a:gd name="connsiteX95" fmla="*/ 676 w 10000"/>
                <a:gd name="connsiteY95" fmla="*/ 3333 h 10000"/>
                <a:gd name="connsiteX96" fmla="*/ 0 w 10000"/>
                <a:gd name="connsiteY96" fmla="*/ 3333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0000" h="10000">
                  <a:moveTo>
                    <a:pt x="0" y="3333"/>
                  </a:moveTo>
                  <a:lnTo>
                    <a:pt x="0" y="3519"/>
                  </a:lnTo>
                  <a:lnTo>
                    <a:pt x="135" y="3704"/>
                  </a:lnTo>
                  <a:lnTo>
                    <a:pt x="270" y="3889"/>
                  </a:lnTo>
                  <a:lnTo>
                    <a:pt x="405" y="4074"/>
                  </a:lnTo>
                  <a:lnTo>
                    <a:pt x="405" y="4444"/>
                  </a:lnTo>
                  <a:lnTo>
                    <a:pt x="135" y="5000"/>
                  </a:lnTo>
                  <a:lnTo>
                    <a:pt x="0" y="5370"/>
                  </a:lnTo>
                  <a:lnTo>
                    <a:pt x="0" y="5741"/>
                  </a:lnTo>
                  <a:lnTo>
                    <a:pt x="0" y="5926"/>
                  </a:lnTo>
                  <a:lnTo>
                    <a:pt x="270" y="6111"/>
                  </a:lnTo>
                  <a:lnTo>
                    <a:pt x="270" y="6296"/>
                  </a:lnTo>
                  <a:lnTo>
                    <a:pt x="405" y="6296"/>
                  </a:lnTo>
                  <a:lnTo>
                    <a:pt x="676" y="6481"/>
                  </a:lnTo>
                  <a:lnTo>
                    <a:pt x="1351" y="6481"/>
                  </a:lnTo>
                  <a:lnTo>
                    <a:pt x="1486" y="6667"/>
                  </a:lnTo>
                  <a:lnTo>
                    <a:pt x="1486" y="7037"/>
                  </a:lnTo>
                  <a:lnTo>
                    <a:pt x="1486" y="7222"/>
                  </a:lnTo>
                  <a:lnTo>
                    <a:pt x="1351" y="7593"/>
                  </a:lnTo>
                  <a:lnTo>
                    <a:pt x="1216" y="8333"/>
                  </a:lnTo>
                  <a:lnTo>
                    <a:pt x="1351" y="8519"/>
                  </a:lnTo>
                  <a:lnTo>
                    <a:pt x="1486" y="8519"/>
                  </a:lnTo>
                  <a:lnTo>
                    <a:pt x="2027" y="8519"/>
                  </a:lnTo>
                  <a:lnTo>
                    <a:pt x="2703" y="8519"/>
                  </a:lnTo>
                  <a:lnTo>
                    <a:pt x="3243" y="8704"/>
                  </a:lnTo>
                  <a:lnTo>
                    <a:pt x="3514" y="8704"/>
                  </a:lnTo>
                  <a:lnTo>
                    <a:pt x="3649" y="8889"/>
                  </a:lnTo>
                  <a:lnTo>
                    <a:pt x="3784" y="8889"/>
                  </a:lnTo>
                  <a:lnTo>
                    <a:pt x="4054" y="9074"/>
                  </a:lnTo>
                  <a:lnTo>
                    <a:pt x="4189" y="9444"/>
                  </a:lnTo>
                  <a:lnTo>
                    <a:pt x="4324" y="9630"/>
                  </a:lnTo>
                  <a:lnTo>
                    <a:pt x="4459" y="9444"/>
                  </a:lnTo>
                  <a:lnTo>
                    <a:pt x="4865" y="9074"/>
                  </a:lnTo>
                  <a:lnTo>
                    <a:pt x="5270" y="9074"/>
                  </a:lnTo>
                  <a:lnTo>
                    <a:pt x="6081" y="9074"/>
                  </a:lnTo>
                  <a:lnTo>
                    <a:pt x="6216" y="9074"/>
                  </a:lnTo>
                  <a:lnTo>
                    <a:pt x="6351" y="9259"/>
                  </a:lnTo>
                  <a:lnTo>
                    <a:pt x="6486" y="9444"/>
                  </a:lnTo>
                  <a:cubicBezTo>
                    <a:pt x="6531" y="9568"/>
                    <a:pt x="6577" y="9691"/>
                    <a:pt x="6622" y="9815"/>
                  </a:cubicBezTo>
                  <a:lnTo>
                    <a:pt x="8243" y="10000"/>
                  </a:lnTo>
                  <a:lnTo>
                    <a:pt x="9054" y="10000"/>
                  </a:lnTo>
                  <a:lnTo>
                    <a:pt x="8919" y="9444"/>
                  </a:lnTo>
                  <a:lnTo>
                    <a:pt x="8784" y="9074"/>
                  </a:lnTo>
                  <a:cubicBezTo>
                    <a:pt x="8871" y="8931"/>
                    <a:pt x="8957" y="8787"/>
                    <a:pt x="9044" y="8644"/>
                  </a:cubicBezTo>
                  <a:lnTo>
                    <a:pt x="9179" y="8304"/>
                  </a:lnTo>
                  <a:cubicBezTo>
                    <a:pt x="9137" y="8190"/>
                    <a:pt x="9291" y="8077"/>
                    <a:pt x="9249" y="7963"/>
                  </a:cubicBezTo>
                  <a:lnTo>
                    <a:pt x="9449" y="7778"/>
                  </a:lnTo>
                  <a:cubicBezTo>
                    <a:pt x="9452" y="7716"/>
                    <a:pt x="9456" y="7655"/>
                    <a:pt x="9459" y="7593"/>
                  </a:cubicBezTo>
                  <a:cubicBezTo>
                    <a:pt x="9504" y="7531"/>
                    <a:pt x="9550" y="7469"/>
                    <a:pt x="9595" y="7407"/>
                  </a:cubicBezTo>
                  <a:lnTo>
                    <a:pt x="9730" y="7407"/>
                  </a:lnTo>
                  <a:lnTo>
                    <a:pt x="9730" y="7222"/>
                  </a:lnTo>
                  <a:lnTo>
                    <a:pt x="10000" y="7222"/>
                  </a:lnTo>
                  <a:lnTo>
                    <a:pt x="9865" y="7037"/>
                  </a:lnTo>
                  <a:lnTo>
                    <a:pt x="9730" y="7037"/>
                  </a:lnTo>
                  <a:lnTo>
                    <a:pt x="9595" y="7037"/>
                  </a:lnTo>
                  <a:lnTo>
                    <a:pt x="9189" y="6481"/>
                  </a:lnTo>
                  <a:lnTo>
                    <a:pt x="8919" y="6296"/>
                  </a:lnTo>
                  <a:lnTo>
                    <a:pt x="8649" y="5556"/>
                  </a:lnTo>
                  <a:lnTo>
                    <a:pt x="8514" y="5370"/>
                  </a:lnTo>
                  <a:lnTo>
                    <a:pt x="7568" y="4074"/>
                  </a:lnTo>
                  <a:cubicBezTo>
                    <a:pt x="7523" y="4012"/>
                    <a:pt x="7477" y="3951"/>
                    <a:pt x="7432" y="3889"/>
                  </a:cubicBezTo>
                  <a:lnTo>
                    <a:pt x="7297" y="3704"/>
                  </a:lnTo>
                  <a:lnTo>
                    <a:pt x="7027" y="3333"/>
                  </a:lnTo>
                  <a:lnTo>
                    <a:pt x="6892" y="2963"/>
                  </a:lnTo>
                  <a:lnTo>
                    <a:pt x="6757" y="2963"/>
                  </a:lnTo>
                  <a:lnTo>
                    <a:pt x="6622" y="2593"/>
                  </a:lnTo>
                  <a:cubicBezTo>
                    <a:pt x="6577" y="2531"/>
                    <a:pt x="6531" y="2469"/>
                    <a:pt x="6486" y="2407"/>
                  </a:cubicBezTo>
                  <a:lnTo>
                    <a:pt x="6351" y="2037"/>
                  </a:lnTo>
                  <a:lnTo>
                    <a:pt x="6216" y="1852"/>
                  </a:lnTo>
                  <a:lnTo>
                    <a:pt x="6081" y="1111"/>
                  </a:lnTo>
                  <a:lnTo>
                    <a:pt x="5946" y="741"/>
                  </a:lnTo>
                  <a:lnTo>
                    <a:pt x="5811" y="741"/>
                  </a:lnTo>
                  <a:lnTo>
                    <a:pt x="5811" y="370"/>
                  </a:lnTo>
                  <a:lnTo>
                    <a:pt x="5676" y="185"/>
                  </a:lnTo>
                  <a:lnTo>
                    <a:pt x="5541" y="185"/>
                  </a:lnTo>
                  <a:lnTo>
                    <a:pt x="5135" y="370"/>
                  </a:lnTo>
                  <a:lnTo>
                    <a:pt x="5000" y="556"/>
                  </a:lnTo>
                  <a:lnTo>
                    <a:pt x="4730" y="556"/>
                  </a:lnTo>
                  <a:lnTo>
                    <a:pt x="4459" y="185"/>
                  </a:lnTo>
                  <a:lnTo>
                    <a:pt x="4324" y="0"/>
                  </a:lnTo>
                  <a:lnTo>
                    <a:pt x="4189" y="0"/>
                  </a:lnTo>
                  <a:lnTo>
                    <a:pt x="3919" y="0"/>
                  </a:lnTo>
                  <a:lnTo>
                    <a:pt x="3784" y="0"/>
                  </a:lnTo>
                  <a:lnTo>
                    <a:pt x="3108" y="0"/>
                  </a:lnTo>
                  <a:lnTo>
                    <a:pt x="3108" y="185"/>
                  </a:lnTo>
                  <a:lnTo>
                    <a:pt x="2973" y="185"/>
                  </a:lnTo>
                  <a:lnTo>
                    <a:pt x="2973" y="370"/>
                  </a:lnTo>
                  <a:lnTo>
                    <a:pt x="2973" y="741"/>
                  </a:lnTo>
                  <a:lnTo>
                    <a:pt x="2838" y="1296"/>
                  </a:lnTo>
                  <a:lnTo>
                    <a:pt x="2703" y="2037"/>
                  </a:lnTo>
                  <a:lnTo>
                    <a:pt x="2568" y="2222"/>
                  </a:lnTo>
                  <a:lnTo>
                    <a:pt x="2027" y="2593"/>
                  </a:lnTo>
                  <a:lnTo>
                    <a:pt x="1892" y="2778"/>
                  </a:lnTo>
                  <a:lnTo>
                    <a:pt x="1622" y="2963"/>
                  </a:lnTo>
                  <a:lnTo>
                    <a:pt x="1216" y="3148"/>
                  </a:lnTo>
                  <a:lnTo>
                    <a:pt x="676" y="3333"/>
                  </a:lnTo>
                  <a:lnTo>
                    <a:pt x="0" y="3333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7" name="Freeform 1041">
              <a:extLst>
                <a:ext uri="{FF2B5EF4-FFF2-40B4-BE49-F238E27FC236}">
                  <a16:creationId xmlns:a16="http://schemas.microsoft.com/office/drawing/2014/main" xmlns="" id="{B417A968-4E09-4088-AA38-EC696E813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753" y="2325162"/>
              <a:ext cx="522842" cy="650655"/>
            </a:xfrm>
            <a:custGeom>
              <a:avLst/>
              <a:gdLst>
                <a:gd name="T0" fmla="*/ 2147483646 w 51"/>
                <a:gd name="T1" fmla="*/ 2147483646 h 62"/>
                <a:gd name="T2" fmla="*/ 2147483646 w 51"/>
                <a:gd name="T3" fmla="*/ 2147483646 h 62"/>
                <a:gd name="T4" fmla="*/ 2147483646 w 51"/>
                <a:gd name="T5" fmla="*/ 2147483646 h 62"/>
                <a:gd name="T6" fmla="*/ 2147483646 w 51"/>
                <a:gd name="T7" fmla="*/ 2147483646 h 62"/>
                <a:gd name="T8" fmla="*/ 2147483646 w 51"/>
                <a:gd name="T9" fmla="*/ 2147483646 h 62"/>
                <a:gd name="T10" fmla="*/ 2147483646 w 51"/>
                <a:gd name="T11" fmla="*/ 2147483646 h 62"/>
                <a:gd name="T12" fmla="*/ 2147483646 w 51"/>
                <a:gd name="T13" fmla="*/ 2147483646 h 62"/>
                <a:gd name="T14" fmla="*/ 2147483646 w 51"/>
                <a:gd name="T15" fmla="*/ 2147483646 h 62"/>
                <a:gd name="T16" fmla="*/ 2147483646 w 51"/>
                <a:gd name="T17" fmla="*/ 2147483646 h 62"/>
                <a:gd name="T18" fmla="*/ 2147483646 w 51"/>
                <a:gd name="T19" fmla="*/ 2147483646 h 62"/>
                <a:gd name="T20" fmla="*/ 2147483646 w 51"/>
                <a:gd name="T21" fmla="*/ 2147483646 h 62"/>
                <a:gd name="T22" fmla="*/ 2147483646 w 51"/>
                <a:gd name="T23" fmla="*/ 2147483646 h 62"/>
                <a:gd name="T24" fmla="*/ 2147483646 w 51"/>
                <a:gd name="T25" fmla="*/ 2147483646 h 62"/>
                <a:gd name="T26" fmla="*/ 2147483646 w 51"/>
                <a:gd name="T27" fmla="*/ 2147483646 h 62"/>
                <a:gd name="T28" fmla="*/ 2147483646 w 51"/>
                <a:gd name="T29" fmla="*/ 2147483646 h 62"/>
                <a:gd name="T30" fmla="*/ 2147483646 w 51"/>
                <a:gd name="T31" fmla="*/ 2147483646 h 62"/>
                <a:gd name="T32" fmla="*/ 2147483646 w 51"/>
                <a:gd name="T33" fmla="*/ 2147483646 h 62"/>
                <a:gd name="T34" fmla="*/ 2147483646 w 51"/>
                <a:gd name="T35" fmla="*/ 2147483646 h 62"/>
                <a:gd name="T36" fmla="*/ 2147483646 w 51"/>
                <a:gd name="T37" fmla="*/ 2147483646 h 62"/>
                <a:gd name="T38" fmla="*/ 2147483646 w 51"/>
                <a:gd name="T39" fmla="*/ 0 h 62"/>
                <a:gd name="T40" fmla="*/ 2147483646 w 51"/>
                <a:gd name="T41" fmla="*/ 2147483646 h 62"/>
                <a:gd name="T42" fmla="*/ 2147483646 w 51"/>
                <a:gd name="T43" fmla="*/ 2147483646 h 62"/>
                <a:gd name="T44" fmla="*/ 2147483646 w 51"/>
                <a:gd name="T45" fmla="*/ 2147483646 h 62"/>
                <a:gd name="T46" fmla="*/ 2147483646 w 51"/>
                <a:gd name="T47" fmla="*/ 2147483646 h 62"/>
                <a:gd name="T48" fmla="*/ 2147483646 w 51"/>
                <a:gd name="T49" fmla="*/ 2147483646 h 62"/>
                <a:gd name="T50" fmla="*/ 2147483646 w 51"/>
                <a:gd name="T51" fmla="*/ 2147483646 h 62"/>
                <a:gd name="T52" fmla="*/ 2147483646 w 51"/>
                <a:gd name="T53" fmla="*/ 2147483646 h 62"/>
                <a:gd name="T54" fmla="*/ 2147483646 w 51"/>
                <a:gd name="T55" fmla="*/ 2147483646 h 62"/>
                <a:gd name="T56" fmla="*/ 2147483646 w 51"/>
                <a:gd name="T57" fmla="*/ 2147483646 h 62"/>
                <a:gd name="T58" fmla="*/ 2147483646 w 51"/>
                <a:gd name="T59" fmla="*/ 2147483646 h 62"/>
                <a:gd name="T60" fmla="*/ 2147483646 w 51"/>
                <a:gd name="T61" fmla="*/ 2147483646 h 62"/>
                <a:gd name="T62" fmla="*/ 2147483646 w 51"/>
                <a:gd name="T63" fmla="*/ 2147483646 h 62"/>
                <a:gd name="T64" fmla="*/ 2147483646 w 51"/>
                <a:gd name="T65" fmla="*/ 2147483646 h 62"/>
                <a:gd name="T66" fmla="*/ 0 w 51"/>
                <a:gd name="T67" fmla="*/ 2147483646 h 62"/>
                <a:gd name="T68" fmla="*/ 0 w 51"/>
                <a:gd name="T69" fmla="*/ 2147483646 h 62"/>
                <a:gd name="T70" fmla="*/ 2147483646 w 51"/>
                <a:gd name="T71" fmla="*/ 2147483646 h 62"/>
                <a:gd name="T72" fmla="*/ 2147483646 w 51"/>
                <a:gd name="T73" fmla="*/ 2147483646 h 62"/>
                <a:gd name="T74" fmla="*/ 2147483646 w 51"/>
                <a:gd name="T75" fmla="*/ 2147483646 h 62"/>
                <a:gd name="T76" fmla="*/ 2147483646 w 51"/>
                <a:gd name="T77" fmla="*/ 2147483646 h 62"/>
                <a:gd name="T78" fmla="*/ 2147483646 w 51"/>
                <a:gd name="T79" fmla="*/ 2147483646 h 62"/>
                <a:gd name="T80" fmla="*/ 2147483646 w 51"/>
                <a:gd name="T81" fmla="*/ 2147483646 h 62"/>
                <a:gd name="T82" fmla="*/ 2147483646 w 51"/>
                <a:gd name="T83" fmla="*/ 2147483646 h 62"/>
                <a:gd name="T84" fmla="*/ 2147483646 w 51"/>
                <a:gd name="T85" fmla="*/ 2147483646 h 62"/>
                <a:gd name="T86" fmla="*/ 2147483646 w 51"/>
                <a:gd name="T87" fmla="*/ 2147483646 h 62"/>
                <a:gd name="T88" fmla="*/ 2147483646 w 51"/>
                <a:gd name="T89" fmla="*/ 2147483646 h 62"/>
                <a:gd name="T90" fmla="*/ 2147483646 w 51"/>
                <a:gd name="T91" fmla="*/ 2147483646 h 62"/>
                <a:gd name="T92" fmla="*/ 2147483646 w 51"/>
                <a:gd name="T93" fmla="*/ 2147483646 h 62"/>
                <a:gd name="T94" fmla="*/ 2147483646 w 51"/>
                <a:gd name="T95" fmla="*/ 2147483646 h 6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" h="62">
                  <a:moveTo>
                    <a:pt x="3" y="60"/>
                  </a:moveTo>
                  <a:lnTo>
                    <a:pt x="6" y="61"/>
                  </a:lnTo>
                  <a:lnTo>
                    <a:pt x="13" y="61"/>
                  </a:lnTo>
                  <a:lnTo>
                    <a:pt x="18" y="62"/>
                  </a:lnTo>
                  <a:lnTo>
                    <a:pt x="22" y="61"/>
                  </a:lnTo>
                  <a:lnTo>
                    <a:pt x="27" y="61"/>
                  </a:lnTo>
                  <a:lnTo>
                    <a:pt x="31" y="60"/>
                  </a:lnTo>
                  <a:lnTo>
                    <a:pt x="34" y="59"/>
                  </a:lnTo>
                  <a:lnTo>
                    <a:pt x="36" y="58"/>
                  </a:lnTo>
                  <a:lnTo>
                    <a:pt x="37" y="57"/>
                  </a:lnTo>
                  <a:lnTo>
                    <a:pt x="41" y="55"/>
                  </a:lnTo>
                  <a:lnTo>
                    <a:pt x="42" y="54"/>
                  </a:lnTo>
                  <a:lnTo>
                    <a:pt x="43" y="50"/>
                  </a:lnTo>
                  <a:lnTo>
                    <a:pt x="44" y="47"/>
                  </a:lnTo>
                  <a:lnTo>
                    <a:pt x="44" y="45"/>
                  </a:lnTo>
                  <a:lnTo>
                    <a:pt x="44" y="44"/>
                  </a:lnTo>
                  <a:lnTo>
                    <a:pt x="45" y="44"/>
                  </a:lnTo>
                  <a:lnTo>
                    <a:pt x="45" y="43"/>
                  </a:lnTo>
                  <a:lnTo>
                    <a:pt x="50" y="43"/>
                  </a:lnTo>
                  <a:lnTo>
                    <a:pt x="51" y="43"/>
                  </a:lnTo>
                  <a:lnTo>
                    <a:pt x="50" y="42"/>
                  </a:lnTo>
                  <a:lnTo>
                    <a:pt x="49" y="40"/>
                  </a:lnTo>
                  <a:lnTo>
                    <a:pt x="47" y="37"/>
                  </a:lnTo>
                  <a:lnTo>
                    <a:pt x="45" y="34"/>
                  </a:lnTo>
                  <a:lnTo>
                    <a:pt x="44" y="33"/>
                  </a:lnTo>
                  <a:lnTo>
                    <a:pt x="43" y="32"/>
                  </a:lnTo>
                  <a:lnTo>
                    <a:pt x="43" y="31"/>
                  </a:lnTo>
                  <a:lnTo>
                    <a:pt x="43" y="30"/>
                  </a:lnTo>
                  <a:lnTo>
                    <a:pt x="45" y="25"/>
                  </a:lnTo>
                  <a:lnTo>
                    <a:pt x="46" y="22"/>
                  </a:lnTo>
                  <a:lnTo>
                    <a:pt x="46" y="21"/>
                  </a:lnTo>
                  <a:lnTo>
                    <a:pt x="45" y="17"/>
                  </a:lnTo>
                  <a:lnTo>
                    <a:pt x="45" y="15"/>
                  </a:lnTo>
                  <a:lnTo>
                    <a:pt x="45" y="14"/>
                  </a:lnTo>
                  <a:lnTo>
                    <a:pt x="44" y="13"/>
                  </a:lnTo>
                  <a:lnTo>
                    <a:pt x="44" y="12"/>
                  </a:lnTo>
                  <a:lnTo>
                    <a:pt x="44" y="11"/>
                  </a:lnTo>
                  <a:lnTo>
                    <a:pt x="44" y="10"/>
                  </a:lnTo>
                  <a:lnTo>
                    <a:pt x="43" y="7"/>
                  </a:lnTo>
                  <a:lnTo>
                    <a:pt x="43" y="5"/>
                  </a:lnTo>
                  <a:lnTo>
                    <a:pt x="42" y="5"/>
                  </a:lnTo>
                  <a:lnTo>
                    <a:pt x="41" y="4"/>
                  </a:lnTo>
                  <a:lnTo>
                    <a:pt x="40" y="3"/>
                  </a:lnTo>
                  <a:lnTo>
                    <a:pt x="39" y="4"/>
                  </a:lnTo>
                  <a:lnTo>
                    <a:pt x="38" y="4"/>
                  </a:lnTo>
                  <a:lnTo>
                    <a:pt x="37" y="4"/>
                  </a:lnTo>
                  <a:lnTo>
                    <a:pt x="36" y="4"/>
                  </a:lnTo>
                  <a:lnTo>
                    <a:pt x="37" y="3"/>
                  </a:lnTo>
                  <a:lnTo>
                    <a:pt x="38" y="2"/>
                  </a:lnTo>
                  <a:lnTo>
                    <a:pt x="37" y="1"/>
                  </a:lnTo>
                  <a:lnTo>
                    <a:pt x="36" y="0"/>
                  </a:lnTo>
                  <a:lnTo>
                    <a:pt x="34" y="0"/>
                  </a:lnTo>
                  <a:lnTo>
                    <a:pt x="33" y="1"/>
                  </a:lnTo>
                  <a:lnTo>
                    <a:pt x="33" y="6"/>
                  </a:lnTo>
                  <a:lnTo>
                    <a:pt x="31" y="8"/>
                  </a:lnTo>
                  <a:lnTo>
                    <a:pt x="29" y="9"/>
                  </a:lnTo>
                  <a:lnTo>
                    <a:pt x="27" y="10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3" y="9"/>
                  </a:lnTo>
                  <a:lnTo>
                    <a:pt x="22" y="9"/>
                  </a:lnTo>
                  <a:lnTo>
                    <a:pt x="21" y="9"/>
                  </a:lnTo>
                  <a:lnTo>
                    <a:pt x="20" y="8"/>
                  </a:lnTo>
                  <a:lnTo>
                    <a:pt x="19" y="8"/>
                  </a:lnTo>
                  <a:lnTo>
                    <a:pt x="18" y="8"/>
                  </a:lnTo>
                  <a:lnTo>
                    <a:pt x="17" y="9"/>
                  </a:lnTo>
                  <a:lnTo>
                    <a:pt x="16" y="10"/>
                  </a:lnTo>
                  <a:lnTo>
                    <a:pt x="13" y="12"/>
                  </a:lnTo>
                  <a:lnTo>
                    <a:pt x="12" y="12"/>
                  </a:lnTo>
                  <a:lnTo>
                    <a:pt x="11" y="13"/>
                  </a:lnTo>
                  <a:lnTo>
                    <a:pt x="10" y="13"/>
                  </a:lnTo>
                  <a:lnTo>
                    <a:pt x="10" y="12"/>
                  </a:lnTo>
                  <a:lnTo>
                    <a:pt x="9" y="11"/>
                  </a:lnTo>
                  <a:lnTo>
                    <a:pt x="8" y="11"/>
                  </a:lnTo>
                  <a:lnTo>
                    <a:pt x="8" y="12"/>
                  </a:lnTo>
                  <a:lnTo>
                    <a:pt x="5" y="16"/>
                  </a:lnTo>
                  <a:lnTo>
                    <a:pt x="4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3" y="23"/>
                  </a:lnTo>
                  <a:lnTo>
                    <a:pt x="1" y="24"/>
                  </a:lnTo>
                  <a:lnTo>
                    <a:pt x="2" y="25"/>
                  </a:lnTo>
                  <a:lnTo>
                    <a:pt x="3" y="27"/>
                  </a:lnTo>
                  <a:lnTo>
                    <a:pt x="2" y="27"/>
                  </a:lnTo>
                  <a:lnTo>
                    <a:pt x="2" y="28"/>
                  </a:lnTo>
                  <a:lnTo>
                    <a:pt x="0" y="29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1" y="34"/>
                  </a:lnTo>
                  <a:lnTo>
                    <a:pt x="1" y="35"/>
                  </a:lnTo>
                  <a:lnTo>
                    <a:pt x="2" y="36"/>
                  </a:lnTo>
                  <a:lnTo>
                    <a:pt x="2" y="38"/>
                  </a:lnTo>
                  <a:lnTo>
                    <a:pt x="4" y="40"/>
                  </a:lnTo>
                  <a:lnTo>
                    <a:pt x="4" y="41"/>
                  </a:lnTo>
                  <a:lnTo>
                    <a:pt x="5" y="42"/>
                  </a:lnTo>
                  <a:lnTo>
                    <a:pt x="6" y="42"/>
                  </a:lnTo>
                  <a:lnTo>
                    <a:pt x="7" y="42"/>
                  </a:lnTo>
                  <a:lnTo>
                    <a:pt x="8" y="42"/>
                  </a:lnTo>
                  <a:lnTo>
                    <a:pt x="8" y="41"/>
                  </a:lnTo>
                  <a:lnTo>
                    <a:pt x="9" y="40"/>
                  </a:lnTo>
                  <a:lnTo>
                    <a:pt x="9" y="42"/>
                  </a:lnTo>
                  <a:lnTo>
                    <a:pt x="10" y="42"/>
                  </a:lnTo>
                  <a:lnTo>
                    <a:pt x="11" y="41"/>
                  </a:lnTo>
                  <a:lnTo>
                    <a:pt x="12" y="42"/>
                  </a:lnTo>
                  <a:lnTo>
                    <a:pt x="12" y="43"/>
                  </a:lnTo>
                  <a:lnTo>
                    <a:pt x="11" y="44"/>
                  </a:lnTo>
                  <a:lnTo>
                    <a:pt x="10" y="44"/>
                  </a:lnTo>
                  <a:lnTo>
                    <a:pt x="10" y="45"/>
                  </a:lnTo>
                  <a:lnTo>
                    <a:pt x="11" y="46"/>
                  </a:lnTo>
                  <a:lnTo>
                    <a:pt x="11" y="47"/>
                  </a:lnTo>
                  <a:lnTo>
                    <a:pt x="11" y="48"/>
                  </a:lnTo>
                  <a:lnTo>
                    <a:pt x="11" y="49"/>
                  </a:lnTo>
                  <a:lnTo>
                    <a:pt x="10" y="51"/>
                  </a:lnTo>
                  <a:lnTo>
                    <a:pt x="11" y="53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7" y="55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5" y="58"/>
                  </a:lnTo>
                  <a:lnTo>
                    <a:pt x="3" y="59"/>
                  </a:lnTo>
                  <a:lnTo>
                    <a:pt x="3" y="6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8" name="Freeform 1044">
              <a:extLst>
                <a:ext uri="{FF2B5EF4-FFF2-40B4-BE49-F238E27FC236}">
                  <a16:creationId xmlns:a16="http://schemas.microsoft.com/office/drawing/2014/main" xmlns="" id="{4C49F79E-DE44-4EB5-9EBF-8F2E89AC8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071" y="3334047"/>
              <a:ext cx="966440" cy="819246"/>
            </a:xfrm>
            <a:custGeom>
              <a:avLst/>
              <a:gdLst>
                <a:gd name="T0" fmla="*/ 2147483646 w 94"/>
                <a:gd name="T1" fmla="*/ 2147483646 h 79"/>
                <a:gd name="T2" fmla="*/ 2147483646 w 94"/>
                <a:gd name="T3" fmla="*/ 2147483646 h 79"/>
                <a:gd name="T4" fmla="*/ 2147483646 w 94"/>
                <a:gd name="T5" fmla="*/ 2147483646 h 79"/>
                <a:gd name="T6" fmla="*/ 2147483646 w 94"/>
                <a:gd name="T7" fmla="*/ 2147483646 h 79"/>
                <a:gd name="T8" fmla="*/ 2147483646 w 94"/>
                <a:gd name="T9" fmla="*/ 2147483646 h 79"/>
                <a:gd name="T10" fmla="*/ 2147483646 w 94"/>
                <a:gd name="T11" fmla="*/ 2147483646 h 79"/>
                <a:gd name="T12" fmla="*/ 2147483646 w 94"/>
                <a:gd name="T13" fmla="*/ 2147483646 h 79"/>
                <a:gd name="T14" fmla="*/ 2147483646 w 94"/>
                <a:gd name="T15" fmla="*/ 2147483646 h 79"/>
                <a:gd name="T16" fmla="*/ 2147483646 w 94"/>
                <a:gd name="T17" fmla="*/ 2147483646 h 79"/>
                <a:gd name="T18" fmla="*/ 2147483646 w 94"/>
                <a:gd name="T19" fmla="*/ 2147483646 h 79"/>
                <a:gd name="T20" fmla="*/ 2147483646 w 94"/>
                <a:gd name="T21" fmla="*/ 2147483646 h 79"/>
                <a:gd name="T22" fmla="*/ 2147483646 w 94"/>
                <a:gd name="T23" fmla="*/ 2147483646 h 79"/>
                <a:gd name="T24" fmla="*/ 2147483646 w 94"/>
                <a:gd name="T25" fmla="*/ 2147483646 h 79"/>
                <a:gd name="T26" fmla="*/ 2147483646 w 94"/>
                <a:gd name="T27" fmla="*/ 2147483646 h 79"/>
                <a:gd name="T28" fmla="*/ 2147483646 w 94"/>
                <a:gd name="T29" fmla="*/ 2147483646 h 79"/>
                <a:gd name="T30" fmla="*/ 2147483646 w 94"/>
                <a:gd name="T31" fmla="*/ 2147483646 h 79"/>
                <a:gd name="T32" fmla="*/ 2147483646 w 94"/>
                <a:gd name="T33" fmla="*/ 2147483646 h 79"/>
                <a:gd name="T34" fmla="*/ 2147483646 w 94"/>
                <a:gd name="T35" fmla="*/ 2147483646 h 79"/>
                <a:gd name="T36" fmla="*/ 2147483646 w 94"/>
                <a:gd name="T37" fmla="*/ 2147483646 h 79"/>
                <a:gd name="T38" fmla="*/ 2147483646 w 94"/>
                <a:gd name="T39" fmla="*/ 2147483646 h 79"/>
                <a:gd name="T40" fmla="*/ 2147483646 w 94"/>
                <a:gd name="T41" fmla="*/ 2147483646 h 79"/>
                <a:gd name="T42" fmla="*/ 2147483646 w 94"/>
                <a:gd name="T43" fmla="*/ 2147483646 h 79"/>
                <a:gd name="T44" fmla="*/ 2147483646 w 94"/>
                <a:gd name="T45" fmla="*/ 2147483646 h 79"/>
                <a:gd name="T46" fmla="*/ 2147483646 w 94"/>
                <a:gd name="T47" fmla="*/ 2147483646 h 79"/>
                <a:gd name="T48" fmla="*/ 2147483646 w 94"/>
                <a:gd name="T49" fmla="*/ 2147483646 h 79"/>
                <a:gd name="T50" fmla="*/ 2147483646 w 94"/>
                <a:gd name="T51" fmla="*/ 2147483646 h 79"/>
                <a:gd name="T52" fmla="*/ 2147483646 w 94"/>
                <a:gd name="T53" fmla="*/ 2147483646 h 79"/>
                <a:gd name="T54" fmla="*/ 2147483646 w 94"/>
                <a:gd name="T55" fmla="*/ 2147483646 h 79"/>
                <a:gd name="T56" fmla="*/ 2147483646 w 94"/>
                <a:gd name="T57" fmla="*/ 2147483646 h 79"/>
                <a:gd name="T58" fmla="*/ 2147483646 w 94"/>
                <a:gd name="T59" fmla="*/ 2147483646 h 79"/>
                <a:gd name="T60" fmla="*/ 2147483646 w 94"/>
                <a:gd name="T61" fmla="*/ 2147483646 h 79"/>
                <a:gd name="T62" fmla="*/ 2147483646 w 94"/>
                <a:gd name="T63" fmla="*/ 2147483646 h 79"/>
                <a:gd name="T64" fmla="*/ 0 w 94"/>
                <a:gd name="T65" fmla="*/ 2147483646 h 79"/>
                <a:gd name="T66" fmla="*/ 2147483646 w 94"/>
                <a:gd name="T67" fmla="*/ 2147483646 h 79"/>
                <a:gd name="T68" fmla="*/ 2147483646 w 94"/>
                <a:gd name="T69" fmla="*/ 2147483646 h 79"/>
                <a:gd name="T70" fmla="*/ 2147483646 w 94"/>
                <a:gd name="T71" fmla="*/ 2147483646 h 79"/>
                <a:gd name="T72" fmla="*/ 2147483646 w 94"/>
                <a:gd name="T73" fmla="*/ 2147483646 h 79"/>
                <a:gd name="T74" fmla="*/ 2147483646 w 94"/>
                <a:gd name="T75" fmla="*/ 2147483646 h 79"/>
                <a:gd name="T76" fmla="*/ 2147483646 w 94"/>
                <a:gd name="T77" fmla="*/ 2147483646 h 79"/>
                <a:gd name="T78" fmla="*/ 2147483646 w 94"/>
                <a:gd name="T79" fmla="*/ 2147483646 h 79"/>
                <a:gd name="T80" fmla="*/ 2147483646 w 94"/>
                <a:gd name="T81" fmla="*/ 2147483646 h 79"/>
                <a:gd name="T82" fmla="*/ 2147483646 w 94"/>
                <a:gd name="T83" fmla="*/ 2147483646 h 79"/>
                <a:gd name="T84" fmla="*/ 2147483646 w 94"/>
                <a:gd name="T85" fmla="*/ 2147483646 h 79"/>
                <a:gd name="T86" fmla="*/ 2147483646 w 94"/>
                <a:gd name="T87" fmla="*/ 2147483646 h 79"/>
                <a:gd name="T88" fmla="*/ 2147483646 w 94"/>
                <a:gd name="T89" fmla="*/ 2147483646 h 79"/>
                <a:gd name="T90" fmla="*/ 2147483646 w 94"/>
                <a:gd name="T91" fmla="*/ 2147483646 h 79"/>
                <a:gd name="T92" fmla="*/ 2147483646 w 94"/>
                <a:gd name="T93" fmla="*/ 2147483646 h 79"/>
                <a:gd name="T94" fmla="*/ 2147483646 w 94"/>
                <a:gd name="T95" fmla="*/ 2147483646 h 79"/>
                <a:gd name="T96" fmla="*/ 2147483646 w 94"/>
                <a:gd name="T97" fmla="*/ 2147483646 h 79"/>
                <a:gd name="T98" fmla="*/ 2147483646 w 94"/>
                <a:gd name="T99" fmla="*/ 2147483646 h 79"/>
                <a:gd name="T100" fmla="*/ 2147483646 w 94"/>
                <a:gd name="T101" fmla="*/ 2147483646 h 79"/>
                <a:gd name="T102" fmla="*/ 2147483646 w 94"/>
                <a:gd name="T103" fmla="*/ 2147483646 h 79"/>
                <a:gd name="T104" fmla="*/ 2147483646 w 94"/>
                <a:gd name="T105" fmla="*/ 2147483646 h 79"/>
                <a:gd name="T106" fmla="*/ 2147483646 w 94"/>
                <a:gd name="T107" fmla="*/ 2147483646 h 79"/>
                <a:gd name="T108" fmla="*/ 2147483646 w 94"/>
                <a:gd name="T109" fmla="*/ 2147483646 h 79"/>
                <a:gd name="T110" fmla="*/ 2147483646 w 94"/>
                <a:gd name="T111" fmla="*/ 2147483646 h 79"/>
                <a:gd name="T112" fmla="*/ 2147483646 w 94"/>
                <a:gd name="T113" fmla="*/ 2147483646 h 79"/>
                <a:gd name="T114" fmla="*/ 2147483646 w 94"/>
                <a:gd name="T115" fmla="*/ 2147483646 h 79"/>
                <a:gd name="T116" fmla="*/ 2147483646 w 94"/>
                <a:gd name="T117" fmla="*/ 2147483646 h 79"/>
                <a:gd name="T118" fmla="*/ 2147483646 w 94"/>
                <a:gd name="T119" fmla="*/ 2147483646 h 79"/>
                <a:gd name="T120" fmla="*/ 2147483646 w 94"/>
                <a:gd name="T121" fmla="*/ 2147483646 h 7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4" h="79">
                  <a:moveTo>
                    <a:pt x="86" y="65"/>
                  </a:moveTo>
                  <a:lnTo>
                    <a:pt x="86" y="65"/>
                  </a:lnTo>
                  <a:lnTo>
                    <a:pt x="88" y="66"/>
                  </a:lnTo>
                  <a:lnTo>
                    <a:pt x="92" y="66"/>
                  </a:lnTo>
                  <a:lnTo>
                    <a:pt x="92" y="64"/>
                  </a:lnTo>
                  <a:lnTo>
                    <a:pt x="91" y="63"/>
                  </a:lnTo>
                  <a:lnTo>
                    <a:pt x="91" y="61"/>
                  </a:lnTo>
                  <a:lnTo>
                    <a:pt x="91" y="60"/>
                  </a:lnTo>
                  <a:lnTo>
                    <a:pt x="90" y="59"/>
                  </a:lnTo>
                  <a:lnTo>
                    <a:pt x="90" y="58"/>
                  </a:lnTo>
                  <a:lnTo>
                    <a:pt x="91" y="58"/>
                  </a:lnTo>
                  <a:lnTo>
                    <a:pt x="93" y="57"/>
                  </a:lnTo>
                  <a:lnTo>
                    <a:pt x="93" y="56"/>
                  </a:lnTo>
                  <a:lnTo>
                    <a:pt x="92" y="55"/>
                  </a:lnTo>
                  <a:lnTo>
                    <a:pt x="91" y="55"/>
                  </a:lnTo>
                  <a:lnTo>
                    <a:pt x="90" y="55"/>
                  </a:lnTo>
                  <a:lnTo>
                    <a:pt x="87" y="56"/>
                  </a:lnTo>
                  <a:lnTo>
                    <a:pt x="86" y="55"/>
                  </a:lnTo>
                  <a:lnTo>
                    <a:pt x="85" y="54"/>
                  </a:lnTo>
                  <a:lnTo>
                    <a:pt x="85" y="53"/>
                  </a:lnTo>
                  <a:lnTo>
                    <a:pt x="84" y="52"/>
                  </a:lnTo>
                  <a:lnTo>
                    <a:pt x="83" y="51"/>
                  </a:lnTo>
                  <a:lnTo>
                    <a:pt x="84" y="51"/>
                  </a:lnTo>
                  <a:lnTo>
                    <a:pt x="85" y="50"/>
                  </a:lnTo>
                  <a:lnTo>
                    <a:pt x="86" y="49"/>
                  </a:lnTo>
                  <a:lnTo>
                    <a:pt x="89" y="48"/>
                  </a:lnTo>
                  <a:lnTo>
                    <a:pt x="88" y="48"/>
                  </a:lnTo>
                  <a:lnTo>
                    <a:pt x="88" y="46"/>
                  </a:lnTo>
                  <a:lnTo>
                    <a:pt x="88" y="45"/>
                  </a:lnTo>
                  <a:lnTo>
                    <a:pt x="89" y="44"/>
                  </a:lnTo>
                  <a:lnTo>
                    <a:pt x="90" y="44"/>
                  </a:lnTo>
                  <a:lnTo>
                    <a:pt x="94" y="41"/>
                  </a:lnTo>
                  <a:lnTo>
                    <a:pt x="92" y="41"/>
                  </a:lnTo>
                  <a:lnTo>
                    <a:pt x="91" y="41"/>
                  </a:lnTo>
                  <a:lnTo>
                    <a:pt x="89" y="42"/>
                  </a:lnTo>
                  <a:lnTo>
                    <a:pt x="87" y="42"/>
                  </a:lnTo>
                  <a:lnTo>
                    <a:pt x="86" y="42"/>
                  </a:lnTo>
                  <a:lnTo>
                    <a:pt x="84" y="42"/>
                  </a:lnTo>
                  <a:lnTo>
                    <a:pt x="82" y="42"/>
                  </a:lnTo>
                  <a:lnTo>
                    <a:pt x="79" y="42"/>
                  </a:lnTo>
                  <a:lnTo>
                    <a:pt x="72" y="41"/>
                  </a:lnTo>
                  <a:lnTo>
                    <a:pt x="69" y="40"/>
                  </a:lnTo>
                  <a:lnTo>
                    <a:pt x="67" y="40"/>
                  </a:lnTo>
                  <a:lnTo>
                    <a:pt x="65" y="39"/>
                  </a:lnTo>
                  <a:lnTo>
                    <a:pt x="63" y="39"/>
                  </a:lnTo>
                  <a:lnTo>
                    <a:pt x="62" y="39"/>
                  </a:lnTo>
                  <a:lnTo>
                    <a:pt x="59" y="37"/>
                  </a:lnTo>
                  <a:lnTo>
                    <a:pt x="57" y="35"/>
                  </a:lnTo>
                  <a:lnTo>
                    <a:pt x="55" y="33"/>
                  </a:lnTo>
                  <a:lnTo>
                    <a:pt x="54" y="30"/>
                  </a:lnTo>
                  <a:lnTo>
                    <a:pt x="53" y="29"/>
                  </a:lnTo>
                  <a:lnTo>
                    <a:pt x="52" y="26"/>
                  </a:lnTo>
                  <a:lnTo>
                    <a:pt x="50" y="25"/>
                  </a:lnTo>
                  <a:lnTo>
                    <a:pt x="50" y="24"/>
                  </a:lnTo>
                  <a:lnTo>
                    <a:pt x="49" y="24"/>
                  </a:lnTo>
                  <a:lnTo>
                    <a:pt x="47" y="22"/>
                  </a:lnTo>
                  <a:lnTo>
                    <a:pt x="44" y="20"/>
                  </a:lnTo>
                  <a:lnTo>
                    <a:pt x="41" y="18"/>
                  </a:lnTo>
                  <a:lnTo>
                    <a:pt x="39" y="17"/>
                  </a:lnTo>
                  <a:lnTo>
                    <a:pt x="38" y="16"/>
                  </a:lnTo>
                  <a:lnTo>
                    <a:pt x="37" y="16"/>
                  </a:lnTo>
                  <a:lnTo>
                    <a:pt x="35" y="15"/>
                  </a:lnTo>
                  <a:lnTo>
                    <a:pt x="35" y="11"/>
                  </a:lnTo>
                  <a:lnTo>
                    <a:pt x="34" y="9"/>
                  </a:lnTo>
                  <a:lnTo>
                    <a:pt x="34" y="8"/>
                  </a:lnTo>
                  <a:lnTo>
                    <a:pt x="33" y="8"/>
                  </a:lnTo>
                  <a:lnTo>
                    <a:pt x="33" y="7"/>
                  </a:lnTo>
                  <a:lnTo>
                    <a:pt x="32" y="6"/>
                  </a:lnTo>
                  <a:lnTo>
                    <a:pt x="29" y="2"/>
                  </a:lnTo>
                  <a:lnTo>
                    <a:pt x="27" y="0"/>
                  </a:lnTo>
                  <a:lnTo>
                    <a:pt x="27" y="1"/>
                  </a:lnTo>
                  <a:lnTo>
                    <a:pt x="26" y="2"/>
                  </a:lnTo>
                  <a:lnTo>
                    <a:pt x="25" y="4"/>
                  </a:lnTo>
                  <a:lnTo>
                    <a:pt x="24" y="5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2"/>
                  </a:lnTo>
                  <a:lnTo>
                    <a:pt x="16" y="11"/>
                  </a:lnTo>
                  <a:lnTo>
                    <a:pt x="12" y="9"/>
                  </a:lnTo>
                  <a:lnTo>
                    <a:pt x="10" y="12"/>
                  </a:lnTo>
                  <a:lnTo>
                    <a:pt x="8" y="14"/>
                  </a:lnTo>
                  <a:lnTo>
                    <a:pt x="5" y="16"/>
                  </a:lnTo>
                  <a:lnTo>
                    <a:pt x="3" y="18"/>
                  </a:lnTo>
                  <a:lnTo>
                    <a:pt x="1" y="19"/>
                  </a:lnTo>
                  <a:lnTo>
                    <a:pt x="0" y="20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6" y="18"/>
                  </a:lnTo>
                  <a:lnTo>
                    <a:pt x="5" y="20"/>
                  </a:lnTo>
                  <a:lnTo>
                    <a:pt x="4" y="24"/>
                  </a:lnTo>
                  <a:lnTo>
                    <a:pt x="4" y="27"/>
                  </a:lnTo>
                  <a:lnTo>
                    <a:pt x="4" y="31"/>
                  </a:lnTo>
                  <a:lnTo>
                    <a:pt x="7" y="31"/>
                  </a:lnTo>
                  <a:lnTo>
                    <a:pt x="8" y="32"/>
                  </a:lnTo>
                  <a:lnTo>
                    <a:pt x="11" y="32"/>
                  </a:lnTo>
                  <a:lnTo>
                    <a:pt x="12" y="33"/>
                  </a:lnTo>
                  <a:lnTo>
                    <a:pt x="12" y="36"/>
                  </a:lnTo>
                  <a:lnTo>
                    <a:pt x="13" y="37"/>
                  </a:lnTo>
                  <a:lnTo>
                    <a:pt x="13" y="39"/>
                  </a:lnTo>
                  <a:lnTo>
                    <a:pt x="14" y="40"/>
                  </a:lnTo>
                  <a:lnTo>
                    <a:pt x="14" y="41"/>
                  </a:lnTo>
                  <a:lnTo>
                    <a:pt x="13" y="44"/>
                  </a:lnTo>
                  <a:lnTo>
                    <a:pt x="13" y="45"/>
                  </a:lnTo>
                  <a:lnTo>
                    <a:pt x="14" y="46"/>
                  </a:lnTo>
                  <a:lnTo>
                    <a:pt x="16" y="47"/>
                  </a:lnTo>
                  <a:lnTo>
                    <a:pt x="20" y="48"/>
                  </a:lnTo>
                  <a:lnTo>
                    <a:pt x="22" y="49"/>
                  </a:lnTo>
                  <a:lnTo>
                    <a:pt x="24" y="51"/>
                  </a:lnTo>
                  <a:lnTo>
                    <a:pt x="25" y="52"/>
                  </a:lnTo>
                  <a:lnTo>
                    <a:pt x="26" y="53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30" y="55"/>
                  </a:lnTo>
                  <a:lnTo>
                    <a:pt x="31" y="56"/>
                  </a:lnTo>
                  <a:lnTo>
                    <a:pt x="32" y="56"/>
                  </a:lnTo>
                  <a:lnTo>
                    <a:pt x="33" y="57"/>
                  </a:lnTo>
                  <a:lnTo>
                    <a:pt x="36" y="57"/>
                  </a:lnTo>
                  <a:lnTo>
                    <a:pt x="37" y="57"/>
                  </a:lnTo>
                  <a:lnTo>
                    <a:pt x="38" y="57"/>
                  </a:lnTo>
                  <a:lnTo>
                    <a:pt x="40" y="58"/>
                  </a:lnTo>
                  <a:lnTo>
                    <a:pt x="41" y="59"/>
                  </a:lnTo>
                  <a:lnTo>
                    <a:pt x="42" y="60"/>
                  </a:lnTo>
                  <a:lnTo>
                    <a:pt x="43" y="60"/>
                  </a:lnTo>
                  <a:lnTo>
                    <a:pt x="45" y="61"/>
                  </a:lnTo>
                  <a:lnTo>
                    <a:pt x="47" y="62"/>
                  </a:lnTo>
                  <a:lnTo>
                    <a:pt x="47" y="63"/>
                  </a:lnTo>
                  <a:lnTo>
                    <a:pt x="47" y="64"/>
                  </a:lnTo>
                  <a:lnTo>
                    <a:pt x="48" y="65"/>
                  </a:lnTo>
                  <a:lnTo>
                    <a:pt x="49" y="67"/>
                  </a:lnTo>
                  <a:lnTo>
                    <a:pt x="50" y="67"/>
                  </a:lnTo>
                  <a:lnTo>
                    <a:pt x="51" y="67"/>
                  </a:lnTo>
                  <a:lnTo>
                    <a:pt x="52" y="68"/>
                  </a:lnTo>
                  <a:lnTo>
                    <a:pt x="53" y="69"/>
                  </a:lnTo>
                  <a:lnTo>
                    <a:pt x="54" y="70"/>
                  </a:lnTo>
                  <a:lnTo>
                    <a:pt x="55" y="70"/>
                  </a:lnTo>
                  <a:lnTo>
                    <a:pt x="55" y="72"/>
                  </a:lnTo>
                  <a:lnTo>
                    <a:pt x="57" y="73"/>
                  </a:lnTo>
                  <a:lnTo>
                    <a:pt x="57" y="74"/>
                  </a:lnTo>
                  <a:lnTo>
                    <a:pt x="56" y="78"/>
                  </a:lnTo>
                  <a:lnTo>
                    <a:pt x="56" y="79"/>
                  </a:lnTo>
                  <a:lnTo>
                    <a:pt x="57" y="79"/>
                  </a:lnTo>
                  <a:lnTo>
                    <a:pt x="59" y="79"/>
                  </a:lnTo>
                  <a:lnTo>
                    <a:pt x="63" y="79"/>
                  </a:lnTo>
                  <a:lnTo>
                    <a:pt x="64" y="79"/>
                  </a:lnTo>
                  <a:lnTo>
                    <a:pt x="65" y="77"/>
                  </a:lnTo>
                  <a:lnTo>
                    <a:pt x="66" y="76"/>
                  </a:lnTo>
                  <a:lnTo>
                    <a:pt x="68" y="76"/>
                  </a:lnTo>
                  <a:lnTo>
                    <a:pt x="72" y="77"/>
                  </a:lnTo>
                  <a:lnTo>
                    <a:pt x="73" y="77"/>
                  </a:lnTo>
                  <a:lnTo>
                    <a:pt x="74" y="76"/>
                  </a:lnTo>
                  <a:lnTo>
                    <a:pt x="74" y="74"/>
                  </a:lnTo>
                  <a:lnTo>
                    <a:pt x="73" y="72"/>
                  </a:lnTo>
                  <a:lnTo>
                    <a:pt x="72" y="69"/>
                  </a:lnTo>
                  <a:lnTo>
                    <a:pt x="73" y="68"/>
                  </a:lnTo>
                  <a:lnTo>
                    <a:pt x="77" y="64"/>
                  </a:lnTo>
                  <a:lnTo>
                    <a:pt x="79" y="63"/>
                  </a:lnTo>
                  <a:lnTo>
                    <a:pt x="81" y="63"/>
                  </a:lnTo>
                  <a:lnTo>
                    <a:pt x="84" y="64"/>
                  </a:lnTo>
                  <a:lnTo>
                    <a:pt x="85" y="65"/>
                  </a:lnTo>
                  <a:lnTo>
                    <a:pt x="86" y="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9" name="Freeform 1046">
              <a:extLst>
                <a:ext uri="{FF2B5EF4-FFF2-40B4-BE49-F238E27FC236}">
                  <a16:creationId xmlns:a16="http://schemas.microsoft.com/office/drawing/2014/main" xmlns="" id="{07AF5FA6-6569-467F-AE4E-F02F2AE7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953" y="3655427"/>
              <a:ext cx="915034" cy="933525"/>
            </a:xfrm>
            <a:custGeom>
              <a:avLst/>
              <a:gdLst>
                <a:gd name="T0" fmla="*/ 2147483646 w 89"/>
                <a:gd name="T1" fmla="*/ 2147483646 h 91"/>
                <a:gd name="T2" fmla="*/ 2147483646 w 89"/>
                <a:gd name="T3" fmla="*/ 2147483646 h 91"/>
                <a:gd name="T4" fmla="*/ 2147483646 w 89"/>
                <a:gd name="T5" fmla="*/ 2147483646 h 91"/>
                <a:gd name="T6" fmla="*/ 2147483646 w 89"/>
                <a:gd name="T7" fmla="*/ 2147483646 h 91"/>
                <a:gd name="T8" fmla="*/ 2147483646 w 89"/>
                <a:gd name="T9" fmla="*/ 2147483646 h 91"/>
                <a:gd name="T10" fmla="*/ 2147483646 w 89"/>
                <a:gd name="T11" fmla="*/ 2147483646 h 91"/>
                <a:gd name="T12" fmla="*/ 2147483646 w 89"/>
                <a:gd name="T13" fmla="*/ 2147483646 h 91"/>
                <a:gd name="T14" fmla="*/ 2147483646 w 89"/>
                <a:gd name="T15" fmla="*/ 2147483646 h 91"/>
                <a:gd name="T16" fmla="*/ 2147483646 w 89"/>
                <a:gd name="T17" fmla="*/ 2147483646 h 91"/>
                <a:gd name="T18" fmla="*/ 2147483646 w 89"/>
                <a:gd name="T19" fmla="*/ 2147483646 h 91"/>
                <a:gd name="T20" fmla="*/ 2147483646 w 89"/>
                <a:gd name="T21" fmla="*/ 2147483646 h 91"/>
                <a:gd name="T22" fmla="*/ 2147483646 w 89"/>
                <a:gd name="T23" fmla="*/ 2147483646 h 91"/>
                <a:gd name="T24" fmla="*/ 2147483646 w 89"/>
                <a:gd name="T25" fmla="*/ 2147483646 h 91"/>
                <a:gd name="T26" fmla="*/ 2147483646 w 89"/>
                <a:gd name="T27" fmla="*/ 2147483646 h 91"/>
                <a:gd name="T28" fmla="*/ 2147483646 w 89"/>
                <a:gd name="T29" fmla="*/ 2147483646 h 91"/>
                <a:gd name="T30" fmla="*/ 2147483646 w 89"/>
                <a:gd name="T31" fmla="*/ 2147483646 h 91"/>
                <a:gd name="T32" fmla="*/ 2147483646 w 89"/>
                <a:gd name="T33" fmla="*/ 2147483646 h 91"/>
                <a:gd name="T34" fmla="*/ 2147483646 w 89"/>
                <a:gd name="T35" fmla="*/ 2147483646 h 91"/>
                <a:gd name="T36" fmla="*/ 2147483646 w 89"/>
                <a:gd name="T37" fmla="*/ 2147483646 h 91"/>
                <a:gd name="T38" fmla="*/ 2147483646 w 89"/>
                <a:gd name="T39" fmla="*/ 2147483646 h 91"/>
                <a:gd name="T40" fmla="*/ 2147483646 w 89"/>
                <a:gd name="T41" fmla="*/ 2147483646 h 91"/>
                <a:gd name="T42" fmla="*/ 2147483646 w 89"/>
                <a:gd name="T43" fmla="*/ 2147483646 h 91"/>
                <a:gd name="T44" fmla="*/ 2147483646 w 89"/>
                <a:gd name="T45" fmla="*/ 2147483646 h 91"/>
                <a:gd name="T46" fmla="*/ 2147483646 w 89"/>
                <a:gd name="T47" fmla="*/ 2147483646 h 91"/>
                <a:gd name="T48" fmla="*/ 2147483646 w 89"/>
                <a:gd name="T49" fmla="*/ 2147483646 h 91"/>
                <a:gd name="T50" fmla="*/ 2147483646 w 89"/>
                <a:gd name="T51" fmla="*/ 2147483646 h 91"/>
                <a:gd name="T52" fmla="*/ 2147483646 w 89"/>
                <a:gd name="T53" fmla="*/ 2147483646 h 91"/>
                <a:gd name="T54" fmla="*/ 2147483646 w 89"/>
                <a:gd name="T55" fmla="*/ 2147483646 h 91"/>
                <a:gd name="T56" fmla="*/ 2147483646 w 89"/>
                <a:gd name="T57" fmla="*/ 2147483646 h 91"/>
                <a:gd name="T58" fmla="*/ 2147483646 w 89"/>
                <a:gd name="T59" fmla="*/ 0 h 91"/>
                <a:gd name="T60" fmla="*/ 2147483646 w 89"/>
                <a:gd name="T61" fmla="*/ 2147483646 h 91"/>
                <a:gd name="T62" fmla="*/ 2147483646 w 89"/>
                <a:gd name="T63" fmla="*/ 2147483646 h 91"/>
                <a:gd name="T64" fmla="*/ 2147483646 w 89"/>
                <a:gd name="T65" fmla="*/ 2147483646 h 91"/>
                <a:gd name="T66" fmla="*/ 2147483646 w 89"/>
                <a:gd name="T67" fmla="*/ 2147483646 h 91"/>
                <a:gd name="T68" fmla="*/ 2147483646 w 89"/>
                <a:gd name="T69" fmla="*/ 2147483646 h 91"/>
                <a:gd name="T70" fmla="*/ 2147483646 w 89"/>
                <a:gd name="T71" fmla="*/ 2147483646 h 91"/>
                <a:gd name="T72" fmla="*/ 2147483646 w 89"/>
                <a:gd name="T73" fmla="*/ 2147483646 h 91"/>
                <a:gd name="T74" fmla="*/ 2147483646 w 89"/>
                <a:gd name="T75" fmla="*/ 2147483646 h 91"/>
                <a:gd name="T76" fmla="*/ 2147483646 w 89"/>
                <a:gd name="T77" fmla="*/ 2147483646 h 91"/>
                <a:gd name="T78" fmla="*/ 2147483646 w 89"/>
                <a:gd name="T79" fmla="*/ 2147483646 h 91"/>
                <a:gd name="T80" fmla="*/ 2147483646 w 89"/>
                <a:gd name="T81" fmla="*/ 2147483646 h 91"/>
                <a:gd name="T82" fmla="*/ 2147483646 w 89"/>
                <a:gd name="T83" fmla="*/ 2147483646 h 91"/>
                <a:gd name="T84" fmla="*/ 2147483646 w 89"/>
                <a:gd name="T85" fmla="*/ 2147483646 h 91"/>
                <a:gd name="T86" fmla="*/ 2147483646 w 89"/>
                <a:gd name="T87" fmla="*/ 2147483646 h 91"/>
                <a:gd name="T88" fmla="*/ 2147483646 w 89"/>
                <a:gd name="T89" fmla="*/ 2147483646 h 91"/>
                <a:gd name="T90" fmla="*/ 2147483646 w 89"/>
                <a:gd name="T91" fmla="*/ 2147483646 h 91"/>
                <a:gd name="T92" fmla="*/ 2147483646 w 89"/>
                <a:gd name="T93" fmla="*/ 2147483646 h 91"/>
                <a:gd name="T94" fmla="*/ 2147483646 w 89"/>
                <a:gd name="T95" fmla="*/ 2147483646 h 91"/>
                <a:gd name="T96" fmla="*/ 2147483646 w 89"/>
                <a:gd name="T97" fmla="*/ 2147483646 h 91"/>
                <a:gd name="T98" fmla="*/ 2147483646 w 89"/>
                <a:gd name="T99" fmla="*/ 2147483646 h 91"/>
                <a:gd name="T100" fmla="*/ 2147483646 w 89"/>
                <a:gd name="T101" fmla="*/ 2147483646 h 9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89" h="91">
                  <a:moveTo>
                    <a:pt x="37" y="79"/>
                  </a:moveTo>
                  <a:lnTo>
                    <a:pt x="38" y="79"/>
                  </a:lnTo>
                  <a:lnTo>
                    <a:pt x="38" y="80"/>
                  </a:lnTo>
                  <a:lnTo>
                    <a:pt x="38" y="82"/>
                  </a:lnTo>
                  <a:lnTo>
                    <a:pt x="40" y="83"/>
                  </a:lnTo>
                  <a:lnTo>
                    <a:pt x="42" y="82"/>
                  </a:lnTo>
                  <a:lnTo>
                    <a:pt x="43" y="82"/>
                  </a:lnTo>
                  <a:lnTo>
                    <a:pt x="44" y="82"/>
                  </a:lnTo>
                  <a:lnTo>
                    <a:pt x="44" y="84"/>
                  </a:lnTo>
                  <a:lnTo>
                    <a:pt x="43" y="84"/>
                  </a:lnTo>
                  <a:lnTo>
                    <a:pt x="42" y="87"/>
                  </a:lnTo>
                  <a:lnTo>
                    <a:pt x="42" y="89"/>
                  </a:lnTo>
                  <a:lnTo>
                    <a:pt x="40" y="91"/>
                  </a:lnTo>
                  <a:lnTo>
                    <a:pt x="41" y="91"/>
                  </a:lnTo>
                  <a:lnTo>
                    <a:pt x="42" y="91"/>
                  </a:lnTo>
                  <a:lnTo>
                    <a:pt x="44" y="91"/>
                  </a:lnTo>
                  <a:lnTo>
                    <a:pt x="47" y="90"/>
                  </a:lnTo>
                  <a:lnTo>
                    <a:pt x="51" y="88"/>
                  </a:lnTo>
                  <a:lnTo>
                    <a:pt x="55" y="86"/>
                  </a:lnTo>
                  <a:lnTo>
                    <a:pt x="57" y="85"/>
                  </a:lnTo>
                  <a:lnTo>
                    <a:pt x="58" y="85"/>
                  </a:lnTo>
                  <a:lnTo>
                    <a:pt x="59" y="84"/>
                  </a:lnTo>
                  <a:lnTo>
                    <a:pt x="60" y="84"/>
                  </a:lnTo>
                  <a:lnTo>
                    <a:pt x="62" y="82"/>
                  </a:lnTo>
                  <a:lnTo>
                    <a:pt x="64" y="81"/>
                  </a:lnTo>
                  <a:lnTo>
                    <a:pt x="65" y="81"/>
                  </a:lnTo>
                  <a:lnTo>
                    <a:pt x="67" y="80"/>
                  </a:lnTo>
                  <a:lnTo>
                    <a:pt x="71" y="79"/>
                  </a:lnTo>
                  <a:lnTo>
                    <a:pt x="71" y="77"/>
                  </a:lnTo>
                  <a:lnTo>
                    <a:pt x="71" y="76"/>
                  </a:lnTo>
                  <a:lnTo>
                    <a:pt x="71" y="74"/>
                  </a:lnTo>
                  <a:lnTo>
                    <a:pt x="70" y="73"/>
                  </a:lnTo>
                  <a:lnTo>
                    <a:pt x="69" y="73"/>
                  </a:lnTo>
                  <a:lnTo>
                    <a:pt x="69" y="72"/>
                  </a:lnTo>
                  <a:lnTo>
                    <a:pt x="69" y="71"/>
                  </a:lnTo>
                  <a:lnTo>
                    <a:pt x="70" y="70"/>
                  </a:lnTo>
                  <a:lnTo>
                    <a:pt x="70" y="69"/>
                  </a:lnTo>
                  <a:lnTo>
                    <a:pt x="71" y="69"/>
                  </a:lnTo>
                  <a:lnTo>
                    <a:pt x="73" y="70"/>
                  </a:lnTo>
                  <a:lnTo>
                    <a:pt x="75" y="70"/>
                  </a:lnTo>
                  <a:lnTo>
                    <a:pt x="77" y="69"/>
                  </a:lnTo>
                  <a:lnTo>
                    <a:pt x="81" y="67"/>
                  </a:lnTo>
                  <a:lnTo>
                    <a:pt x="82" y="66"/>
                  </a:lnTo>
                  <a:lnTo>
                    <a:pt x="84" y="66"/>
                  </a:lnTo>
                  <a:lnTo>
                    <a:pt x="86" y="64"/>
                  </a:lnTo>
                  <a:lnTo>
                    <a:pt x="86" y="63"/>
                  </a:lnTo>
                  <a:lnTo>
                    <a:pt x="87" y="62"/>
                  </a:lnTo>
                  <a:lnTo>
                    <a:pt x="87" y="61"/>
                  </a:lnTo>
                  <a:lnTo>
                    <a:pt x="86" y="60"/>
                  </a:lnTo>
                  <a:lnTo>
                    <a:pt x="85" y="59"/>
                  </a:lnTo>
                  <a:lnTo>
                    <a:pt x="85" y="57"/>
                  </a:lnTo>
                  <a:lnTo>
                    <a:pt x="85" y="56"/>
                  </a:lnTo>
                  <a:lnTo>
                    <a:pt x="86" y="55"/>
                  </a:lnTo>
                  <a:lnTo>
                    <a:pt x="87" y="54"/>
                  </a:lnTo>
                  <a:lnTo>
                    <a:pt x="88" y="54"/>
                  </a:lnTo>
                  <a:lnTo>
                    <a:pt x="89" y="54"/>
                  </a:lnTo>
                  <a:lnTo>
                    <a:pt x="88" y="52"/>
                  </a:lnTo>
                  <a:lnTo>
                    <a:pt x="87" y="51"/>
                  </a:lnTo>
                  <a:lnTo>
                    <a:pt x="86" y="48"/>
                  </a:lnTo>
                  <a:lnTo>
                    <a:pt x="82" y="48"/>
                  </a:lnTo>
                  <a:lnTo>
                    <a:pt x="80" y="48"/>
                  </a:lnTo>
                  <a:lnTo>
                    <a:pt x="79" y="48"/>
                  </a:lnTo>
                  <a:lnTo>
                    <a:pt x="79" y="47"/>
                  </a:lnTo>
                  <a:lnTo>
                    <a:pt x="80" y="43"/>
                  </a:lnTo>
                  <a:lnTo>
                    <a:pt x="80" y="42"/>
                  </a:lnTo>
                  <a:lnTo>
                    <a:pt x="78" y="41"/>
                  </a:lnTo>
                  <a:lnTo>
                    <a:pt x="78" y="39"/>
                  </a:lnTo>
                  <a:lnTo>
                    <a:pt x="77" y="39"/>
                  </a:lnTo>
                  <a:lnTo>
                    <a:pt x="76" y="38"/>
                  </a:lnTo>
                  <a:lnTo>
                    <a:pt x="75" y="37"/>
                  </a:lnTo>
                  <a:lnTo>
                    <a:pt x="74" y="36"/>
                  </a:lnTo>
                  <a:lnTo>
                    <a:pt x="73" y="36"/>
                  </a:lnTo>
                  <a:lnTo>
                    <a:pt x="72" y="36"/>
                  </a:lnTo>
                  <a:lnTo>
                    <a:pt x="71" y="34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70" y="31"/>
                  </a:lnTo>
                  <a:lnTo>
                    <a:pt x="68" y="30"/>
                  </a:lnTo>
                  <a:lnTo>
                    <a:pt x="66" y="29"/>
                  </a:lnTo>
                  <a:lnTo>
                    <a:pt x="65" y="29"/>
                  </a:lnTo>
                  <a:lnTo>
                    <a:pt x="64" y="28"/>
                  </a:lnTo>
                  <a:lnTo>
                    <a:pt x="63" y="27"/>
                  </a:lnTo>
                  <a:lnTo>
                    <a:pt x="61" y="26"/>
                  </a:lnTo>
                  <a:lnTo>
                    <a:pt x="60" y="26"/>
                  </a:lnTo>
                  <a:lnTo>
                    <a:pt x="59" y="26"/>
                  </a:lnTo>
                  <a:lnTo>
                    <a:pt x="56" y="26"/>
                  </a:lnTo>
                  <a:lnTo>
                    <a:pt x="55" y="25"/>
                  </a:lnTo>
                  <a:lnTo>
                    <a:pt x="54" y="25"/>
                  </a:lnTo>
                  <a:lnTo>
                    <a:pt x="53" y="24"/>
                  </a:lnTo>
                  <a:lnTo>
                    <a:pt x="52" y="23"/>
                  </a:lnTo>
                  <a:lnTo>
                    <a:pt x="51" y="23"/>
                  </a:lnTo>
                  <a:lnTo>
                    <a:pt x="49" y="22"/>
                  </a:lnTo>
                  <a:lnTo>
                    <a:pt x="48" y="21"/>
                  </a:lnTo>
                  <a:lnTo>
                    <a:pt x="47" y="20"/>
                  </a:lnTo>
                  <a:lnTo>
                    <a:pt x="45" y="18"/>
                  </a:lnTo>
                  <a:lnTo>
                    <a:pt x="43" y="17"/>
                  </a:lnTo>
                  <a:lnTo>
                    <a:pt x="39" y="16"/>
                  </a:lnTo>
                  <a:lnTo>
                    <a:pt x="37" y="15"/>
                  </a:lnTo>
                  <a:lnTo>
                    <a:pt x="36" y="14"/>
                  </a:lnTo>
                  <a:lnTo>
                    <a:pt x="36" y="13"/>
                  </a:lnTo>
                  <a:lnTo>
                    <a:pt x="37" y="10"/>
                  </a:lnTo>
                  <a:lnTo>
                    <a:pt x="37" y="9"/>
                  </a:lnTo>
                  <a:lnTo>
                    <a:pt x="36" y="8"/>
                  </a:lnTo>
                  <a:lnTo>
                    <a:pt x="36" y="6"/>
                  </a:lnTo>
                  <a:lnTo>
                    <a:pt x="35" y="5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1"/>
                  </a:lnTo>
                  <a:lnTo>
                    <a:pt x="30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28" y="3"/>
                  </a:lnTo>
                  <a:lnTo>
                    <a:pt x="30" y="5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1" y="7"/>
                  </a:lnTo>
                  <a:lnTo>
                    <a:pt x="31" y="8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31" y="12"/>
                  </a:lnTo>
                  <a:lnTo>
                    <a:pt x="31" y="13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30" y="17"/>
                  </a:lnTo>
                  <a:lnTo>
                    <a:pt x="29" y="19"/>
                  </a:lnTo>
                  <a:lnTo>
                    <a:pt x="28" y="19"/>
                  </a:lnTo>
                  <a:lnTo>
                    <a:pt x="28" y="21"/>
                  </a:lnTo>
                  <a:lnTo>
                    <a:pt x="28" y="24"/>
                  </a:lnTo>
                  <a:lnTo>
                    <a:pt x="28" y="25"/>
                  </a:lnTo>
                  <a:lnTo>
                    <a:pt x="31" y="29"/>
                  </a:lnTo>
                  <a:lnTo>
                    <a:pt x="32" y="31"/>
                  </a:lnTo>
                  <a:lnTo>
                    <a:pt x="32" y="32"/>
                  </a:lnTo>
                  <a:lnTo>
                    <a:pt x="32" y="34"/>
                  </a:lnTo>
                  <a:lnTo>
                    <a:pt x="33" y="34"/>
                  </a:lnTo>
                  <a:lnTo>
                    <a:pt x="34" y="36"/>
                  </a:lnTo>
                  <a:lnTo>
                    <a:pt x="35" y="37"/>
                  </a:lnTo>
                  <a:lnTo>
                    <a:pt x="35" y="40"/>
                  </a:lnTo>
                  <a:lnTo>
                    <a:pt x="34" y="42"/>
                  </a:lnTo>
                  <a:lnTo>
                    <a:pt x="33" y="42"/>
                  </a:lnTo>
                  <a:lnTo>
                    <a:pt x="32" y="41"/>
                  </a:lnTo>
                  <a:lnTo>
                    <a:pt x="31" y="41"/>
                  </a:lnTo>
                  <a:lnTo>
                    <a:pt x="28" y="40"/>
                  </a:lnTo>
                  <a:lnTo>
                    <a:pt x="27" y="39"/>
                  </a:lnTo>
                  <a:lnTo>
                    <a:pt x="26" y="39"/>
                  </a:lnTo>
                  <a:lnTo>
                    <a:pt x="25" y="39"/>
                  </a:lnTo>
                  <a:lnTo>
                    <a:pt x="24" y="40"/>
                  </a:lnTo>
                  <a:lnTo>
                    <a:pt x="23" y="40"/>
                  </a:lnTo>
                  <a:lnTo>
                    <a:pt x="23" y="41"/>
                  </a:lnTo>
                  <a:lnTo>
                    <a:pt x="23" y="43"/>
                  </a:lnTo>
                  <a:lnTo>
                    <a:pt x="23" y="44"/>
                  </a:lnTo>
                  <a:lnTo>
                    <a:pt x="23" y="45"/>
                  </a:lnTo>
                  <a:lnTo>
                    <a:pt x="23" y="46"/>
                  </a:lnTo>
                  <a:lnTo>
                    <a:pt x="22" y="47"/>
                  </a:lnTo>
                  <a:lnTo>
                    <a:pt x="22" y="48"/>
                  </a:lnTo>
                  <a:lnTo>
                    <a:pt x="21" y="49"/>
                  </a:lnTo>
                  <a:lnTo>
                    <a:pt x="17" y="49"/>
                  </a:lnTo>
                  <a:lnTo>
                    <a:pt x="14" y="49"/>
                  </a:lnTo>
                  <a:lnTo>
                    <a:pt x="13" y="49"/>
                  </a:lnTo>
                  <a:lnTo>
                    <a:pt x="13" y="50"/>
                  </a:lnTo>
                  <a:lnTo>
                    <a:pt x="11" y="52"/>
                  </a:lnTo>
                  <a:lnTo>
                    <a:pt x="7" y="54"/>
                  </a:lnTo>
                  <a:lnTo>
                    <a:pt x="6" y="55"/>
                  </a:lnTo>
                  <a:lnTo>
                    <a:pt x="5" y="56"/>
                  </a:lnTo>
                  <a:lnTo>
                    <a:pt x="5" y="59"/>
                  </a:lnTo>
                  <a:lnTo>
                    <a:pt x="5" y="60"/>
                  </a:lnTo>
                  <a:lnTo>
                    <a:pt x="5" y="62"/>
                  </a:lnTo>
                  <a:lnTo>
                    <a:pt x="4" y="64"/>
                  </a:lnTo>
                  <a:lnTo>
                    <a:pt x="4" y="65"/>
                  </a:lnTo>
                  <a:lnTo>
                    <a:pt x="3" y="65"/>
                  </a:lnTo>
                  <a:lnTo>
                    <a:pt x="2" y="67"/>
                  </a:lnTo>
                  <a:lnTo>
                    <a:pt x="1" y="68"/>
                  </a:lnTo>
                  <a:lnTo>
                    <a:pt x="0" y="69"/>
                  </a:lnTo>
                  <a:lnTo>
                    <a:pt x="2" y="70"/>
                  </a:lnTo>
                  <a:lnTo>
                    <a:pt x="4" y="70"/>
                  </a:lnTo>
                  <a:lnTo>
                    <a:pt x="6" y="70"/>
                  </a:lnTo>
                  <a:lnTo>
                    <a:pt x="8" y="71"/>
                  </a:lnTo>
                  <a:lnTo>
                    <a:pt x="9" y="72"/>
                  </a:lnTo>
                  <a:lnTo>
                    <a:pt x="12" y="75"/>
                  </a:lnTo>
                  <a:lnTo>
                    <a:pt x="18" y="76"/>
                  </a:lnTo>
                  <a:lnTo>
                    <a:pt x="22" y="77"/>
                  </a:lnTo>
                  <a:lnTo>
                    <a:pt x="24" y="77"/>
                  </a:lnTo>
                  <a:lnTo>
                    <a:pt x="29" y="78"/>
                  </a:lnTo>
                  <a:lnTo>
                    <a:pt x="36" y="78"/>
                  </a:lnTo>
                  <a:lnTo>
                    <a:pt x="37" y="79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0" name="Freeform 1048">
              <a:extLst>
                <a:ext uri="{FF2B5EF4-FFF2-40B4-BE49-F238E27FC236}">
                  <a16:creationId xmlns:a16="http://schemas.microsoft.com/office/drawing/2014/main" xmlns="" id="{71579CFE-4693-4BC7-B52C-77284161A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0512" y="4362296"/>
              <a:ext cx="997284" cy="1033527"/>
            </a:xfrm>
            <a:custGeom>
              <a:avLst/>
              <a:gdLst>
                <a:gd name="T0" fmla="*/ 2147483646 w 97"/>
                <a:gd name="T1" fmla="*/ 2147483646 h 101"/>
                <a:gd name="T2" fmla="*/ 2147483646 w 97"/>
                <a:gd name="T3" fmla="*/ 2147483646 h 101"/>
                <a:gd name="T4" fmla="*/ 2147483646 w 97"/>
                <a:gd name="T5" fmla="*/ 2147483646 h 101"/>
                <a:gd name="T6" fmla="*/ 2147483646 w 97"/>
                <a:gd name="T7" fmla="*/ 2147483646 h 101"/>
                <a:gd name="T8" fmla="*/ 2147483646 w 97"/>
                <a:gd name="T9" fmla="*/ 2147483646 h 101"/>
                <a:gd name="T10" fmla="*/ 2147483646 w 97"/>
                <a:gd name="T11" fmla="*/ 2147483646 h 101"/>
                <a:gd name="T12" fmla="*/ 2147483646 w 97"/>
                <a:gd name="T13" fmla="*/ 2147483646 h 101"/>
                <a:gd name="T14" fmla="*/ 2147483646 w 97"/>
                <a:gd name="T15" fmla="*/ 2147483646 h 101"/>
                <a:gd name="T16" fmla="*/ 2147483646 w 97"/>
                <a:gd name="T17" fmla="*/ 2147483646 h 101"/>
                <a:gd name="T18" fmla="*/ 2147483646 w 97"/>
                <a:gd name="T19" fmla="*/ 2147483646 h 101"/>
                <a:gd name="T20" fmla="*/ 2147483646 w 97"/>
                <a:gd name="T21" fmla="*/ 2147483646 h 101"/>
                <a:gd name="T22" fmla="*/ 2147483646 w 97"/>
                <a:gd name="T23" fmla="*/ 2147483646 h 101"/>
                <a:gd name="T24" fmla="*/ 2147483646 w 97"/>
                <a:gd name="T25" fmla="*/ 2147483646 h 101"/>
                <a:gd name="T26" fmla="*/ 2147483646 w 97"/>
                <a:gd name="T27" fmla="*/ 2147483646 h 101"/>
                <a:gd name="T28" fmla="*/ 2147483646 w 97"/>
                <a:gd name="T29" fmla="*/ 2147483646 h 101"/>
                <a:gd name="T30" fmla="*/ 2147483646 w 97"/>
                <a:gd name="T31" fmla="*/ 2147483646 h 101"/>
                <a:gd name="T32" fmla="*/ 2147483646 w 97"/>
                <a:gd name="T33" fmla="*/ 2147483646 h 101"/>
                <a:gd name="T34" fmla="*/ 2147483646 w 97"/>
                <a:gd name="T35" fmla="*/ 2147483646 h 101"/>
                <a:gd name="T36" fmla="*/ 2147483646 w 97"/>
                <a:gd name="T37" fmla="*/ 0 h 101"/>
                <a:gd name="T38" fmla="*/ 2147483646 w 97"/>
                <a:gd name="T39" fmla="*/ 2147483646 h 101"/>
                <a:gd name="T40" fmla="*/ 2147483646 w 97"/>
                <a:gd name="T41" fmla="*/ 2147483646 h 101"/>
                <a:gd name="T42" fmla="*/ 2147483646 w 97"/>
                <a:gd name="T43" fmla="*/ 2147483646 h 101"/>
                <a:gd name="T44" fmla="*/ 2147483646 w 97"/>
                <a:gd name="T45" fmla="*/ 2147483646 h 101"/>
                <a:gd name="T46" fmla="*/ 2147483646 w 97"/>
                <a:gd name="T47" fmla="*/ 2147483646 h 101"/>
                <a:gd name="T48" fmla="*/ 2147483646 w 97"/>
                <a:gd name="T49" fmla="*/ 2147483646 h 101"/>
                <a:gd name="T50" fmla="*/ 2147483646 w 97"/>
                <a:gd name="T51" fmla="*/ 2147483646 h 101"/>
                <a:gd name="T52" fmla="*/ 2147483646 w 97"/>
                <a:gd name="T53" fmla="*/ 2147483646 h 101"/>
                <a:gd name="T54" fmla="*/ 2147483646 w 97"/>
                <a:gd name="T55" fmla="*/ 2147483646 h 101"/>
                <a:gd name="T56" fmla="*/ 2147483646 w 97"/>
                <a:gd name="T57" fmla="*/ 2147483646 h 101"/>
                <a:gd name="T58" fmla="*/ 0 w 97"/>
                <a:gd name="T59" fmla="*/ 2147483646 h 101"/>
                <a:gd name="T60" fmla="*/ 2147483646 w 97"/>
                <a:gd name="T61" fmla="*/ 2147483646 h 101"/>
                <a:gd name="T62" fmla="*/ 2147483646 w 97"/>
                <a:gd name="T63" fmla="*/ 2147483646 h 101"/>
                <a:gd name="T64" fmla="*/ 2147483646 w 97"/>
                <a:gd name="T65" fmla="*/ 2147483646 h 101"/>
                <a:gd name="T66" fmla="*/ 2147483646 w 97"/>
                <a:gd name="T67" fmla="*/ 2147483646 h 101"/>
                <a:gd name="T68" fmla="*/ 2147483646 w 97"/>
                <a:gd name="T69" fmla="*/ 2147483646 h 101"/>
                <a:gd name="T70" fmla="*/ 2147483646 w 97"/>
                <a:gd name="T71" fmla="*/ 2147483646 h 101"/>
                <a:gd name="T72" fmla="*/ 2147483646 w 97"/>
                <a:gd name="T73" fmla="*/ 2147483646 h 101"/>
                <a:gd name="T74" fmla="*/ 2147483646 w 97"/>
                <a:gd name="T75" fmla="*/ 2147483646 h 101"/>
                <a:gd name="T76" fmla="*/ 2147483646 w 97"/>
                <a:gd name="T77" fmla="*/ 2147483646 h 101"/>
                <a:gd name="T78" fmla="*/ 2147483646 w 97"/>
                <a:gd name="T79" fmla="*/ 2147483646 h 101"/>
                <a:gd name="T80" fmla="*/ 2147483646 w 97"/>
                <a:gd name="T81" fmla="*/ 2147483646 h 101"/>
                <a:gd name="T82" fmla="*/ 2147483646 w 97"/>
                <a:gd name="T83" fmla="*/ 2147483646 h 101"/>
                <a:gd name="T84" fmla="*/ 2147483646 w 97"/>
                <a:gd name="T85" fmla="*/ 2147483646 h 101"/>
                <a:gd name="T86" fmla="*/ 2147483646 w 97"/>
                <a:gd name="T87" fmla="*/ 2147483646 h 101"/>
                <a:gd name="T88" fmla="*/ 2147483646 w 97"/>
                <a:gd name="T89" fmla="*/ 2147483646 h 101"/>
                <a:gd name="T90" fmla="*/ 2147483646 w 97"/>
                <a:gd name="T91" fmla="*/ 2147483646 h 101"/>
                <a:gd name="T92" fmla="*/ 2147483646 w 97"/>
                <a:gd name="T93" fmla="*/ 2147483646 h 101"/>
                <a:gd name="T94" fmla="*/ 2147483646 w 97"/>
                <a:gd name="T95" fmla="*/ 2147483646 h 101"/>
                <a:gd name="T96" fmla="*/ 2147483646 w 97"/>
                <a:gd name="T97" fmla="*/ 2147483646 h 101"/>
                <a:gd name="T98" fmla="*/ 2147483646 w 97"/>
                <a:gd name="T99" fmla="*/ 2147483646 h 101"/>
                <a:gd name="T100" fmla="*/ 2147483646 w 97"/>
                <a:gd name="T101" fmla="*/ 2147483646 h 101"/>
                <a:gd name="T102" fmla="*/ 2147483646 w 97"/>
                <a:gd name="T103" fmla="*/ 2147483646 h 101"/>
                <a:gd name="T104" fmla="*/ 2147483646 w 97"/>
                <a:gd name="T105" fmla="*/ 2147483646 h 101"/>
                <a:gd name="T106" fmla="*/ 2147483646 w 97"/>
                <a:gd name="T107" fmla="*/ 2147483646 h 101"/>
                <a:gd name="T108" fmla="*/ 2147483646 w 97"/>
                <a:gd name="T109" fmla="*/ 2147483646 h 10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97" h="101">
                  <a:moveTo>
                    <a:pt x="96" y="71"/>
                  </a:moveTo>
                  <a:lnTo>
                    <a:pt x="96" y="71"/>
                  </a:lnTo>
                  <a:lnTo>
                    <a:pt x="97" y="70"/>
                  </a:lnTo>
                  <a:lnTo>
                    <a:pt x="96" y="68"/>
                  </a:lnTo>
                  <a:lnTo>
                    <a:pt x="94" y="66"/>
                  </a:lnTo>
                  <a:lnTo>
                    <a:pt x="92" y="66"/>
                  </a:lnTo>
                  <a:lnTo>
                    <a:pt x="91" y="66"/>
                  </a:lnTo>
                  <a:lnTo>
                    <a:pt x="89" y="66"/>
                  </a:lnTo>
                  <a:lnTo>
                    <a:pt x="87" y="65"/>
                  </a:lnTo>
                  <a:lnTo>
                    <a:pt x="84" y="64"/>
                  </a:lnTo>
                  <a:lnTo>
                    <a:pt x="83" y="64"/>
                  </a:lnTo>
                  <a:lnTo>
                    <a:pt x="82" y="63"/>
                  </a:lnTo>
                  <a:lnTo>
                    <a:pt x="81" y="63"/>
                  </a:lnTo>
                  <a:lnTo>
                    <a:pt x="81" y="62"/>
                  </a:lnTo>
                  <a:lnTo>
                    <a:pt x="80" y="61"/>
                  </a:lnTo>
                  <a:lnTo>
                    <a:pt x="79" y="59"/>
                  </a:lnTo>
                  <a:lnTo>
                    <a:pt x="77" y="57"/>
                  </a:lnTo>
                  <a:lnTo>
                    <a:pt x="76" y="57"/>
                  </a:lnTo>
                  <a:lnTo>
                    <a:pt x="74" y="55"/>
                  </a:lnTo>
                  <a:lnTo>
                    <a:pt x="74" y="54"/>
                  </a:lnTo>
                  <a:lnTo>
                    <a:pt x="73" y="52"/>
                  </a:lnTo>
                  <a:lnTo>
                    <a:pt x="73" y="51"/>
                  </a:lnTo>
                  <a:lnTo>
                    <a:pt x="72" y="50"/>
                  </a:lnTo>
                  <a:lnTo>
                    <a:pt x="71" y="48"/>
                  </a:lnTo>
                  <a:lnTo>
                    <a:pt x="71" y="47"/>
                  </a:lnTo>
                  <a:lnTo>
                    <a:pt x="71" y="46"/>
                  </a:lnTo>
                  <a:lnTo>
                    <a:pt x="71" y="44"/>
                  </a:lnTo>
                  <a:lnTo>
                    <a:pt x="72" y="42"/>
                  </a:lnTo>
                  <a:lnTo>
                    <a:pt x="72" y="40"/>
                  </a:lnTo>
                  <a:lnTo>
                    <a:pt x="73" y="37"/>
                  </a:lnTo>
                  <a:lnTo>
                    <a:pt x="73" y="31"/>
                  </a:lnTo>
                  <a:lnTo>
                    <a:pt x="73" y="30"/>
                  </a:lnTo>
                  <a:lnTo>
                    <a:pt x="73" y="29"/>
                  </a:lnTo>
                  <a:lnTo>
                    <a:pt x="72" y="27"/>
                  </a:lnTo>
                  <a:lnTo>
                    <a:pt x="72" y="25"/>
                  </a:lnTo>
                  <a:lnTo>
                    <a:pt x="73" y="24"/>
                  </a:lnTo>
                  <a:lnTo>
                    <a:pt x="73" y="23"/>
                  </a:lnTo>
                  <a:lnTo>
                    <a:pt x="74" y="21"/>
                  </a:lnTo>
                  <a:lnTo>
                    <a:pt x="75" y="19"/>
                  </a:lnTo>
                  <a:lnTo>
                    <a:pt x="76" y="16"/>
                  </a:lnTo>
                  <a:lnTo>
                    <a:pt x="76" y="15"/>
                  </a:lnTo>
                  <a:lnTo>
                    <a:pt x="76" y="14"/>
                  </a:lnTo>
                  <a:lnTo>
                    <a:pt x="75" y="13"/>
                  </a:lnTo>
                  <a:lnTo>
                    <a:pt x="72" y="14"/>
                  </a:lnTo>
                  <a:lnTo>
                    <a:pt x="71" y="14"/>
                  </a:lnTo>
                  <a:lnTo>
                    <a:pt x="70" y="13"/>
                  </a:lnTo>
                  <a:lnTo>
                    <a:pt x="71" y="12"/>
                  </a:lnTo>
                  <a:lnTo>
                    <a:pt x="70" y="11"/>
                  </a:lnTo>
                  <a:lnTo>
                    <a:pt x="69" y="10"/>
                  </a:lnTo>
                  <a:lnTo>
                    <a:pt x="62" y="9"/>
                  </a:lnTo>
                  <a:lnTo>
                    <a:pt x="56" y="9"/>
                  </a:lnTo>
                  <a:lnTo>
                    <a:pt x="54" y="8"/>
                  </a:lnTo>
                  <a:lnTo>
                    <a:pt x="50" y="8"/>
                  </a:lnTo>
                  <a:lnTo>
                    <a:pt x="45" y="6"/>
                  </a:lnTo>
                  <a:lnTo>
                    <a:pt x="42" y="4"/>
                  </a:lnTo>
                  <a:lnTo>
                    <a:pt x="41" y="3"/>
                  </a:lnTo>
                  <a:lnTo>
                    <a:pt x="39" y="2"/>
                  </a:lnTo>
                  <a:lnTo>
                    <a:pt x="37" y="2"/>
                  </a:lnTo>
                  <a:lnTo>
                    <a:pt x="35" y="2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0"/>
                  </a:lnTo>
                  <a:lnTo>
                    <a:pt x="25" y="1"/>
                  </a:lnTo>
                  <a:lnTo>
                    <a:pt x="25" y="2"/>
                  </a:lnTo>
                  <a:lnTo>
                    <a:pt x="25" y="4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2" y="10"/>
                  </a:lnTo>
                  <a:lnTo>
                    <a:pt x="18" y="11"/>
                  </a:lnTo>
                  <a:lnTo>
                    <a:pt x="15" y="13"/>
                  </a:lnTo>
                  <a:lnTo>
                    <a:pt x="13" y="15"/>
                  </a:lnTo>
                  <a:lnTo>
                    <a:pt x="11" y="18"/>
                  </a:lnTo>
                  <a:lnTo>
                    <a:pt x="11" y="19"/>
                  </a:lnTo>
                  <a:lnTo>
                    <a:pt x="11" y="20"/>
                  </a:lnTo>
                  <a:lnTo>
                    <a:pt x="11" y="21"/>
                  </a:lnTo>
                  <a:lnTo>
                    <a:pt x="10" y="22"/>
                  </a:lnTo>
                  <a:lnTo>
                    <a:pt x="10" y="23"/>
                  </a:lnTo>
                  <a:lnTo>
                    <a:pt x="9" y="24"/>
                  </a:lnTo>
                  <a:lnTo>
                    <a:pt x="9" y="25"/>
                  </a:lnTo>
                  <a:lnTo>
                    <a:pt x="9" y="26"/>
                  </a:lnTo>
                  <a:lnTo>
                    <a:pt x="10" y="28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2"/>
                  </a:lnTo>
                  <a:lnTo>
                    <a:pt x="9" y="33"/>
                  </a:lnTo>
                  <a:lnTo>
                    <a:pt x="9" y="34"/>
                  </a:lnTo>
                  <a:lnTo>
                    <a:pt x="10" y="35"/>
                  </a:lnTo>
                  <a:lnTo>
                    <a:pt x="14" y="35"/>
                  </a:lnTo>
                  <a:lnTo>
                    <a:pt x="15" y="36"/>
                  </a:lnTo>
                  <a:lnTo>
                    <a:pt x="15" y="37"/>
                  </a:lnTo>
                  <a:lnTo>
                    <a:pt x="14" y="38"/>
                  </a:lnTo>
                  <a:lnTo>
                    <a:pt x="12" y="40"/>
                  </a:lnTo>
                  <a:lnTo>
                    <a:pt x="12" y="42"/>
                  </a:lnTo>
                  <a:lnTo>
                    <a:pt x="10" y="43"/>
                  </a:lnTo>
                  <a:lnTo>
                    <a:pt x="8" y="43"/>
                  </a:lnTo>
                  <a:lnTo>
                    <a:pt x="4" y="43"/>
                  </a:lnTo>
                  <a:lnTo>
                    <a:pt x="1" y="44"/>
                  </a:lnTo>
                  <a:lnTo>
                    <a:pt x="0" y="44"/>
                  </a:lnTo>
                  <a:lnTo>
                    <a:pt x="0" y="45"/>
                  </a:lnTo>
                  <a:lnTo>
                    <a:pt x="0" y="46"/>
                  </a:lnTo>
                  <a:lnTo>
                    <a:pt x="0" y="47"/>
                  </a:lnTo>
                  <a:lnTo>
                    <a:pt x="1" y="47"/>
                  </a:lnTo>
                  <a:lnTo>
                    <a:pt x="2" y="47"/>
                  </a:lnTo>
                  <a:lnTo>
                    <a:pt x="3" y="48"/>
                  </a:lnTo>
                  <a:lnTo>
                    <a:pt x="4" y="48"/>
                  </a:lnTo>
                  <a:lnTo>
                    <a:pt x="6" y="50"/>
                  </a:lnTo>
                  <a:lnTo>
                    <a:pt x="8" y="49"/>
                  </a:lnTo>
                  <a:lnTo>
                    <a:pt x="10" y="50"/>
                  </a:lnTo>
                  <a:lnTo>
                    <a:pt x="11" y="51"/>
                  </a:lnTo>
                  <a:lnTo>
                    <a:pt x="11" y="53"/>
                  </a:lnTo>
                  <a:lnTo>
                    <a:pt x="9" y="55"/>
                  </a:lnTo>
                  <a:lnTo>
                    <a:pt x="8" y="56"/>
                  </a:lnTo>
                  <a:lnTo>
                    <a:pt x="8" y="58"/>
                  </a:lnTo>
                  <a:lnTo>
                    <a:pt x="7" y="59"/>
                  </a:lnTo>
                  <a:lnTo>
                    <a:pt x="7" y="61"/>
                  </a:lnTo>
                  <a:lnTo>
                    <a:pt x="7" y="62"/>
                  </a:lnTo>
                  <a:lnTo>
                    <a:pt x="8" y="63"/>
                  </a:lnTo>
                  <a:lnTo>
                    <a:pt x="10" y="64"/>
                  </a:lnTo>
                  <a:lnTo>
                    <a:pt x="12" y="66"/>
                  </a:lnTo>
                  <a:lnTo>
                    <a:pt x="13" y="68"/>
                  </a:lnTo>
                  <a:lnTo>
                    <a:pt x="14" y="69"/>
                  </a:lnTo>
                  <a:lnTo>
                    <a:pt x="15" y="70"/>
                  </a:lnTo>
                  <a:lnTo>
                    <a:pt x="15" y="72"/>
                  </a:lnTo>
                  <a:lnTo>
                    <a:pt x="15" y="73"/>
                  </a:lnTo>
                  <a:lnTo>
                    <a:pt x="15" y="74"/>
                  </a:lnTo>
                  <a:lnTo>
                    <a:pt x="16" y="75"/>
                  </a:lnTo>
                  <a:lnTo>
                    <a:pt x="17" y="76"/>
                  </a:lnTo>
                  <a:lnTo>
                    <a:pt x="18" y="76"/>
                  </a:lnTo>
                  <a:lnTo>
                    <a:pt x="19" y="77"/>
                  </a:lnTo>
                  <a:lnTo>
                    <a:pt x="21" y="77"/>
                  </a:lnTo>
                  <a:lnTo>
                    <a:pt x="26" y="77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9"/>
                  </a:lnTo>
                  <a:lnTo>
                    <a:pt x="27" y="80"/>
                  </a:lnTo>
                  <a:lnTo>
                    <a:pt x="25" y="81"/>
                  </a:lnTo>
                  <a:lnTo>
                    <a:pt x="27" y="83"/>
                  </a:lnTo>
                  <a:lnTo>
                    <a:pt x="27" y="84"/>
                  </a:lnTo>
                  <a:lnTo>
                    <a:pt x="29" y="86"/>
                  </a:lnTo>
                  <a:lnTo>
                    <a:pt x="31" y="87"/>
                  </a:lnTo>
                  <a:lnTo>
                    <a:pt x="32" y="87"/>
                  </a:lnTo>
                  <a:lnTo>
                    <a:pt x="33" y="86"/>
                  </a:lnTo>
                  <a:lnTo>
                    <a:pt x="34" y="85"/>
                  </a:lnTo>
                  <a:lnTo>
                    <a:pt x="34" y="84"/>
                  </a:lnTo>
                  <a:lnTo>
                    <a:pt x="34" y="82"/>
                  </a:lnTo>
                  <a:lnTo>
                    <a:pt x="35" y="81"/>
                  </a:lnTo>
                  <a:lnTo>
                    <a:pt x="36" y="81"/>
                  </a:lnTo>
                  <a:lnTo>
                    <a:pt x="37" y="82"/>
                  </a:lnTo>
                  <a:lnTo>
                    <a:pt x="37" y="84"/>
                  </a:lnTo>
                  <a:lnTo>
                    <a:pt x="37" y="86"/>
                  </a:lnTo>
                  <a:lnTo>
                    <a:pt x="37" y="89"/>
                  </a:lnTo>
                  <a:lnTo>
                    <a:pt x="38" y="91"/>
                  </a:lnTo>
                  <a:lnTo>
                    <a:pt x="39" y="91"/>
                  </a:lnTo>
                  <a:lnTo>
                    <a:pt x="41" y="91"/>
                  </a:lnTo>
                  <a:lnTo>
                    <a:pt x="45" y="93"/>
                  </a:lnTo>
                  <a:lnTo>
                    <a:pt x="46" y="93"/>
                  </a:lnTo>
                  <a:lnTo>
                    <a:pt x="46" y="95"/>
                  </a:lnTo>
                  <a:lnTo>
                    <a:pt x="46" y="96"/>
                  </a:lnTo>
                  <a:lnTo>
                    <a:pt x="45" y="99"/>
                  </a:lnTo>
                  <a:lnTo>
                    <a:pt x="45" y="101"/>
                  </a:lnTo>
                  <a:lnTo>
                    <a:pt x="48" y="101"/>
                  </a:lnTo>
                  <a:lnTo>
                    <a:pt x="49" y="101"/>
                  </a:lnTo>
                  <a:lnTo>
                    <a:pt x="51" y="98"/>
                  </a:lnTo>
                  <a:lnTo>
                    <a:pt x="53" y="96"/>
                  </a:lnTo>
                  <a:lnTo>
                    <a:pt x="55" y="93"/>
                  </a:lnTo>
                  <a:lnTo>
                    <a:pt x="55" y="91"/>
                  </a:lnTo>
                  <a:lnTo>
                    <a:pt x="56" y="91"/>
                  </a:lnTo>
                  <a:lnTo>
                    <a:pt x="56" y="90"/>
                  </a:lnTo>
                  <a:lnTo>
                    <a:pt x="60" y="88"/>
                  </a:lnTo>
                  <a:lnTo>
                    <a:pt x="63" y="87"/>
                  </a:lnTo>
                  <a:lnTo>
                    <a:pt x="64" y="87"/>
                  </a:lnTo>
                  <a:lnTo>
                    <a:pt x="64" y="86"/>
                  </a:lnTo>
                  <a:lnTo>
                    <a:pt x="65" y="86"/>
                  </a:lnTo>
                  <a:lnTo>
                    <a:pt x="64" y="84"/>
                  </a:lnTo>
                  <a:lnTo>
                    <a:pt x="64" y="83"/>
                  </a:lnTo>
                  <a:lnTo>
                    <a:pt x="65" y="82"/>
                  </a:lnTo>
                  <a:lnTo>
                    <a:pt x="66" y="81"/>
                  </a:lnTo>
                  <a:lnTo>
                    <a:pt x="67" y="80"/>
                  </a:lnTo>
                  <a:lnTo>
                    <a:pt x="69" y="78"/>
                  </a:lnTo>
                  <a:lnTo>
                    <a:pt x="71" y="75"/>
                  </a:lnTo>
                  <a:lnTo>
                    <a:pt x="75" y="73"/>
                  </a:lnTo>
                  <a:lnTo>
                    <a:pt x="76" y="72"/>
                  </a:lnTo>
                  <a:lnTo>
                    <a:pt x="78" y="72"/>
                  </a:lnTo>
                  <a:lnTo>
                    <a:pt x="81" y="73"/>
                  </a:lnTo>
                  <a:lnTo>
                    <a:pt x="84" y="73"/>
                  </a:lnTo>
                  <a:lnTo>
                    <a:pt x="91" y="74"/>
                  </a:lnTo>
                  <a:lnTo>
                    <a:pt x="93" y="74"/>
                  </a:lnTo>
                  <a:lnTo>
                    <a:pt x="95" y="73"/>
                  </a:lnTo>
                  <a:lnTo>
                    <a:pt x="96" y="72"/>
                  </a:lnTo>
                  <a:lnTo>
                    <a:pt x="96" y="7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1" name="Freeform 1049">
              <a:extLst>
                <a:ext uri="{FF2B5EF4-FFF2-40B4-BE49-F238E27FC236}">
                  <a16:creationId xmlns:a16="http://schemas.microsoft.com/office/drawing/2014/main" xmlns="" id="{E47F5510-5928-4F4E-BC9A-7EC44C9E7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6133" y="4957928"/>
              <a:ext cx="1077878" cy="681253"/>
            </a:xfrm>
            <a:custGeom>
              <a:avLst/>
              <a:gdLst>
                <a:gd name="T0" fmla="*/ 2147483646 w 105"/>
                <a:gd name="T1" fmla="*/ 2147483646 h 67"/>
                <a:gd name="T2" fmla="*/ 2147483646 w 105"/>
                <a:gd name="T3" fmla="*/ 2147483646 h 67"/>
                <a:gd name="T4" fmla="*/ 2147483646 w 105"/>
                <a:gd name="T5" fmla="*/ 2147483646 h 67"/>
                <a:gd name="T6" fmla="*/ 2147483646 w 105"/>
                <a:gd name="T7" fmla="*/ 2147483646 h 67"/>
                <a:gd name="T8" fmla="*/ 2147483646 w 105"/>
                <a:gd name="T9" fmla="*/ 2147483646 h 67"/>
                <a:gd name="T10" fmla="*/ 2147483646 w 105"/>
                <a:gd name="T11" fmla="*/ 2147483646 h 67"/>
                <a:gd name="T12" fmla="*/ 2147483646 w 105"/>
                <a:gd name="T13" fmla="*/ 2147483646 h 67"/>
                <a:gd name="T14" fmla="*/ 2147483646 w 105"/>
                <a:gd name="T15" fmla="*/ 2147483646 h 67"/>
                <a:gd name="T16" fmla="*/ 2147483646 w 105"/>
                <a:gd name="T17" fmla="*/ 2147483646 h 67"/>
                <a:gd name="T18" fmla="*/ 2147483646 w 105"/>
                <a:gd name="T19" fmla="*/ 2147483646 h 67"/>
                <a:gd name="T20" fmla="*/ 2147483646 w 105"/>
                <a:gd name="T21" fmla="*/ 2147483646 h 67"/>
                <a:gd name="T22" fmla="*/ 2147483646 w 105"/>
                <a:gd name="T23" fmla="*/ 2147483646 h 67"/>
                <a:gd name="T24" fmla="*/ 2147483646 w 105"/>
                <a:gd name="T25" fmla="*/ 2147483646 h 67"/>
                <a:gd name="T26" fmla="*/ 2147483646 w 105"/>
                <a:gd name="T27" fmla="*/ 2147483646 h 67"/>
                <a:gd name="T28" fmla="*/ 2147483646 w 105"/>
                <a:gd name="T29" fmla="*/ 2147483646 h 67"/>
                <a:gd name="T30" fmla="*/ 2147483646 w 105"/>
                <a:gd name="T31" fmla="*/ 2147483646 h 67"/>
                <a:gd name="T32" fmla="*/ 2147483646 w 105"/>
                <a:gd name="T33" fmla="*/ 2147483646 h 67"/>
                <a:gd name="T34" fmla="*/ 2147483646 w 105"/>
                <a:gd name="T35" fmla="*/ 2147483646 h 67"/>
                <a:gd name="T36" fmla="*/ 2147483646 w 105"/>
                <a:gd name="T37" fmla="*/ 2147483646 h 67"/>
                <a:gd name="T38" fmla="*/ 2147483646 w 105"/>
                <a:gd name="T39" fmla="*/ 2147483646 h 67"/>
                <a:gd name="T40" fmla="*/ 2147483646 w 105"/>
                <a:gd name="T41" fmla="*/ 2147483646 h 67"/>
                <a:gd name="T42" fmla="*/ 2147483646 w 105"/>
                <a:gd name="T43" fmla="*/ 2147483646 h 67"/>
                <a:gd name="T44" fmla="*/ 2147483646 w 105"/>
                <a:gd name="T45" fmla="*/ 2147483646 h 67"/>
                <a:gd name="T46" fmla="*/ 2147483646 w 105"/>
                <a:gd name="T47" fmla="*/ 2147483646 h 67"/>
                <a:gd name="T48" fmla="*/ 2147483646 w 105"/>
                <a:gd name="T49" fmla="*/ 2147483646 h 67"/>
                <a:gd name="T50" fmla="*/ 2147483646 w 105"/>
                <a:gd name="T51" fmla="*/ 2147483646 h 67"/>
                <a:gd name="T52" fmla="*/ 2147483646 w 105"/>
                <a:gd name="T53" fmla="*/ 2147483646 h 67"/>
                <a:gd name="T54" fmla="*/ 2147483646 w 105"/>
                <a:gd name="T55" fmla="*/ 2147483646 h 67"/>
                <a:gd name="T56" fmla="*/ 2147483646 w 105"/>
                <a:gd name="T57" fmla="*/ 2147483646 h 67"/>
                <a:gd name="T58" fmla="*/ 2147483646 w 105"/>
                <a:gd name="T59" fmla="*/ 2147483646 h 67"/>
                <a:gd name="T60" fmla="*/ 2147483646 w 105"/>
                <a:gd name="T61" fmla="*/ 2147483646 h 67"/>
                <a:gd name="T62" fmla="*/ 0 w 105"/>
                <a:gd name="T63" fmla="*/ 2147483646 h 67"/>
                <a:gd name="T64" fmla="*/ 0 w 105"/>
                <a:gd name="T65" fmla="*/ 2147483646 h 67"/>
                <a:gd name="T66" fmla="*/ 2147483646 w 105"/>
                <a:gd name="T67" fmla="*/ 2147483646 h 67"/>
                <a:gd name="T68" fmla="*/ 2147483646 w 105"/>
                <a:gd name="T69" fmla="*/ 2147483646 h 67"/>
                <a:gd name="T70" fmla="*/ 2147483646 w 105"/>
                <a:gd name="T71" fmla="*/ 2147483646 h 67"/>
                <a:gd name="T72" fmla="*/ 2147483646 w 105"/>
                <a:gd name="T73" fmla="*/ 2147483646 h 67"/>
                <a:gd name="T74" fmla="*/ 2147483646 w 105"/>
                <a:gd name="T75" fmla="*/ 2147483646 h 67"/>
                <a:gd name="T76" fmla="*/ 2147483646 w 105"/>
                <a:gd name="T77" fmla="*/ 2147483646 h 67"/>
                <a:gd name="T78" fmla="*/ 2147483646 w 105"/>
                <a:gd name="T79" fmla="*/ 2147483646 h 67"/>
                <a:gd name="T80" fmla="*/ 2147483646 w 105"/>
                <a:gd name="T81" fmla="*/ 2147483646 h 67"/>
                <a:gd name="T82" fmla="*/ 2147483646 w 105"/>
                <a:gd name="T83" fmla="*/ 2147483646 h 67"/>
                <a:gd name="T84" fmla="*/ 2147483646 w 105"/>
                <a:gd name="T85" fmla="*/ 2147483646 h 67"/>
                <a:gd name="T86" fmla="*/ 2147483646 w 105"/>
                <a:gd name="T87" fmla="*/ 2147483646 h 67"/>
                <a:gd name="T88" fmla="*/ 2147483646 w 105"/>
                <a:gd name="T89" fmla="*/ 2147483646 h 67"/>
                <a:gd name="T90" fmla="*/ 2147483646 w 105"/>
                <a:gd name="T91" fmla="*/ 2147483646 h 67"/>
                <a:gd name="T92" fmla="*/ 2147483646 w 105"/>
                <a:gd name="T93" fmla="*/ 2147483646 h 67"/>
                <a:gd name="T94" fmla="*/ 2147483646 w 105"/>
                <a:gd name="T95" fmla="*/ 2147483646 h 67"/>
                <a:gd name="T96" fmla="*/ 2147483646 w 105"/>
                <a:gd name="T97" fmla="*/ 2147483646 h 67"/>
                <a:gd name="T98" fmla="*/ 2147483646 w 105"/>
                <a:gd name="T99" fmla="*/ 2147483646 h 67"/>
                <a:gd name="T100" fmla="*/ 2147483646 w 105"/>
                <a:gd name="T101" fmla="*/ 2147483646 h 67"/>
                <a:gd name="T102" fmla="*/ 2147483646 w 105"/>
                <a:gd name="T103" fmla="*/ 2147483646 h 67"/>
                <a:gd name="T104" fmla="*/ 2147483646 w 105"/>
                <a:gd name="T105" fmla="*/ 2147483646 h 67"/>
                <a:gd name="T106" fmla="*/ 2147483646 w 105"/>
                <a:gd name="T107" fmla="*/ 2147483646 h 6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05" h="67">
                  <a:moveTo>
                    <a:pt x="84" y="36"/>
                  </a:moveTo>
                  <a:lnTo>
                    <a:pt x="86" y="34"/>
                  </a:lnTo>
                  <a:lnTo>
                    <a:pt x="87" y="31"/>
                  </a:lnTo>
                  <a:lnTo>
                    <a:pt x="87" y="29"/>
                  </a:lnTo>
                  <a:lnTo>
                    <a:pt x="88" y="28"/>
                  </a:lnTo>
                  <a:lnTo>
                    <a:pt x="91" y="27"/>
                  </a:lnTo>
                  <a:lnTo>
                    <a:pt x="94" y="27"/>
                  </a:lnTo>
                  <a:lnTo>
                    <a:pt x="95" y="29"/>
                  </a:lnTo>
                  <a:lnTo>
                    <a:pt x="95" y="30"/>
                  </a:lnTo>
                  <a:lnTo>
                    <a:pt x="96" y="31"/>
                  </a:lnTo>
                  <a:lnTo>
                    <a:pt x="97" y="31"/>
                  </a:lnTo>
                  <a:lnTo>
                    <a:pt x="99" y="31"/>
                  </a:lnTo>
                  <a:lnTo>
                    <a:pt x="98" y="27"/>
                  </a:lnTo>
                  <a:lnTo>
                    <a:pt x="98" y="26"/>
                  </a:lnTo>
                  <a:lnTo>
                    <a:pt x="98" y="25"/>
                  </a:lnTo>
                  <a:lnTo>
                    <a:pt x="99" y="22"/>
                  </a:lnTo>
                  <a:lnTo>
                    <a:pt x="103" y="19"/>
                  </a:lnTo>
                  <a:lnTo>
                    <a:pt x="104" y="16"/>
                  </a:lnTo>
                  <a:lnTo>
                    <a:pt x="105" y="15"/>
                  </a:lnTo>
                  <a:lnTo>
                    <a:pt x="105" y="14"/>
                  </a:lnTo>
                  <a:lnTo>
                    <a:pt x="104" y="13"/>
                  </a:lnTo>
                  <a:lnTo>
                    <a:pt x="103" y="10"/>
                  </a:lnTo>
                  <a:lnTo>
                    <a:pt x="101" y="8"/>
                  </a:lnTo>
                  <a:lnTo>
                    <a:pt x="99" y="11"/>
                  </a:lnTo>
                  <a:lnTo>
                    <a:pt x="97" y="13"/>
                  </a:lnTo>
                  <a:lnTo>
                    <a:pt x="95" y="13"/>
                  </a:lnTo>
                  <a:lnTo>
                    <a:pt x="93" y="13"/>
                  </a:lnTo>
                  <a:lnTo>
                    <a:pt x="92" y="12"/>
                  </a:lnTo>
                  <a:lnTo>
                    <a:pt x="92" y="11"/>
                  </a:lnTo>
                  <a:lnTo>
                    <a:pt x="91" y="11"/>
                  </a:lnTo>
                  <a:lnTo>
                    <a:pt x="91" y="10"/>
                  </a:lnTo>
                  <a:lnTo>
                    <a:pt x="90" y="9"/>
                  </a:lnTo>
                  <a:lnTo>
                    <a:pt x="89" y="9"/>
                  </a:lnTo>
                  <a:lnTo>
                    <a:pt x="85" y="8"/>
                  </a:lnTo>
                  <a:lnTo>
                    <a:pt x="83" y="8"/>
                  </a:lnTo>
                  <a:lnTo>
                    <a:pt x="81" y="8"/>
                  </a:lnTo>
                  <a:lnTo>
                    <a:pt x="79" y="7"/>
                  </a:lnTo>
                  <a:lnTo>
                    <a:pt x="76" y="5"/>
                  </a:lnTo>
                  <a:lnTo>
                    <a:pt x="72" y="3"/>
                  </a:lnTo>
                  <a:lnTo>
                    <a:pt x="70" y="0"/>
                  </a:lnTo>
                  <a:lnTo>
                    <a:pt x="69" y="1"/>
                  </a:lnTo>
                  <a:lnTo>
                    <a:pt x="68" y="3"/>
                  </a:lnTo>
                  <a:lnTo>
                    <a:pt x="68" y="7"/>
                  </a:lnTo>
                  <a:lnTo>
                    <a:pt x="68" y="9"/>
                  </a:lnTo>
                  <a:lnTo>
                    <a:pt x="68" y="11"/>
                  </a:lnTo>
                  <a:lnTo>
                    <a:pt x="67" y="11"/>
                  </a:lnTo>
                  <a:lnTo>
                    <a:pt x="66" y="11"/>
                  </a:lnTo>
                  <a:lnTo>
                    <a:pt x="64" y="10"/>
                  </a:lnTo>
                  <a:lnTo>
                    <a:pt x="60" y="10"/>
                  </a:lnTo>
                  <a:lnTo>
                    <a:pt x="56" y="11"/>
                  </a:lnTo>
                  <a:lnTo>
                    <a:pt x="50" y="12"/>
                  </a:lnTo>
                  <a:lnTo>
                    <a:pt x="48" y="11"/>
                  </a:lnTo>
                  <a:lnTo>
                    <a:pt x="47" y="11"/>
                  </a:lnTo>
                  <a:lnTo>
                    <a:pt x="46" y="12"/>
                  </a:lnTo>
                  <a:lnTo>
                    <a:pt x="44" y="13"/>
                  </a:lnTo>
                  <a:lnTo>
                    <a:pt x="43" y="13"/>
                  </a:lnTo>
                  <a:lnTo>
                    <a:pt x="36" y="12"/>
                  </a:lnTo>
                  <a:lnTo>
                    <a:pt x="33" y="12"/>
                  </a:lnTo>
                  <a:lnTo>
                    <a:pt x="30" y="12"/>
                  </a:lnTo>
                  <a:lnTo>
                    <a:pt x="28" y="12"/>
                  </a:lnTo>
                  <a:lnTo>
                    <a:pt x="26" y="12"/>
                  </a:lnTo>
                  <a:lnTo>
                    <a:pt x="23" y="15"/>
                  </a:lnTo>
                  <a:lnTo>
                    <a:pt x="20" y="17"/>
                  </a:lnTo>
                  <a:lnTo>
                    <a:pt x="18" y="19"/>
                  </a:lnTo>
                  <a:lnTo>
                    <a:pt x="18" y="20"/>
                  </a:lnTo>
                  <a:lnTo>
                    <a:pt x="17" y="21"/>
                  </a:lnTo>
                  <a:lnTo>
                    <a:pt x="16" y="21"/>
                  </a:lnTo>
                  <a:lnTo>
                    <a:pt x="16" y="22"/>
                  </a:lnTo>
                  <a:lnTo>
                    <a:pt x="16" y="24"/>
                  </a:lnTo>
                  <a:lnTo>
                    <a:pt x="16" y="25"/>
                  </a:lnTo>
                  <a:lnTo>
                    <a:pt x="15" y="26"/>
                  </a:lnTo>
                  <a:lnTo>
                    <a:pt x="11" y="28"/>
                  </a:lnTo>
                  <a:lnTo>
                    <a:pt x="7" y="30"/>
                  </a:lnTo>
                  <a:lnTo>
                    <a:pt x="6" y="32"/>
                  </a:lnTo>
                  <a:lnTo>
                    <a:pt x="5" y="35"/>
                  </a:lnTo>
                  <a:lnTo>
                    <a:pt x="2" y="37"/>
                  </a:lnTo>
                  <a:lnTo>
                    <a:pt x="0" y="41"/>
                  </a:lnTo>
                  <a:lnTo>
                    <a:pt x="1" y="42"/>
                  </a:lnTo>
                  <a:lnTo>
                    <a:pt x="2" y="44"/>
                  </a:lnTo>
                  <a:lnTo>
                    <a:pt x="3" y="45"/>
                  </a:lnTo>
                  <a:lnTo>
                    <a:pt x="3" y="47"/>
                  </a:lnTo>
                  <a:lnTo>
                    <a:pt x="2" y="48"/>
                  </a:lnTo>
                  <a:lnTo>
                    <a:pt x="1" y="49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0" y="52"/>
                  </a:lnTo>
                  <a:lnTo>
                    <a:pt x="0" y="53"/>
                  </a:lnTo>
                  <a:lnTo>
                    <a:pt x="1" y="54"/>
                  </a:lnTo>
                  <a:lnTo>
                    <a:pt x="3" y="56"/>
                  </a:lnTo>
                  <a:lnTo>
                    <a:pt x="5" y="58"/>
                  </a:lnTo>
                  <a:lnTo>
                    <a:pt x="6" y="58"/>
                  </a:lnTo>
                  <a:lnTo>
                    <a:pt x="9" y="62"/>
                  </a:lnTo>
                  <a:lnTo>
                    <a:pt x="10" y="62"/>
                  </a:lnTo>
                  <a:lnTo>
                    <a:pt x="17" y="63"/>
                  </a:lnTo>
                  <a:lnTo>
                    <a:pt x="23" y="63"/>
                  </a:lnTo>
                  <a:lnTo>
                    <a:pt x="31" y="64"/>
                  </a:lnTo>
                  <a:lnTo>
                    <a:pt x="37" y="65"/>
                  </a:lnTo>
                  <a:lnTo>
                    <a:pt x="40" y="67"/>
                  </a:lnTo>
                  <a:lnTo>
                    <a:pt x="40" y="66"/>
                  </a:lnTo>
                  <a:lnTo>
                    <a:pt x="40" y="65"/>
                  </a:lnTo>
                  <a:lnTo>
                    <a:pt x="41" y="63"/>
                  </a:lnTo>
                  <a:lnTo>
                    <a:pt x="42" y="62"/>
                  </a:lnTo>
                  <a:lnTo>
                    <a:pt x="46" y="59"/>
                  </a:lnTo>
                  <a:lnTo>
                    <a:pt x="49" y="58"/>
                  </a:lnTo>
                  <a:lnTo>
                    <a:pt x="51" y="55"/>
                  </a:lnTo>
                  <a:lnTo>
                    <a:pt x="51" y="54"/>
                  </a:lnTo>
                  <a:lnTo>
                    <a:pt x="51" y="52"/>
                  </a:lnTo>
                  <a:lnTo>
                    <a:pt x="52" y="51"/>
                  </a:lnTo>
                  <a:lnTo>
                    <a:pt x="53" y="51"/>
                  </a:lnTo>
                  <a:lnTo>
                    <a:pt x="54" y="52"/>
                  </a:lnTo>
                  <a:lnTo>
                    <a:pt x="57" y="58"/>
                  </a:lnTo>
                  <a:lnTo>
                    <a:pt x="58" y="59"/>
                  </a:lnTo>
                  <a:lnTo>
                    <a:pt x="59" y="59"/>
                  </a:lnTo>
                  <a:lnTo>
                    <a:pt x="61" y="57"/>
                  </a:lnTo>
                  <a:lnTo>
                    <a:pt x="63" y="56"/>
                  </a:lnTo>
                  <a:lnTo>
                    <a:pt x="64" y="55"/>
                  </a:lnTo>
                  <a:lnTo>
                    <a:pt x="65" y="55"/>
                  </a:lnTo>
                  <a:lnTo>
                    <a:pt x="65" y="54"/>
                  </a:lnTo>
                  <a:lnTo>
                    <a:pt x="60" y="52"/>
                  </a:lnTo>
                  <a:lnTo>
                    <a:pt x="60" y="50"/>
                  </a:lnTo>
                  <a:lnTo>
                    <a:pt x="59" y="49"/>
                  </a:lnTo>
                  <a:lnTo>
                    <a:pt x="59" y="45"/>
                  </a:lnTo>
                  <a:lnTo>
                    <a:pt x="59" y="44"/>
                  </a:lnTo>
                  <a:lnTo>
                    <a:pt x="60" y="43"/>
                  </a:lnTo>
                  <a:lnTo>
                    <a:pt x="61" y="42"/>
                  </a:lnTo>
                  <a:lnTo>
                    <a:pt x="65" y="42"/>
                  </a:lnTo>
                  <a:lnTo>
                    <a:pt x="68" y="41"/>
                  </a:lnTo>
                  <a:lnTo>
                    <a:pt x="69" y="40"/>
                  </a:lnTo>
                  <a:lnTo>
                    <a:pt x="70" y="40"/>
                  </a:lnTo>
                  <a:lnTo>
                    <a:pt x="71" y="40"/>
                  </a:lnTo>
                  <a:lnTo>
                    <a:pt x="71" y="41"/>
                  </a:lnTo>
                  <a:lnTo>
                    <a:pt x="72" y="43"/>
                  </a:lnTo>
                  <a:lnTo>
                    <a:pt x="73" y="43"/>
                  </a:lnTo>
                  <a:lnTo>
                    <a:pt x="74" y="42"/>
                  </a:lnTo>
                  <a:lnTo>
                    <a:pt x="74" y="40"/>
                  </a:lnTo>
                  <a:lnTo>
                    <a:pt x="76" y="39"/>
                  </a:lnTo>
                  <a:lnTo>
                    <a:pt x="77" y="38"/>
                  </a:lnTo>
                  <a:lnTo>
                    <a:pt x="82" y="37"/>
                  </a:lnTo>
                  <a:lnTo>
                    <a:pt x="84" y="36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2" name="Freeform 1050">
              <a:extLst>
                <a:ext uri="{FF2B5EF4-FFF2-40B4-BE49-F238E27FC236}">
                  <a16:creationId xmlns:a16="http://schemas.microsoft.com/office/drawing/2014/main" xmlns="" id="{D9DFA65F-65DA-44D6-A12C-D341E3F4F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869" y="5376776"/>
              <a:ext cx="730160" cy="759319"/>
            </a:xfrm>
            <a:custGeom>
              <a:avLst/>
              <a:gdLst>
                <a:gd name="T0" fmla="*/ 2147483646 w 74"/>
                <a:gd name="T1" fmla="*/ 2147483646 h 79"/>
                <a:gd name="T2" fmla="*/ 2147483646 w 74"/>
                <a:gd name="T3" fmla="*/ 2147483646 h 79"/>
                <a:gd name="T4" fmla="*/ 2147483646 w 74"/>
                <a:gd name="T5" fmla="*/ 2147483646 h 79"/>
                <a:gd name="T6" fmla="*/ 2147483646 w 74"/>
                <a:gd name="T7" fmla="*/ 2147483646 h 79"/>
                <a:gd name="T8" fmla="*/ 2147483646 w 74"/>
                <a:gd name="T9" fmla="*/ 2147483646 h 79"/>
                <a:gd name="T10" fmla="*/ 2147483646 w 74"/>
                <a:gd name="T11" fmla="*/ 2147483646 h 79"/>
                <a:gd name="T12" fmla="*/ 2147483646 w 74"/>
                <a:gd name="T13" fmla="*/ 2147483646 h 79"/>
                <a:gd name="T14" fmla="*/ 2147483646 w 74"/>
                <a:gd name="T15" fmla="*/ 2147483646 h 79"/>
                <a:gd name="T16" fmla="*/ 2147483646 w 74"/>
                <a:gd name="T17" fmla="*/ 2147483646 h 79"/>
                <a:gd name="T18" fmla="*/ 2147483646 w 74"/>
                <a:gd name="T19" fmla="*/ 2147483646 h 79"/>
                <a:gd name="T20" fmla="*/ 2147483646 w 74"/>
                <a:gd name="T21" fmla="*/ 2147483646 h 79"/>
                <a:gd name="T22" fmla="*/ 2147483646 w 74"/>
                <a:gd name="T23" fmla="*/ 2147483646 h 79"/>
                <a:gd name="T24" fmla="*/ 2147483646 w 74"/>
                <a:gd name="T25" fmla="*/ 2147483646 h 79"/>
                <a:gd name="T26" fmla="*/ 2147483646 w 74"/>
                <a:gd name="T27" fmla="*/ 2147483646 h 79"/>
                <a:gd name="T28" fmla="*/ 2147483646 w 74"/>
                <a:gd name="T29" fmla="*/ 2147483646 h 79"/>
                <a:gd name="T30" fmla="*/ 2147483646 w 74"/>
                <a:gd name="T31" fmla="*/ 2147483646 h 79"/>
                <a:gd name="T32" fmla="*/ 2147483646 w 74"/>
                <a:gd name="T33" fmla="*/ 0 h 79"/>
                <a:gd name="T34" fmla="*/ 2147483646 w 74"/>
                <a:gd name="T35" fmla="*/ 2147483646 h 79"/>
                <a:gd name="T36" fmla="*/ 2147483646 w 74"/>
                <a:gd name="T37" fmla="*/ 2147483646 h 79"/>
                <a:gd name="T38" fmla="*/ 2147483646 w 74"/>
                <a:gd name="T39" fmla="*/ 2147483646 h 79"/>
                <a:gd name="T40" fmla="*/ 2147483646 w 74"/>
                <a:gd name="T41" fmla="*/ 2147483646 h 79"/>
                <a:gd name="T42" fmla="*/ 2147483646 w 74"/>
                <a:gd name="T43" fmla="*/ 2147483646 h 79"/>
                <a:gd name="T44" fmla="*/ 2147483646 w 74"/>
                <a:gd name="T45" fmla="*/ 2147483646 h 79"/>
                <a:gd name="T46" fmla="*/ 2147483646 w 74"/>
                <a:gd name="T47" fmla="*/ 2147483646 h 79"/>
                <a:gd name="T48" fmla="*/ 2147483646 w 74"/>
                <a:gd name="T49" fmla="*/ 2147483646 h 79"/>
                <a:gd name="T50" fmla="*/ 2147483646 w 74"/>
                <a:gd name="T51" fmla="*/ 2147483646 h 79"/>
                <a:gd name="T52" fmla="*/ 2147483646 w 74"/>
                <a:gd name="T53" fmla="*/ 2147483646 h 79"/>
                <a:gd name="T54" fmla="*/ 2147483646 w 74"/>
                <a:gd name="T55" fmla="*/ 2147483646 h 79"/>
                <a:gd name="T56" fmla="*/ 0 w 74"/>
                <a:gd name="T57" fmla="*/ 2147483646 h 79"/>
                <a:gd name="T58" fmla="*/ 2147483646 w 74"/>
                <a:gd name="T59" fmla="*/ 2147483646 h 79"/>
                <a:gd name="T60" fmla="*/ 2147483646 w 74"/>
                <a:gd name="T61" fmla="*/ 2147483646 h 79"/>
                <a:gd name="T62" fmla="*/ 2147483646 w 74"/>
                <a:gd name="T63" fmla="*/ 2147483646 h 79"/>
                <a:gd name="T64" fmla="*/ 2147483646 w 74"/>
                <a:gd name="T65" fmla="*/ 2147483646 h 79"/>
                <a:gd name="T66" fmla="*/ 2147483646 w 74"/>
                <a:gd name="T67" fmla="*/ 2147483646 h 79"/>
                <a:gd name="T68" fmla="*/ 2147483646 w 74"/>
                <a:gd name="T69" fmla="*/ 2147483646 h 79"/>
                <a:gd name="T70" fmla="*/ 2147483646 w 74"/>
                <a:gd name="T71" fmla="*/ 2147483646 h 79"/>
                <a:gd name="T72" fmla="*/ 2147483646 w 74"/>
                <a:gd name="T73" fmla="*/ 2147483646 h 79"/>
                <a:gd name="T74" fmla="*/ 2147483646 w 74"/>
                <a:gd name="T75" fmla="*/ 2147483646 h 79"/>
                <a:gd name="T76" fmla="*/ 2147483646 w 74"/>
                <a:gd name="T77" fmla="*/ 2147483646 h 79"/>
                <a:gd name="T78" fmla="*/ 2147483646 w 74"/>
                <a:gd name="T79" fmla="*/ 2147483646 h 79"/>
                <a:gd name="T80" fmla="*/ 2147483646 w 74"/>
                <a:gd name="T81" fmla="*/ 2147483646 h 79"/>
                <a:gd name="T82" fmla="*/ 2147483646 w 74"/>
                <a:gd name="T83" fmla="*/ 2147483646 h 79"/>
                <a:gd name="T84" fmla="*/ 2147483646 w 74"/>
                <a:gd name="T85" fmla="*/ 2147483646 h 79"/>
                <a:gd name="T86" fmla="*/ 2147483646 w 74"/>
                <a:gd name="T87" fmla="*/ 2147483646 h 79"/>
                <a:gd name="T88" fmla="*/ 2147483646 w 74"/>
                <a:gd name="T89" fmla="*/ 2147483646 h 7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74" h="79">
                  <a:moveTo>
                    <a:pt x="62" y="77"/>
                  </a:moveTo>
                  <a:lnTo>
                    <a:pt x="64" y="73"/>
                  </a:lnTo>
                  <a:lnTo>
                    <a:pt x="64" y="71"/>
                  </a:lnTo>
                  <a:lnTo>
                    <a:pt x="64" y="69"/>
                  </a:lnTo>
                  <a:lnTo>
                    <a:pt x="66" y="66"/>
                  </a:lnTo>
                  <a:lnTo>
                    <a:pt x="66" y="65"/>
                  </a:lnTo>
                  <a:lnTo>
                    <a:pt x="70" y="61"/>
                  </a:lnTo>
                  <a:lnTo>
                    <a:pt x="70" y="59"/>
                  </a:lnTo>
                  <a:lnTo>
                    <a:pt x="71" y="59"/>
                  </a:lnTo>
                  <a:lnTo>
                    <a:pt x="72" y="56"/>
                  </a:lnTo>
                  <a:lnTo>
                    <a:pt x="72" y="52"/>
                  </a:lnTo>
                  <a:lnTo>
                    <a:pt x="71" y="49"/>
                  </a:lnTo>
                  <a:lnTo>
                    <a:pt x="70" y="45"/>
                  </a:lnTo>
                  <a:lnTo>
                    <a:pt x="71" y="41"/>
                  </a:lnTo>
                  <a:lnTo>
                    <a:pt x="72" y="39"/>
                  </a:lnTo>
                  <a:lnTo>
                    <a:pt x="73" y="39"/>
                  </a:lnTo>
                  <a:lnTo>
                    <a:pt x="74" y="38"/>
                  </a:lnTo>
                  <a:lnTo>
                    <a:pt x="74" y="36"/>
                  </a:lnTo>
                  <a:lnTo>
                    <a:pt x="72" y="34"/>
                  </a:lnTo>
                  <a:lnTo>
                    <a:pt x="72" y="33"/>
                  </a:lnTo>
                  <a:lnTo>
                    <a:pt x="72" y="32"/>
                  </a:lnTo>
                  <a:lnTo>
                    <a:pt x="74" y="31"/>
                  </a:lnTo>
                  <a:lnTo>
                    <a:pt x="74" y="30"/>
                  </a:lnTo>
                  <a:lnTo>
                    <a:pt x="74" y="27"/>
                  </a:lnTo>
                  <a:lnTo>
                    <a:pt x="71" y="25"/>
                  </a:lnTo>
                  <a:lnTo>
                    <a:pt x="65" y="24"/>
                  </a:lnTo>
                  <a:lnTo>
                    <a:pt x="57" y="23"/>
                  </a:lnTo>
                  <a:lnTo>
                    <a:pt x="51" y="23"/>
                  </a:lnTo>
                  <a:lnTo>
                    <a:pt x="44" y="22"/>
                  </a:lnTo>
                  <a:lnTo>
                    <a:pt x="43" y="22"/>
                  </a:lnTo>
                  <a:lnTo>
                    <a:pt x="40" y="18"/>
                  </a:lnTo>
                  <a:lnTo>
                    <a:pt x="39" y="18"/>
                  </a:lnTo>
                  <a:lnTo>
                    <a:pt x="37" y="16"/>
                  </a:lnTo>
                  <a:lnTo>
                    <a:pt x="35" y="14"/>
                  </a:lnTo>
                  <a:lnTo>
                    <a:pt x="34" y="13"/>
                  </a:lnTo>
                  <a:lnTo>
                    <a:pt x="34" y="12"/>
                  </a:lnTo>
                  <a:lnTo>
                    <a:pt x="34" y="11"/>
                  </a:lnTo>
                  <a:lnTo>
                    <a:pt x="34" y="10"/>
                  </a:lnTo>
                  <a:lnTo>
                    <a:pt x="35" y="9"/>
                  </a:lnTo>
                  <a:lnTo>
                    <a:pt x="36" y="8"/>
                  </a:lnTo>
                  <a:lnTo>
                    <a:pt x="37" y="7"/>
                  </a:lnTo>
                  <a:lnTo>
                    <a:pt x="37" y="5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6" y="2"/>
                  </a:lnTo>
                  <a:lnTo>
                    <a:pt x="24" y="3"/>
                  </a:lnTo>
                  <a:lnTo>
                    <a:pt x="21" y="4"/>
                  </a:lnTo>
                  <a:lnTo>
                    <a:pt x="20" y="5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6" y="9"/>
                  </a:lnTo>
                  <a:lnTo>
                    <a:pt x="13" y="9"/>
                  </a:lnTo>
                  <a:lnTo>
                    <a:pt x="13" y="10"/>
                  </a:lnTo>
                  <a:lnTo>
                    <a:pt x="13" y="12"/>
                  </a:lnTo>
                  <a:lnTo>
                    <a:pt x="13" y="13"/>
                  </a:lnTo>
                  <a:lnTo>
                    <a:pt x="12" y="14"/>
                  </a:lnTo>
                  <a:lnTo>
                    <a:pt x="9" y="16"/>
                  </a:lnTo>
                  <a:lnTo>
                    <a:pt x="8" y="18"/>
                  </a:lnTo>
                  <a:lnTo>
                    <a:pt x="7" y="18"/>
                  </a:lnTo>
                  <a:lnTo>
                    <a:pt x="5" y="22"/>
                  </a:lnTo>
                  <a:lnTo>
                    <a:pt x="4" y="23"/>
                  </a:lnTo>
                  <a:lnTo>
                    <a:pt x="3" y="25"/>
                  </a:lnTo>
                  <a:lnTo>
                    <a:pt x="4" y="26"/>
                  </a:lnTo>
                  <a:lnTo>
                    <a:pt x="5" y="27"/>
                  </a:lnTo>
                  <a:lnTo>
                    <a:pt x="6" y="28"/>
                  </a:lnTo>
                  <a:lnTo>
                    <a:pt x="6" y="29"/>
                  </a:lnTo>
                  <a:lnTo>
                    <a:pt x="6" y="30"/>
                  </a:lnTo>
                  <a:lnTo>
                    <a:pt x="5" y="31"/>
                  </a:lnTo>
                  <a:lnTo>
                    <a:pt x="4" y="32"/>
                  </a:lnTo>
                  <a:lnTo>
                    <a:pt x="3" y="34"/>
                  </a:lnTo>
                  <a:lnTo>
                    <a:pt x="3" y="35"/>
                  </a:lnTo>
                  <a:lnTo>
                    <a:pt x="3" y="40"/>
                  </a:lnTo>
                  <a:lnTo>
                    <a:pt x="3" y="41"/>
                  </a:lnTo>
                  <a:lnTo>
                    <a:pt x="2" y="41"/>
                  </a:lnTo>
                  <a:lnTo>
                    <a:pt x="0" y="41"/>
                  </a:lnTo>
                  <a:lnTo>
                    <a:pt x="0" y="46"/>
                  </a:lnTo>
                  <a:lnTo>
                    <a:pt x="1" y="46"/>
                  </a:lnTo>
                  <a:lnTo>
                    <a:pt x="5" y="48"/>
                  </a:lnTo>
                  <a:lnTo>
                    <a:pt x="7" y="48"/>
                  </a:lnTo>
                  <a:lnTo>
                    <a:pt x="8" y="48"/>
                  </a:lnTo>
                  <a:lnTo>
                    <a:pt x="9" y="48"/>
                  </a:lnTo>
                  <a:lnTo>
                    <a:pt x="11" y="48"/>
                  </a:lnTo>
                  <a:lnTo>
                    <a:pt x="13" y="48"/>
                  </a:lnTo>
                  <a:lnTo>
                    <a:pt x="15" y="49"/>
                  </a:lnTo>
                  <a:lnTo>
                    <a:pt x="16" y="51"/>
                  </a:lnTo>
                  <a:lnTo>
                    <a:pt x="16" y="52"/>
                  </a:lnTo>
                  <a:lnTo>
                    <a:pt x="16" y="54"/>
                  </a:lnTo>
                  <a:lnTo>
                    <a:pt x="17" y="54"/>
                  </a:lnTo>
                  <a:lnTo>
                    <a:pt x="17" y="55"/>
                  </a:lnTo>
                  <a:lnTo>
                    <a:pt x="16" y="56"/>
                  </a:lnTo>
                  <a:lnTo>
                    <a:pt x="21" y="58"/>
                  </a:lnTo>
                  <a:lnTo>
                    <a:pt x="25" y="60"/>
                  </a:lnTo>
                  <a:lnTo>
                    <a:pt x="27" y="61"/>
                  </a:lnTo>
                  <a:lnTo>
                    <a:pt x="29" y="62"/>
                  </a:lnTo>
                  <a:lnTo>
                    <a:pt x="32" y="63"/>
                  </a:lnTo>
                  <a:lnTo>
                    <a:pt x="37" y="64"/>
                  </a:lnTo>
                  <a:lnTo>
                    <a:pt x="40" y="65"/>
                  </a:lnTo>
                  <a:lnTo>
                    <a:pt x="43" y="65"/>
                  </a:lnTo>
                  <a:lnTo>
                    <a:pt x="45" y="65"/>
                  </a:lnTo>
                  <a:lnTo>
                    <a:pt x="50" y="65"/>
                  </a:lnTo>
                  <a:lnTo>
                    <a:pt x="50" y="66"/>
                  </a:lnTo>
                  <a:lnTo>
                    <a:pt x="50" y="67"/>
                  </a:lnTo>
                  <a:lnTo>
                    <a:pt x="47" y="72"/>
                  </a:lnTo>
                  <a:lnTo>
                    <a:pt x="45" y="76"/>
                  </a:lnTo>
                  <a:lnTo>
                    <a:pt x="45" y="77"/>
                  </a:lnTo>
                  <a:lnTo>
                    <a:pt x="46" y="77"/>
                  </a:lnTo>
                  <a:lnTo>
                    <a:pt x="48" y="78"/>
                  </a:lnTo>
                  <a:lnTo>
                    <a:pt x="50" y="78"/>
                  </a:lnTo>
                  <a:lnTo>
                    <a:pt x="51" y="79"/>
                  </a:lnTo>
                  <a:lnTo>
                    <a:pt x="53" y="79"/>
                  </a:lnTo>
                  <a:lnTo>
                    <a:pt x="54" y="79"/>
                  </a:lnTo>
                  <a:lnTo>
                    <a:pt x="56" y="78"/>
                  </a:lnTo>
                  <a:lnTo>
                    <a:pt x="57" y="77"/>
                  </a:lnTo>
                  <a:lnTo>
                    <a:pt x="58" y="77"/>
                  </a:lnTo>
                  <a:lnTo>
                    <a:pt x="62" y="77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3" name="Freeform 1051">
              <a:extLst>
                <a:ext uri="{FF2B5EF4-FFF2-40B4-BE49-F238E27FC236}">
                  <a16:creationId xmlns:a16="http://schemas.microsoft.com/office/drawing/2014/main" xmlns="" id="{874A970D-88D6-4B91-9730-641C75D2F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006" y="5309708"/>
              <a:ext cx="1012932" cy="1005771"/>
            </a:xfrm>
            <a:custGeom>
              <a:avLst/>
              <a:gdLst>
                <a:gd name="T0" fmla="*/ 2147483646 w 104"/>
                <a:gd name="T1" fmla="*/ 2147483646 h 102"/>
                <a:gd name="T2" fmla="*/ 2147483646 w 104"/>
                <a:gd name="T3" fmla="*/ 2147483646 h 102"/>
                <a:gd name="T4" fmla="*/ 2147483646 w 104"/>
                <a:gd name="T5" fmla="*/ 2147483646 h 102"/>
                <a:gd name="T6" fmla="*/ 0 w 104"/>
                <a:gd name="T7" fmla="*/ 2147483646 h 102"/>
                <a:gd name="T8" fmla="*/ 2147483646 w 104"/>
                <a:gd name="T9" fmla="*/ 2147483646 h 102"/>
                <a:gd name="T10" fmla="*/ 2147483646 w 104"/>
                <a:gd name="T11" fmla="*/ 2147483646 h 102"/>
                <a:gd name="T12" fmla="*/ 2147483646 w 104"/>
                <a:gd name="T13" fmla="*/ 2147483646 h 102"/>
                <a:gd name="T14" fmla="*/ 2147483646 w 104"/>
                <a:gd name="T15" fmla="*/ 2147483646 h 102"/>
                <a:gd name="T16" fmla="*/ 2147483646 w 104"/>
                <a:gd name="T17" fmla="*/ 2147483646 h 102"/>
                <a:gd name="T18" fmla="*/ 2147483646 w 104"/>
                <a:gd name="T19" fmla="*/ 2147483646 h 102"/>
                <a:gd name="T20" fmla="*/ 2147483646 w 104"/>
                <a:gd name="T21" fmla="*/ 2147483646 h 102"/>
                <a:gd name="T22" fmla="*/ 2147483646 w 104"/>
                <a:gd name="T23" fmla="*/ 2147483646 h 102"/>
                <a:gd name="T24" fmla="*/ 2147483646 w 104"/>
                <a:gd name="T25" fmla="*/ 2147483646 h 102"/>
                <a:gd name="T26" fmla="*/ 2147483646 w 104"/>
                <a:gd name="T27" fmla="*/ 2147483646 h 102"/>
                <a:gd name="T28" fmla="*/ 2147483646 w 104"/>
                <a:gd name="T29" fmla="*/ 2147483646 h 102"/>
                <a:gd name="T30" fmla="*/ 2147483646 w 104"/>
                <a:gd name="T31" fmla="*/ 2147483646 h 102"/>
                <a:gd name="T32" fmla="*/ 2147483646 w 104"/>
                <a:gd name="T33" fmla="*/ 2147483646 h 102"/>
                <a:gd name="T34" fmla="*/ 2147483646 w 104"/>
                <a:gd name="T35" fmla="*/ 2147483646 h 102"/>
                <a:gd name="T36" fmla="*/ 2147483646 w 104"/>
                <a:gd name="T37" fmla="*/ 2147483646 h 102"/>
                <a:gd name="T38" fmla="*/ 2147483646 w 104"/>
                <a:gd name="T39" fmla="*/ 2147483646 h 102"/>
                <a:gd name="T40" fmla="*/ 2147483646 w 104"/>
                <a:gd name="T41" fmla="*/ 2147483646 h 102"/>
                <a:gd name="T42" fmla="*/ 2147483646 w 104"/>
                <a:gd name="T43" fmla="*/ 2147483646 h 102"/>
                <a:gd name="T44" fmla="*/ 2147483646 w 104"/>
                <a:gd name="T45" fmla="*/ 2147483646 h 102"/>
                <a:gd name="T46" fmla="*/ 2147483646 w 104"/>
                <a:gd name="T47" fmla="*/ 2147483646 h 102"/>
                <a:gd name="T48" fmla="*/ 2147483646 w 104"/>
                <a:gd name="T49" fmla="*/ 2147483646 h 102"/>
                <a:gd name="T50" fmla="*/ 2147483646 w 104"/>
                <a:gd name="T51" fmla="*/ 2147483646 h 102"/>
                <a:gd name="T52" fmla="*/ 2147483646 w 104"/>
                <a:gd name="T53" fmla="*/ 2147483646 h 102"/>
                <a:gd name="T54" fmla="*/ 2147483646 w 104"/>
                <a:gd name="T55" fmla="*/ 2147483646 h 102"/>
                <a:gd name="T56" fmla="*/ 2147483646 w 104"/>
                <a:gd name="T57" fmla="*/ 2147483646 h 102"/>
                <a:gd name="T58" fmla="*/ 2147483646 w 104"/>
                <a:gd name="T59" fmla="*/ 2147483646 h 102"/>
                <a:gd name="T60" fmla="*/ 2147483646 w 104"/>
                <a:gd name="T61" fmla="*/ 2147483646 h 102"/>
                <a:gd name="T62" fmla="*/ 2147483646 w 104"/>
                <a:gd name="T63" fmla="*/ 2147483646 h 102"/>
                <a:gd name="T64" fmla="*/ 2147483646 w 104"/>
                <a:gd name="T65" fmla="*/ 2147483646 h 102"/>
                <a:gd name="T66" fmla="*/ 2147483646 w 104"/>
                <a:gd name="T67" fmla="*/ 2147483646 h 102"/>
                <a:gd name="T68" fmla="*/ 2147483646 w 104"/>
                <a:gd name="T69" fmla="*/ 2147483646 h 102"/>
                <a:gd name="T70" fmla="*/ 2147483646 w 104"/>
                <a:gd name="T71" fmla="*/ 2147483646 h 102"/>
                <a:gd name="T72" fmla="*/ 2147483646 w 104"/>
                <a:gd name="T73" fmla="*/ 0 h 102"/>
                <a:gd name="T74" fmla="*/ 2147483646 w 104"/>
                <a:gd name="T75" fmla="*/ 2147483646 h 102"/>
                <a:gd name="T76" fmla="*/ 2147483646 w 104"/>
                <a:gd name="T77" fmla="*/ 2147483646 h 102"/>
                <a:gd name="T78" fmla="*/ 2147483646 w 104"/>
                <a:gd name="T79" fmla="*/ 2147483646 h 102"/>
                <a:gd name="T80" fmla="*/ 2147483646 w 104"/>
                <a:gd name="T81" fmla="*/ 2147483646 h 102"/>
                <a:gd name="T82" fmla="*/ 2147483646 w 104"/>
                <a:gd name="T83" fmla="*/ 2147483646 h 102"/>
                <a:gd name="T84" fmla="*/ 2147483646 w 104"/>
                <a:gd name="T85" fmla="*/ 2147483646 h 102"/>
                <a:gd name="T86" fmla="*/ 2147483646 w 104"/>
                <a:gd name="T87" fmla="*/ 2147483646 h 102"/>
                <a:gd name="T88" fmla="*/ 2147483646 w 104"/>
                <a:gd name="T89" fmla="*/ 2147483646 h 102"/>
                <a:gd name="T90" fmla="*/ 2147483646 w 104"/>
                <a:gd name="T91" fmla="*/ 2147483646 h 102"/>
                <a:gd name="T92" fmla="*/ 2147483646 w 104"/>
                <a:gd name="T93" fmla="*/ 2147483646 h 102"/>
                <a:gd name="T94" fmla="*/ 2147483646 w 104"/>
                <a:gd name="T95" fmla="*/ 2147483646 h 102"/>
                <a:gd name="T96" fmla="*/ 2147483646 w 104"/>
                <a:gd name="T97" fmla="*/ 2147483646 h 102"/>
                <a:gd name="T98" fmla="*/ 2147483646 w 104"/>
                <a:gd name="T99" fmla="*/ 2147483646 h 102"/>
                <a:gd name="T100" fmla="*/ 2147483646 w 104"/>
                <a:gd name="T101" fmla="*/ 2147483646 h 102"/>
                <a:gd name="T102" fmla="*/ 2147483646 w 104"/>
                <a:gd name="T103" fmla="*/ 2147483646 h 102"/>
                <a:gd name="T104" fmla="*/ 2147483646 w 104"/>
                <a:gd name="T105" fmla="*/ 2147483646 h 102"/>
                <a:gd name="T106" fmla="*/ 2147483646 w 104"/>
                <a:gd name="T107" fmla="*/ 2147483646 h 102"/>
                <a:gd name="T108" fmla="*/ 2147483646 w 104"/>
                <a:gd name="T109" fmla="*/ 2147483646 h 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4" h="102">
                  <a:moveTo>
                    <a:pt x="1" y="81"/>
                  </a:moveTo>
                  <a:lnTo>
                    <a:pt x="3" y="81"/>
                  </a:lnTo>
                  <a:lnTo>
                    <a:pt x="3" y="82"/>
                  </a:lnTo>
                  <a:lnTo>
                    <a:pt x="4" y="83"/>
                  </a:lnTo>
                  <a:lnTo>
                    <a:pt x="4" y="84"/>
                  </a:lnTo>
                  <a:lnTo>
                    <a:pt x="3" y="85"/>
                  </a:lnTo>
                  <a:lnTo>
                    <a:pt x="2" y="87"/>
                  </a:lnTo>
                  <a:lnTo>
                    <a:pt x="2" y="88"/>
                  </a:lnTo>
                  <a:lnTo>
                    <a:pt x="2" y="89"/>
                  </a:lnTo>
                  <a:lnTo>
                    <a:pt x="2" y="91"/>
                  </a:lnTo>
                  <a:lnTo>
                    <a:pt x="2" y="92"/>
                  </a:lnTo>
                  <a:lnTo>
                    <a:pt x="2" y="93"/>
                  </a:lnTo>
                  <a:lnTo>
                    <a:pt x="1" y="93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4" y="98"/>
                  </a:lnTo>
                  <a:lnTo>
                    <a:pt x="5" y="99"/>
                  </a:lnTo>
                  <a:lnTo>
                    <a:pt x="6" y="100"/>
                  </a:lnTo>
                  <a:lnTo>
                    <a:pt x="8" y="100"/>
                  </a:lnTo>
                  <a:lnTo>
                    <a:pt x="9" y="100"/>
                  </a:lnTo>
                  <a:lnTo>
                    <a:pt x="10" y="99"/>
                  </a:lnTo>
                  <a:lnTo>
                    <a:pt x="11" y="99"/>
                  </a:lnTo>
                  <a:lnTo>
                    <a:pt x="11" y="100"/>
                  </a:lnTo>
                  <a:lnTo>
                    <a:pt x="12" y="102"/>
                  </a:lnTo>
                  <a:lnTo>
                    <a:pt x="15" y="101"/>
                  </a:lnTo>
                  <a:lnTo>
                    <a:pt x="15" y="99"/>
                  </a:lnTo>
                  <a:lnTo>
                    <a:pt x="15" y="97"/>
                  </a:lnTo>
                  <a:lnTo>
                    <a:pt x="15" y="95"/>
                  </a:lnTo>
                  <a:lnTo>
                    <a:pt x="16" y="94"/>
                  </a:lnTo>
                  <a:lnTo>
                    <a:pt x="17" y="93"/>
                  </a:lnTo>
                  <a:lnTo>
                    <a:pt x="19" y="91"/>
                  </a:lnTo>
                  <a:lnTo>
                    <a:pt x="21" y="91"/>
                  </a:lnTo>
                  <a:lnTo>
                    <a:pt x="24" y="91"/>
                  </a:lnTo>
                  <a:lnTo>
                    <a:pt x="25" y="91"/>
                  </a:lnTo>
                  <a:lnTo>
                    <a:pt x="26" y="91"/>
                  </a:lnTo>
                  <a:lnTo>
                    <a:pt x="30" y="89"/>
                  </a:lnTo>
                  <a:lnTo>
                    <a:pt x="31" y="88"/>
                  </a:lnTo>
                  <a:lnTo>
                    <a:pt x="33" y="86"/>
                  </a:lnTo>
                  <a:lnTo>
                    <a:pt x="38" y="83"/>
                  </a:lnTo>
                  <a:lnTo>
                    <a:pt x="39" y="82"/>
                  </a:lnTo>
                  <a:lnTo>
                    <a:pt x="39" y="80"/>
                  </a:lnTo>
                  <a:lnTo>
                    <a:pt x="38" y="79"/>
                  </a:lnTo>
                  <a:lnTo>
                    <a:pt x="36" y="79"/>
                  </a:lnTo>
                  <a:lnTo>
                    <a:pt x="34" y="80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2" y="79"/>
                  </a:lnTo>
                  <a:lnTo>
                    <a:pt x="33" y="78"/>
                  </a:lnTo>
                  <a:lnTo>
                    <a:pt x="37" y="76"/>
                  </a:lnTo>
                  <a:lnTo>
                    <a:pt x="37" y="75"/>
                  </a:lnTo>
                  <a:lnTo>
                    <a:pt x="37" y="74"/>
                  </a:lnTo>
                  <a:lnTo>
                    <a:pt x="35" y="73"/>
                  </a:lnTo>
                  <a:lnTo>
                    <a:pt x="35" y="72"/>
                  </a:lnTo>
                  <a:lnTo>
                    <a:pt x="35" y="71"/>
                  </a:lnTo>
                  <a:lnTo>
                    <a:pt x="37" y="70"/>
                  </a:lnTo>
                  <a:lnTo>
                    <a:pt x="39" y="67"/>
                  </a:lnTo>
                  <a:lnTo>
                    <a:pt x="47" y="66"/>
                  </a:lnTo>
                  <a:lnTo>
                    <a:pt x="47" y="65"/>
                  </a:lnTo>
                  <a:lnTo>
                    <a:pt x="47" y="64"/>
                  </a:lnTo>
                  <a:lnTo>
                    <a:pt x="46" y="62"/>
                  </a:lnTo>
                  <a:lnTo>
                    <a:pt x="47" y="62"/>
                  </a:lnTo>
                  <a:lnTo>
                    <a:pt x="50" y="61"/>
                  </a:lnTo>
                  <a:lnTo>
                    <a:pt x="53" y="59"/>
                  </a:lnTo>
                  <a:lnTo>
                    <a:pt x="57" y="62"/>
                  </a:lnTo>
                  <a:lnTo>
                    <a:pt x="58" y="62"/>
                  </a:lnTo>
                  <a:lnTo>
                    <a:pt x="59" y="63"/>
                  </a:lnTo>
                  <a:lnTo>
                    <a:pt x="61" y="63"/>
                  </a:lnTo>
                  <a:lnTo>
                    <a:pt x="62" y="62"/>
                  </a:lnTo>
                  <a:lnTo>
                    <a:pt x="62" y="60"/>
                  </a:lnTo>
                  <a:lnTo>
                    <a:pt x="61" y="59"/>
                  </a:lnTo>
                  <a:lnTo>
                    <a:pt x="61" y="58"/>
                  </a:lnTo>
                  <a:lnTo>
                    <a:pt x="62" y="57"/>
                  </a:lnTo>
                  <a:lnTo>
                    <a:pt x="63" y="57"/>
                  </a:lnTo>
                  <a:lnTo>
                    <a:pt x="63" y="56"/>
                  </a:lnTo>
                  <a:lnTo>
                    <a:pt x="64" y="55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6" y="52"/>
                  </a:lnTo>
                  <a:lnTo>
                    <a:pt x="69" y="51"/>
                  </a:lnTo>
                  <a:lnTo>
                    <a:pt x="70" y="50"/>
                  </a:lnTo>
                  <a:lnTo>
                    <a:pt x="71" y="49"/>
                  </a:lnTo>
                  <a:lnTo>
                    <a:pt x="72" y="49"/>
                  </a:lnTo>
                  <a:lnTo>
                    <a:pt x="73" y="50"/>
                  </a:lnTo>
                  <a:lnTo>
                    <a:pt x="74" y="51"/>
                  </a:lnTo>
                  <a:lnTo>
                    <a:pt x="76" y="51"/>
                  </a:lnTo>
                  <a:lnTo>
                    <a:pt x="76" y="53"/>
                  </a:lnTo>
                  <a:lnTo>
                    <a:pt x="75" y="53"/>
                  </a:lnTo>
                  <a:lnTo>
                    <a:pt x="76" y="54"/>
                  </a:lnTo>
                  <a:lnTo>
                    <a:pt x="78" y="54"/>
                  </a:lnTo>
                  <a:lnTo>
                    <a:pt x="80" y="53"/>
                  </a:lnTo>
                  <a:lnTo>
                    <a:pt x="82" y="52"/>
                  </a:lnTo>
                  <a:lnTo>
                    <a:pt x="82" y="51"/>
                  </a:lnTo>
                  <a:lnTo>
                    <a:pt x="82" y="47"/>
                  </a:lnTo>
                  <a:lnTo>
                    <a:pt x="82" y="45"/>
                  </a:lnTo>
                  <a:lnTo>
                    <a:pt x="84" y="45"/>
                  </a:lnTo>
                  <a:lnTo>
                    <a:pt x="85" y="45"/>
                  </a:lnTo>
                  <a:lnTo>
                    <a:pt x="87" y="43"/>
                  </a:lnTo>
                  <a:lnTo>
                    <a:pt x="87" y="42"/>
                  </a:lnTo>
                  <a:lnTo>
                    <a:pt x="88" y="41"/>
                  </a:lnTo>
                  <a:lnTo>
                    <a:pt x="91" y="42"/>
                  </a:lnTo>
                  <a:lnTo>
                    <a:pt x="94" y="43"/>
                  </a:lnTo>
                  <a:lnTo>
                    <a:pt x="97" y="44"/>
                  </a:lnTo>
                  <a:lnTo>
                    <a:pt x="101" y="43"/>
                  </a:lnTo>
                  <a:lnTo>
                    <a:pt x="102" y="41"/>
                  </a:lnTo>
                  <a:lnTo>
                    <a:pt x="103" y="40"/>
                  </a:lnTo>
                  <a:lnTo>
                    <a:pt x="103" y="39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5"/>
                  </a:lnTo>
                  <a:lnTo>
                    <a:pt x="103" y="33"/>
                  </a:lnTo>
                  <a:lnTo>
                    <a:pt x="102" y="31"/>
                  </a:lnTo>
                  <a:lnTo>
                    <a:pt x="101" y="31"/>
                  </a:lnTo>
                  <a:lnTo>
                    <a:pt x="99" y="30"/>
                  </a:lnTo>
                  <a:lnTo>
                    <a:pt x="97" y="29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4" y="27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87" y="25"/>
                  </a:lnTo>
                  <a:lnTo>
                    <a:pt x="85" y="22"/>
                  </a:lnTo>
                  <a:lnTo>
                    <a:pt x="84" y="21"/>
                  </a:lnTo>
                  <a:lnTo>
                    <a:pt x="84" y="18"/>
                  </a:lnTo>
                  <a:lnTo>
                    <a:pt x="83" y="17"/>
                  </a:lnTo>
                  <a:lnTo>
                    <a:pt x="83" y="16"/>
                  </a:lnTo>
                  <a:lnTo>
                    <a:pt x="82" y="16"/>
                  </a:lnTo>
                  <a:lnTo>
                    <a:pt x="80" y="16"/>
                  </a:lnTo>
                  <a:lnTo>
                    <a:pt x="79" y="16"/>
                  </a:lnTo>
                  <a:lnTo>
                    <a:pt x="77" y="16"/>
                  </a:lnTo>
                  <a:lnTo>
                    <a:pt x="76" y="15"/>
                  </a:lnTo>
                  <a:lnTo>
                    <a:pt x="72" y="15"/>
                  </a:lnTo>
                  <a:lnTo>
                    <a:pt x="70" y="14"/>
                  </a:lnTo>
                  <a:lnTo>
                    <a:pt x="68" y="14"/>
                  </a:lnTo>
                  <a:lnTo>
                    <a:pt x="66" y="12"/>
                  </a:lnTo>
                  <a:lnTo>
                    <a:pt x="65" y="12"/>
                  </a:lnTo>
                  <a:lnTo>
                    <a:pt x="64" y="11"/>
                  </a:lnTo>
                  <a:lnTo>
                    <a:pt x="62" y="11"/>
                  </a:lnTo>
                  <a:lnTo>
                    <a:pt x="62" y="7"/>
                  </a:lnTo>
                  <a:lnTo>
                    <a:pt x="62" y="6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58" y="1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50" y="2"/>
                  </a:lnTo>
                  <a:lnTo>
                    <a:pt x="49" y="3"/>
                  </a:lnTo>
                  <a:lnTo>
                    <a:pt x="47" y="4"/>
                  </a:lnTo>
                  <a:lnTo>
                    <a:pt x="47" y="6"/>
                  </a:lnTo>
                  <a:lnTo>
                    <a:pt x="46" y="7"/>
                  </a:lnTo>
                  <a:lnTo>
                    <a:pt x="45" y="7"/>
                  </a:lnTo>
                  <a:lnTo>
                    <a:pt x="44" y="5"/>
                  </a:lnTo>
                  <a:lnTo>
                    <a:pt x="44" y="4"/>
                  </a:lnTo>
                  <a:lnTo>
                    <a:pt x="43" y="4"/>
                  </a:lnTo>
                  <a:lnTo>
                    <a:pt x="42" y="4"/>
                  </a:lnTo>
                  <a:lnTo>
                    <a:pt x="41" y="5"/>
                  </a:lnTo>
                  <a:lnTo>
                    <a:pt x="38" y="6"/>
                  </a:lnTo>
                  <a:lnTo>
                    <a:pt x="34" y="6"/>
                  </a:lnTo>
                  <a:lnTo>
                    <a:pt x="33" y="7"/>
                  </a:lnTo>
                  <a:lnTo>
                    <a:pt x="32" y="8"/>
                  </a:lnTo>
                  <a:lnTo>
                    <a:pt x="32" y="9"/>
                  </a:lnTo>
                  <a:lnTo>
                    <a:pt x="32" y="13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8" y="18"/>
                  </a:lnTo>
                  <a:lnTo>
                    <a:pt x="38" y="19"/>
                  </a:lnTo>
                  <a:lnTo>
                    <a:pt x="37" y="19"/>
                  </a:lnTo>
                  <a:lnTo>
                    <a:pt x="36" y="20"/>
                  </a:lnTo>
                  <a:lnTo>
                    <a:pt x="34" y="21"/>
                  </a:lnTo>
                  <a:lnTo>
                    <a:pt x="32" y="23"/>
                  </a:lnTo>
                  <a:lnTo>
                    <a:pt x="31" y="23"/>
                  </a:lnTo>
                  <a:lnTo>
                    <a:pt x="30" y="22"/>
                  </a:lnTo>
                  <a:lnTo>
                    <a:pt x="27" y="16"/>
                  </a:lnTo>
                  <a:lnTo>
                    <a:pt x="26" y="15"/>
                  </a:lnTo>
                  <a:lnTo>
                    <a:pt x="25" y="15"/>
                  </a:lnTo>
                  <a:lnTo>
                    <a:pt x="24" y="16"/>
                  </a:lnTo>
                  <a:lnTo>
                    <a:pt x="24" y="18"/>
                  </a:lnTo>
                  <a:lnTo>
                    <a:pt x="24" y="19"/>
                  </a:lnTo>
                  <a:lnTo>
                    <a:pt x="22" y="22"/>
                  </a:lnTo>
                  <a:lnTo>
                    <a:pt x="19" y="23"/>
                  </a:lnTo>
                  <a:lnTo>
                    <a:pt x="15" y="26"/>
                  </a:lnTo>
                  <a:lnTo>
                    <a:pt x="14" y="27"/>
                  </a:lnTo>
                  <a:lnTo>
                    <a:pt x="13" y="29"/>
                  </a:lnTo>
                  <a:lnTo>
                    <a:pt x="13" y="30"/>
                  </a:lnTo>
                  <a:lnTo>
                    <a:pt x="13" y="31"/>
                  </a:lnTo>
                  <a:lnTo>
                    <a:pt x="13" y="34"/>
                  </a:lnTo>
                  <a:lnTo>
                    <a:pt x="13" y="35"/>
                  </a:lnTo>
                  <a:lnTo>
                    <a:pt x="11" y="36"/>
                  </a:lnTo>
                  <a:lnTo>
                    <a:pt x="11" y="37"/>
                  </a:lnTo>
                  <a:lnTo>
                    <a:pt x="11" y="38"/>
                  </a:lnTo>
                  <a:lnTo>
                    <a:pt x="13" y="40"/>
                  </a:lnTo>
                  <a:lnTo>
                    <a:pt x="13" y="42"/>
                  </a:lnTo>
                  <a:lnTo>
                    <a:pt x="12" y="43"/>
                  </a:lnTo>
                  <a:lnTo>
                    <a:pt x="11" y="43"/>
                  </a:lnTo>
                  <a:lnTo>
                    <a:pt x="10" y="45"/>
                  </a:lnTo>
                  <a:lnTo>
                    <a:pt x="9" y="49"/>
                  </a:lnTo>
                  <a:lnTo>
                    <a:pt x="10" y="53"/>
                  </a:lnTo>
                  <a:lnTo>
                    <a:pt x="11" y="56"/>
                  </a:lnTo>
                  <a:lnTo>
                    <a:pt x="11" y="60"/>
                  </a:lnTo>
                  <a:lnTo>
                    <a:pt x="10" y="63"/>
                  </a:lnTo>
                  <a:lnTo>
                    <a:pt x="9" y="63"/>
                  </a:lnTo>
                  <a:lnTo>
                    <a:pt x="9" y="65"/>
                  </a:lnTo>
                  <a:lnTo>
                    <a:pt x="5" y="69"/>
                  </a:lnTo>
                  <a:lnTo>
                    <a:pt x="5" y="70"/>
                  </a:lnTo>
                  <a:lnTo>
                    <a:pt x="3" y="73"/>
                  </a:lnTo>
                  <a:lnTo>
                    <a:pt x="3" y="75"/>
                  </a:lnTo>
                  <a:lnTo>
                    <a:pt x="3" y="77"/>
                  </a:lnTo>
                  <a:lnTo>
                    <a:pt x="1" y="8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4" name="Freeform 1052">
              <a:extLst>
                <a:ext uri="{FF2B5EF4-FFF2-40B4-BE49-F238E27FC236}">
                  <a16:creationId xmlns:a16="http://schemas.microsoft.com/office/drawing/2014/main" xmlns="" id="{00544C8B-04A4-4D7F-A7FA-9272B2C60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9330" y="5790121"/>
              <a:ext cx="1057333" cy="800018"/>
            </a:xfrm>
            <a:custGeom>
              <a:avLst/>
              <a:gdLst>
                <a:gd name="T0" fmla="*/ 2147483646 w 106"/>
                <a:gd name="T1" fmla="*/ 2147483646 h 81"/>
                <a:gd name="T2" fmla="*/ 2147483646 w 106"/>
                <a:gd name="T3" fmla="*/ 2147483646 h 81"/>
                <a:gd name="T4" fmla="*/ 2147483646 w 106"/>
                <a:gd name="T5" fmla="*/ 2147483646 h 81"/>
                <a:gd name="T6" fmla="*/ 2147483646 w 106"/>
                <a:gd name="T7" fmla="*/ 2147483646 h 81"/>
                <a:gd name="T8" fmla="*/ 2147483646 w 106"/>
                <a:gd name="T9" fmla="*/ 2147483646 h 81"/>
                <a:gd name="T10" fmla="*/ 2147483646 w 106"/>
                <a:gd name="T11" fmla="*/ 2147483646 h 81"/>
                <a:gd name="T12" fmla="*/ 2147483646 w 106"/>
                <a:gd name="T13" fmla="*/ 2147483646 h 81"/>
                <a:gd name="T14" fmla="*/ 2147483646 w 106"/>
                <a:gd name="T15" fmla="*/ 2147483646 h 81"/>
                <a:gd name="T16" fmla="*/ 2147483646 w 106"/>
                <a:gd name="T17" fmla="*/ 2147483646 h 81"/>
                <a:gd name="T18" fmla="*/ 2147483646 w 106"/>
                <a:gd name="T19" fmla="*/ 2147483646 h 81"/>
                <a:gd name="T20" fmla="*/ 2147483646 w 106"/>
                <a:gd name="T21" fmla="*/ 2147483646 h 81"/>
                <a:gd name="T22" fmla="*/ 2147483646 w 106"/>
                <a:gd name="T23" fmla="*/ 2147483646 h 81"/>
                <a:gd name="T24" fmla="*/ 2147483646 w 106"/>
                <a:gd name="T25" fmla="*/ 2147483646 h 81"/>
                <a:gd name="T26" fmla="*/ 2147483646 w 106"/>
                <a:gd name="T27" fmla="*/ 2147483646 h 81"/>
                <a:gd name="T28" fmla="*/ 2147483646 w 106"/>
                <a:gd name="T29" fmla="*/ 2147483646 h 81"/>
                <a:gd name="T30" fmla="*/ 2147483646 w 106"/>
                <a:gd name="T31" fmla="*/ 2147483646 h 81"/>
                <a:gd name="T32" fmla="*/ 2147483646 w 106"/>
                <a:gd name="T33" fmla="*/ 2147483646 h 81"/>
                <a:gd name="T34" fmla="*/ 2147483646 w 106"/>
                <a:gd name="T35" fmla="*/ 2147483646 h 81"/>
                <a:gd name="T36" fmla="*/ 2147483646 w 106"/>
                <a:gd name="T37" fmla="*/ 2147483646 h 81"/>
                <a:gd name="T38" fmla="*/ 2147483646 w 106"/>
                <a:gd name="T39" fmla="*/ 2147483646 h 81"/>
                <a:gd name="T40" fmla="*/ 2147483646 w 106"/>
                <a:gd name="T41" fmla="*/ 2147483646 h 81"/>
                <a:gd name="T42" fmla="*/ 2147483646 w 106"/>
                <a:gd name="T43" fmla="*/ 2147483646 h 81"/>
                <a:gd name="T44" fmla="*/ 2147483646 w 106"/>
                <a:gd name="T45" fmla="*/ 2147483646 h 81"/>
                <a:gd name="T46" fmla="*/ 2147483646 w 106"/>
                <a:gd name="T47" fmla="*/ 2147483646 h 81"/>
                <a:gd name="T48" fmla="*/ 2147483646 w 106"/>
                <a:gd name="T49" fmla="*/ 2147483646 h 81"/>
                <a:gd name="T50" fmla="*/ 2147483646 w 106"/>
                <a:gd name="T51" fmla="*/ 2147483646 h 81"/>
                <a:gd name="T52" fmla="*/ 2147483646 w 106"/>
                <a:gd name="T53" fmla="*/ 2147483646 h 81"/>
                <a:gd name="T54" fmla="*/ 2147483646 w 106"/>
                <a:gd name="T55" fmla="*/ 2147483646 h 81"/>
                <a:gd name="T56" fmla="*/ 2147483646 w 106"/>
                <a:gd name="T57" fmla="*/ 2147483646 h 81"/>
                <a:gd name="T58" fmla="*/ 2147483646 w 106"/>
                <a:gd name="T59" fmla="*/ 2147483646 h 81"/>
                <a:gd name="T60" fmla="*/ 2147483646 w 106"/>
                <a:gd name="T61" fmla="*/ 2147483646 h 81"/>
                <a:gd name="T62" fmla="*/ 2147483646 w 106"/>
                <a:gd name="T63" fmla="*/ 2147483646 h 81"/>
                <a:gd name="T64" fmla="*/ 2147483646 w 106"/>
                <a:gd name="T65" fmla="*/ 2147483646 h 81"/>
                <a:gd name="T66" fmla="*/ 2147483646 w 106"/>
                <a:gd name="T67" fmla="*/ 2147483646 h 81"/>
                <a:gd name="T68" fmla="*/ 2147483646 w 106"/>
                <a:gd name="T69" fmla="*/ 2147483646 h 81"/>
                <a:gd name="T70" fmla="*/ 2147483646 w 106"/>
                <a:gd name="T71" fmla="*/ 2147483646 h 81"/>
                <a:gd name="T72" fmla="*/ 2147483646 w 106"/>
                <a:gd name="T73" fmla="*/ 2147483646 h 81"/>
                <a:gd name="T74" fmla="*/ 2147483646 w 106"/>
                <a:gd name="T75" fmla="*/ 2147483646 h 81"/>
                <a:gd name="T76" fmla="*/ 2147483646 w 106"/>
                <a:gd name="T77" fmla="*/ 2147483646 h 81"/>
                <a:gd name="T78" fmla="*/ 2147483646 w 106"/>
                <a:gd name="T79" fmla="*/ 2147483646 h 81"/>
                <a:gd name="T80" fmla="*/ 2147483646 w 106"/>
                <a:gd name="T81" fmla="*/ 2147483646 h 81"/>
                <a:gd name="T82" fmla="*/ 2147483646 w 106"/>
                <a:gd name="T83" fmla="*/ 2147483646 h 81"/>
                <a:gd name="T84" fmla="*/ 2147483646 w 106"/>
                <a:gd name="T85" fmla="*/ 2147483646 h 81"/>
                <a:gd name="T86" fmla="*/ 2147483646 w 106"/>
                <a:gd name="T87" fmla="*/ 2147483646 h 81"/>
                <a:gd name="T88" fmla="*/ 2147483646 w 106"/>
                <a:gd name="T89" fmla="*/ 2147483646 h 81"/>
                <a:gd name="T90" fmla="*/ 2147483646 w 106"/>
                <a:gd name="T91" fmla="*/ 2147483646 h 81"/>
                <a:gd name="T92" fmla="*/ 2147483646 w 106"/>
                <a:gd name="T93" fmla="*/ 2147483646 h 81"/>
                <a:gd name="T94" fmla="*/ 2147483646 w 106"/>
                <a:gd name="T95" fmla="*/ 2147483646 h 81"/>
                <a:gd name="T96" fmla="*/ 2147483646 w 106"/>
                <a:gd name="T97" fmla="*/ 2147483646 h 81"/>
                <a:gd name="T98" fmla="*/ 2147483646 w 106"/>
                <a:gd name="T99" fmla="*/ 2147483646 h 81"/>
                <a:gd name="T100" fmla="*/ 2147483646 w 106"/>
                <a:gd name="T101" fmla="*/ 2147483646 h 81"/>
                <a:gd name="T102" fmla="*/ 2147483646 w 106"/>
                <a:gd name="T103" fmla="*/ 2147483646 h 81"/>
                <a:gd name="T104" fmla="*/ 2147483646 w 106"/>
                <a:gd name="T105" fmla="*/ 2147483646 h 81"/>
                <a:gd name="T106" fmla="*/ 2147483646 w 106"/>
                <a:gd name="T107" fmla="*/ 2147483646 h 81"/>
                <a:gd name="T108" fmla="*/ 2147483646 w 106"/>
                <a:gd name="T109" fmla="*/ 2147483646 h 8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6" h="81">
                  <a:moveTo>
                    <a:pt x="0" y="53"/>
                  </a:moveTo>
                  <a:lnTo>
                    <a:pt x="1" y="55"/>
                  </a:lnTo>
                  <a:lnTo>
                    <a:pt x="1" y="56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5" y="56"/>
                  </a:lnTo>
                  <a:lnTo>
                    <a:pt x="6" y="57"/>
                  </a:lnTo>
                  <a:lnTo>
                    <a:pt x="7" y="58"/>
                  </a:lnTo>
                  <a:lnTo>
                    <a:pt x="8" y="56"/>
                  </a:lnTo>
                  <a:lnTo>
                    <a:pt x="9" y="57"/>
                  </a:lnTo>
                  <a:lnTo>
                    <a:pt x="10" y="56"/>
                  </a:lnTo>
                  <a:lnTo>
                    <a:pt x="11" y="57"/>
                  </a:lnTo>
                  <a:lnTo>
                    <a:pt x="12" y="57"/>
                  </a:lnTo>
                  <a:lnTo>
                    <a:pt x="12" y="58"/>
                  </a:lnTo>
                  <a:lnTo>
                    <a:pt x="13" y="59"/>
                  </a:lnTo>
                  <a:lnTo>
                    <a:pt x="17" y="58"/>
                  </a:lnTo>
                  <a:lnTo>
                    <a:pt x="18" y="59"/>
                  </a:lnTo>
                  <a:lnTo>
                    <a:pt x="19" y="61"/>
                  </a:lnTo>
                  <a:lnTo>
                    <a:pt x="20" y="62"/>
                  </a:lnTo>
                  <a:lnTo>
                    <a:pt x="20" y="63"/>
                  </a:lnTo>
                  <a:lnTo>
                    <a:pt x="20" y="65"/>
                  </a:lnTo>
                  <a:lnTo>
                    <a:pt x="21" y="66"/>
                  </a:lnTo>
                  <a:lnTo>
                    <a:pt x="22" y="66"/>
                  </a:lnTo>
                  <a:lnTo>
                    <a:pt x="23" y="68"/>
                  </a:lnTo>
                  <a:lnTo>
                    <a:pt x="24" y="69"/>
                  </a:lnTo>
                  <a:lnTo>
                    <a:pt x="25" y="69"/>
                  </a:lnTo>
                  <a:lnTo>
                    <a:pt x="25" y="70"/>
                  </a:lnTo>
                  <a:lnTo>
                    <a:pt x="26" y="69"/>
                  </a:lnTo>
                  <a:lnTo>
                    <a:pt x="27" y="69"/>
                  </a:lnTo>
                  <a:lnTo>
                    <a:pt x="30" y="71"/>
                  </a:lnTo>
                  <a:lnTo>
                    <a:pt x="31" y="71"/>
                  </a:lnTo>
                  <a:lnTo>
                    <a:pt x="33" y="71"/>
                  </a:lnTo>
                  <a:lnTo>
                    <a:pt x="34" y="70"/>
                  </a:lnTo>
                  <a:lnTo>
                    <a:pt x="35" y="70"/>
                  </a:lnTo>
                  <a:lnTo>
                    <a:pt x="36" y="71"/>
                  </a:lnTo>
                  <a:lnTo>
                    <a:pt x="36" y="72"/>
                  </a:lnTo>
                  <a:lnTo>
                    <a:pt x="39" y="70"/>
                  </a:lnTo>
                  <a:lnTo>
                    <a:pt x="39" y="69"/>
                  </a:lnTo>
                  <a:lnTo>
                    <a:pt x="39" y="68"/>
                  </a:lnTo>
                  <a:lnTo>
                    <a:pt x="40" y="65"/>
                  </a:lnTo>
                  <a:lnTo>
                    <a:pt x="41" y="61"/>
                  </a:lnTo>
                  <a:lnTo>
                    <a:pt x="42" y="62"/>
                  </a:lnTo>
                  <a:lnTo>
                    <a:pt x="43" y="62"/>
                  </a:lnTo>
                  <a:lnTo>
                    <a:pt x="46" y="65"/>
                  </a:lnTo>
                  <a:lnTo>
                    <a:pt x="47" y="67"/>
                  </a:lnTo>
                  <a:lnTo>
                    <a:pt x="48" y="69"/>
                  </a:lnTo>
                  <a:lnTo>
                    <a:pt x="48" y="71"/>
                  </a:lnTo>
                  <a:lnTo>
                    <a:pt x="48" y="72"/>
                  </a:lnTo>
                  <a:lnTo>
                    <a:pt x="48" y="73"/>
                  </a:lnTo>
                  <a:lnTo>
                    <a:pt x="46" y="74"/>
                  </a:lnTo>
                  <a:lnTo>
                    <a:pt x="46" y="75"/>
                  </a:lnTo>
                  <a:lnTo>
                    <a:pt x="45" y="75"/>
                  </a:lnTo>
                  <a:lnTo>
                    <a:pt x="45" y="74"/>
                  </a:lnTo>
                  <a:lnTo>
                    <a:pt x="44" y="72"/>
                  </a:lnTo>
                  <a:lnTo>
                    <a:pt x="43" y="72"/>
                  </a:lnTo>
                  <a:lnTo>
                    <a:pt x="43" y="75"/>
                  </a:lnTo>
                  <a:lnTo>
                    <a:pt x="43" y="76"/>
                  </a:lnTo>
                  <a:lnTo>
                    <a:pt x="43" y="77"/>
                  </a:lnTo>
                  <a:lnTo>
                    <a:pt x="41" y="77"/>
                  </a:lnTo>
                  <a:lnTo>
                    <a:pt x="40" y="77"/>
                  </a:lnTo>
                  <a:lnTo>
                    <a:pt x="40" y="78"/>
                  </a:lnTo>
                  <a:lnTo>
                    <a:pt x="41" y="80"/>
                  </a:lnTo>
                  <a:lnTo>
                    <a:pt x="44" y="79"/>
                  </a:lnTo>
                  <a:lnTo>
                    <a:pt x="46" y="78"/>
                  </a:lnTo>
                  <a:lnTo>
                    <a:pt x="47" y="77"/>
                  </a:lnTo>
                  <a:lnTo>
                    <a:pt x="48" y="77"/>
                  </a:lnTo>
                  <a:lnTo>
                    <a:pt x="49" y="77"/>
                  </a:lnTo>
                  <a:lnTo>
                    <a:pt x="50" y="77"/>
                  </a:lnTo>
                  <a:lnTo>
                    <a:pt x="51" y="77"/>
                  </a:lnTo>
                  <a:lnTo>
                    <a:pt x="52" y="77"/>
                  </a:lnTo>
                  <a:lnTo>
                    <a:pt x="52" y="75"/>
                  </a:lnTo>
                  <a:lnTo>
                    <a:pt x="54" y="75"/>
                  </a:lnTo>
                  <a:lnTo>
                    <a:pt x="56" y="74"/>
                  </a:lnTo>
                  <a:lnTo>
                    <a:pt x="57" y="74"/>
                  </a:lnTo>
                  <a:lnTo>
                    <a:pt x="58" y="73"/>
                  </a:lnTo>
                  <a:lnTo>
                    <a:pt x="60" y="71"/>
                  </a:lnTo>
                  <a:lnTo>
                    <a:pt x="64" y="74"/>
                  </a:lnTo>
                  <a:lnTo>
                    <a:pt x="64" y="75"/>
                  </a:lnTo>
                  <a:lnTo>
                    <a:pt x="64" y="76"/>
                  </a:lnTo>
                  <a:lnTo>
                    <a:pt x="64" y="77"/>
                  </a:lnTo>
                  <a:lnTo>
                    <a:pt x="68" y="79"/>
                  </a:lnTo>
                  <a:lnTo>
                    <a:pt x="68" y="77"/>
                  </a:lnTo>
                  <a:lnTo>
                    <a:pt x="73" y="81"/>
                  </a:lnTo>
                  <a:lnTo>
                    <a:pt x="75" y="81"/>
                  </a:lnTo>
                  <a:lnTo>
                    <a:pt x="76" y="80"/>
                  </a:lnTo>
                  <a:lnTo>
                    <a:pt x="78" y="78"/>
                  </a:lnTo>
                  <a:lnTo>
                    <a:pt x="79" y="77"/>
                  </a:lnTo>
                  <a:lnTo>
                    <a:pt x="80" y="77"/>
                  </a:lnTo>
                  <a:lnTo>
                    <a:pt x="81" y="77"/>
                  </a:lnTo>
                  <a:lnTo>
                    <a:pt x="83" y="77"/>
                  </a:lnTo>
                  <a:lnTo>
                    <a:pt x="84" y="78"/>
                  </a:lnTo>
                  <a:lnTo>
                    <a:pt x="85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7" y="76"/>
                  </a:lnTo>
                  <a:lnTo>
                    <a:pt x="88" y="78"/>
                  </a:lnTo>
                  <a:lnTo>
                    <a:pt x="89" y="79"/>
                  </a:lnTo>
                  <a:lnTo>
                    <a:pt x="91" y="79"/>
                  </a:lnTo>
                  <a:lnTo>
                    <a:pt x="92" y="79"/>
                  </a:lnTo>
                  <a:lnTo>
                    <a:pt x="94" y="80"/>
                  </a:lnTo>
                  <a:lnTo>
                    <a:pt x="95" y="79"/>
                  </a:lnTo>
                  <a:lnTo>
                    <a:pt x="96" y="78"/>
                  </a:lnTo>
                  <a:lnTo>
                    <a:pt x="98" y="77"/>
                  </a:lnTo>
                  <a:lnTo>
                    <a:pt x="98" y="76"/>
                  </a:lnTo>
                  <a:lnTo>
                    <a:pt x="98" y="75"/>
                  </a:lnTo>
                  <a:lnTo>
                    <a:pt x="96" y="72"/>
                  </a:lnTo>
                  <a:lnTo>
                    <a:pt x="96" y="70"/>
                  </a:lnTo>
                  <a:lnTo>
                    <a:pt x="95" y="71"/>
                  </a:lnTo>
                  <a:lnTo>
                    <a:pt x="94" y="71"/>
                  </a:lnTo>
                  <a:lnTo>
                    <a:pt x="92" y="69"/>
                  </a:lnTo>
                  <a:lnTo>
                    <a:pt x="93" y="67"/>
                  </a:lnTo>
                  <a:lnTo>
                    <a:pt x="90" y="65"/>
                  </a:lnTo>
                  <a:lnTo>
                    <a:pt x="89" y="65"/>
                  </a:lnTo>
                  <a:lnTo>
                    <a:pt x="88" y="66"/>
                  </a:lnTo>
                  <a:lnTo>
                    <a:pt x="87" y="65"/>
                  </a:lnTo>
                  <a:lnTo>
                    <a:pt x="87" y="66"/>
                  </a:lnTo>
                  <a:lnTo>
                    <a:pt x="86" y="66"/>
                  </a:lnTo>
                  <a:lnTo>
                    <a:pt x="85" y="65"/>
                  </a:lnTo>
                  <a:lnTo>
                    <a:pt x="85" y="63"/>
                  </a:lnTo>
                  <a:lnTo>
                    <a:pt x="85" y="61"/>
                  </a:lnTo>
                  <a:lnTo>
                    <a:pt x="86" y="61"/>
                  </a:lnTo>
                  <a:lnTo>
                    <a:pt x="87" y="60"/>
                  </a:lnTo>
                  <a:lnTo>
                    <a:pt x="88" y="60"/>
                  </a:lnTo>
                  <a:lnTo>
                    <a:pt x="88" y="59"/>
                  </a:lnTo>
                  <a:lnTo>
                    <a:pt x="89" y="56"/>
                  </a:lnTo>
                  <a:lnTo>
                    <a:pt x="86" y="55"/>
                  </a:lnTo>
                  <a:lnTo>
                    <a:pt x="86" y="54"/>
                  </a:lnTo>
                  <a:lnTo>
                    <a:pt x="86" y="52"/>
                  </a:lnTo>
                  <a:lnTo>
                    <a:pt x="88" y="50"/>
                  </a:lnTo>
                  <a:lnTo>
                    <a:pt x="91" y="48"/>
                  </a:lnTo>
                  <a:lnTo>
                    <a:pt x="92" y="48"/>
                  </a:lnTo>
                  <a:lnTo>
                    <a:pt x="92" y="47"/>
                  </a:lnTo>
                  <a:lnTo>
                    <a:pt x="91" y="46"/>
                  </a:lnTo>
                  <a:lnTo>
                    <a:pt x="91" y="45"/>
                  </a:lnTo>
                  <a:lnTo>
                    <a:pt x="91" y="44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88" y="43"/>
                  </a:lnTo>
                  <a:lnTo>
                    <a:pt x="89" y="41"/>
                  </a:lnTo>
                  <a:lnTo>
                    <a:pt x="88" y="41"/>
                  </a:lnTo>
                  <a:lnTo>
                    <a:pt x="87" y="41"/>
                  </a:lnTo>
                  <a:lnTo>
                    <a:pt x="85" y="39"/>
                  </a:lnTo>
                  <a:lnTo>
                    <a:pt x="86" y="37"/>
                  </a:lnTo>
                  <a:lnTo>
                    <a:pt x="86" y="34"/>
                  </a:lnTo>
                  <a:lnTo>
                    <a:pt x="87" y="32"/>
                  </a:lnTo>
                  <a:lnTo>
                    <a:pt x="88" y="31"/>
                  </a:lnTo>
                  <a:lnTo>
                    <a:pt x="91" y="29"/>
                  </a:lnTo>
                  <a:lnTo>
                    <a:pt x="91" y="27"/>
                  </a:lnTo>
                  <a:lnTo>
                    <a:pt x="92" y="26"/>
                  </a:lnTo>
                  <a:lnTo>
                    <a:pt x="93" y="24"/>
                  </a:lnTo>
                  <a:lnTo>
                    <a:pt x="95" y="21"/>
                  </a:lnTo>
                  <a:lnTo>
                    <a:pt x="95" y="22"/>
                  </a:lnTo>
                  <a:lnTo>
                    <a:pt x="97" y="24"/>
                  </a:lnTo>
                  <a:lnTo>
                    <a:pt x="100" y="24"/>
                  </a:lnTo>
                  <a:lnTo>
                    <a:pt x="100" y="25"/>
                  </a:lnTo>
                  <a:lnTo>
                    <a:pt x="99" y="26"/>
                  </a:lnTo>
                  <a:lnTo>
                    <a:pt x="101" y="28"/>
                  </a:lnTo>
                  <a:lnTo>
                    <a:pt x="102" y="28"/>
                  </a:lnTo>
                  <a:lnTo>
                    <a:pt x="102" y="29"/>
                  </a:lnTo>
                  <a:lnTo>
                    <a:pt x="104" y="31"/>
                  </a:lnTo>
                  <a:lnTo>
                    <a:pt x="104" y="30"/>
                  </a:lnTo>
                  <a:lnTo>
                    <a:pt x="104" y="29"/>
                  </a:lnTo>
                  <a:lnTo>
                    <a:pt x="104" y="28"/>
                  </a:lnTo>
                  <a:lnTo>
                    <a:pt x="104" y="27"/>
                  </a:lnTo>
                  <a:lnTo>
                    <a:pt x="106" y="25"/>
                  </a:lnTo>
                  <a:lnTo>
                    <a:pt x="105" y="24"/>
                  </a:lnTo>
                  <a:lnTo>
                    <a:pt x="105" y="23"/>
                  </a:lnTo>
                  <a:lnTo>
                    <a:pt x="105" y="22"/>
                  </a:lnTo>
                  <a:lnTo>
                    <a:pt x="106" y="21"/>
                  </a:lnTo>
                  <a:lnTo>
                    <a:pt x="104" y="17"/>
                  </a:lnTo>
                  <a:lnTo>
                    <a:pt x="104" y="16"/>
                  </a:lnTo>
                  <a:lnTo>
                    <a:pt x="104" y="14"/>
                  </a:lnTo>
                  <a:lnTo>
                    <a:pt x="104" y="13"/>
                  </a:lnTo>
                  <a:lnTo>
                    <a:pt x="102" y="14"/>
                  </a:lnTo>
                  <a:lnTo>
                    <a:pt x="100" y="14"/>
                  </a:lnTo>
                  <a:lnTo>
                    <a:pt x="97" y="14"/>
                  </a:lnTo>
                  <a:lnTo>
                    <a:pt x="96" y="14"/>
                  </a:lnTo>
                  <a:lnTo>
                    <a:pt x="95" y="13"/>
                  </a:lnTo>
                  <a:lnTo>
                    <a:pt x="93" y="13"/>
                  </a:lnTo>
                  <a:lnTo>
                    <a:pt x="92" y="12"/>
                  </a:lnTo>
                  <a:lnTo>
                    <a:pt x="92" y="11"/>
                  </a:lnTo>
                  <a:lnTo>
                    <a:pt x="91" y="11"/>
                  </a:lnTo>
                  <a:lnTo>
                    <a:pt x="87" y="10"/>
                  </a:lnTo>
                  <a:lnTo>
                    <a:pt x="85" y="10"/>
                  </a:lnTo>
                  <a:lnTo>
                    <a:pt x="83" y="9"/>
                  </a:lnTo>
                  <a:lnTo>
                    <a:pt x="80" y="7"/>
                  </a:lnTo>
                  <a:lnTo>
                    <a:pt x="77" y="7"/>
                  </a:lnTo>
                  <a:lnTo>
                    <a:pt x="73" y="5"/>
                  </a:lnTo>
                  <a:lnTo>
                    <a:pt x="70" y="3"/>
                  </a:lnTo>
                  <a:lnTo>
                    <a:pt x="68" y="4"/>
                  </a:lnTo>
                  <a:lnTo>
                    <a:pt x="66" y="5"/>
                  </a:lnTo>
                  <a:lnTo>
                    <a:pt x="64" y="5"/>
                  </a:lnTo>
                  <a:lnTo>
                    <a:pt x="63" y="4"/>
                  </a:lnTo>
                  <a:lnTo>
                    <a:pt x="64" y="4"/>
                  </a:lnTo>
                  <a:lnTo>
                    <a:pt x="64" y="2"/>
                  </a:lnTo>
                  <a:lnTo>
                    <a:pt x="62" y="2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8" y="1"/>
                  </a:lnTo>
                  <a:lnTo>
                    <a:pt x="57" y="2"/>
                  </a:lnTo>
                  <a:lnTo>
                    <a:pt x="54" y="3"/>
                  </a:lnTo>
                  <a:lnTo>
                    <a:pt x="53" y="4"/>
                  </a:lnTo>
                  <a:lnTo>
                    <a:pt x="53" y="5"/>
                  </a:lnTo>
                  <a:lnTo>
                    <a:pt x="52" y="6"/>
                  </a:lnTo>
                  <a:lnTo>
                    <a:pt x="51" y="7"/>
                  </a:lnTo>
                  <a:lnTo>
                    <a:pt x="51" y="8"/>
                  </a:lnTo>
                  <a:lnTo>
                    <a:pt x="50" y="8"/>
                  </a:lnTo>
                  <a:lnTo>
                    <a:pt x="49" y="9"/>
                  </a:lnTo>
                  <a:lnTo>
                    <a:pt x="49" y="10"/>
                  </a:lnTo>
                  <a:lnTo>
                    <a:pt x="50" y="11"/>
                  </a:lnTo>
                  <a:lnTo>
                    <a:pt x="50" y="13"/>
                  </a:lnTo>
                  <a:lnTo>
                    <a:pt x="49" y="14"/>
                  </a:lnTo>
                  <a:lnTo>
                    <a:pt x="47" y="14"/>
                  </a:lnTo>
                  <a:lnTo>
                    <a:pt x="46" y="13"/>
                  </a:lnTo>
                  <a:lnTo>
                    <a:pt x="45" y="13"/>
                  </a:lnTo>
                  <a:lnTo>
                    <a:pt x="41" y="10"/>
                  </a:lnTo>
                  <a:lnTo>
                    <a:pt x="38" y="12"/>
                  </a:lnTo>
                  <a:lnTo>
                    <a:pt x="35" y="13"/>
                  </a:lnTo>
                  <a:lnTo>
                    <a:pt x="34" y="13"/>
                  </a:lnTo>
                  <a:lnTo>
                    <a:pt x="35" y="15"/>
                  </a:lnTo>
                  <a:lnTo>
                    <a:pt x="35" y="16"/>
                  </a:lnTo>
                  <a:lnTo>
                    <a:pt x="35" y="17"/>
                  </a:lnTo>
                  <a:lnTo>
                    <a:pt x="27" y="18"/>
                  </a:lnTo>
                  <a:lnTo>
                    <a:pt x="25" y="21"/>
                  </a:lnTo>
                  <a:lnTo>
                    <a:pt x="23" y="22"/>
                  </a:lnTo>
                  <a:lnTo>
                    <a:pt x="23" y="23"/>
                  </a:lnTo>
                  <a:lnTo>
                    <a:pt x="23" y="24"/>
                  </a:lnTo>
                  <a:lnTo>
                    <a:pt x="25" y="25"/>
                  </a:lnTo>
                  <a:lnTo>
                    <a:pt x="25" y="26"/>
                  </a:lnTo>
                  <a:lnTo>
                    <a:pt x="25" y="27"/>
                  </a:lnTo>
                  <a:lnTo>
                    <a:pt x="21" y="29"/>
                  </a:lnTo>
                  <a:lnTo>
                    <a:pt x="20" y="30"/>
                  </a:lnTo>
                  <a:lnTo>
                    <a:pt x="20" y="31"/>
                  </a:lnTo>
                  <a:lnTo>
                    <a:pt x="21" y="31"/>
                  </a:lnTo>
                  <a:lnTo>
                    <a:pt x="22" y="31"/>
                  </a:lnTo>
                  <a:lnTo>
                    <a:pt x="24" y="30"/>
                  </a:lnTo>
                  <a:lnTo>
                    <a:pt x="26" y="30"/>
                  </a:lnTo>
                  <a:lnTo>
                    <a:pt x="27" y="31"/>
                  </a:lnTo>
                  <a:lnTo>
                    <a:pt x="27" y="33"/>
                  </a:lnTo>
                  <a:lnTo>
                    <a:pt x="26" y="34"/>
                  </a:lnTo>
                  <a:lnTo>
                    <a:pt x="21" y="37"/>
                  </a:lnTo>
                  <a:lnTo>
                    <a:pt x="19" y="39"/>
                  </a:lnTo>
                  <a:lnTo>
                    <a:pt x="18" y="40"/>
                  </a:lnTo>
                  <a:lnTo>
                    <a:pt x="14" y="42"/>
                  </a:lnTo>
                  <a:lnTo>
                    <a:pt x="13" y="42"/>
                  </a:lnTo>
                  <a:lnTo>
                    <a:pt x="12" y="42"/>
                  </a:lnTo>
                  <a:lnTo>
                    <a:pt x="9" y="42"/>
                  </a:lnTo>
                  <a:lnTo>
                    <a:pt x="7" y="42"/>
                  </a:lnTo>
                  <a:lnTo>
                    <a:pt x="5" y="44"/>
                  </a:lnTo>
                  <a:lnTo>
                    <a:pt x="4" y="45"/>
                  </a:lnTo>
                  <a:lnTo>
                    <a:pt x="3" y="46"/>
                  </a:lnTo>
                  <a:lnTo>
                    <a:pt x="3" y="48"/>
                  </a:lnTo>
                  <a:lnTo>
                    <a:pt x="3" y="50"/>
                  </a:lnTo>
                  <a:lnTo>
                    <a:pt x="3" y="52"/>
                  </a:lnTo>
                  <a:lnTo>
                    <a:pt x="0" y="53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5" name="Freeform 1054">
              <a:extLst>
                <a:ext uri="{FF2B5EF4-FFF2-40B4-BE49-F238E27FC236}">
                  <a16:creationId xmlns:a16="http://schemas.microsoft.com/office/drawing/2014/main" xmlns="" id="{51573528-83C0-460D-8E14-8E548E58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039" y="3978245"/>
              <a:ext cx="559542" cy="562812"/>
            </a:xfrm>
            <a:custGeom>
              <a:avLst/>
              <a:gdLst>
                <a:gd name="T0" fmla="*/ 2147483646 w 52"/>
                <a:gd name="T1" fmla="*/ 2147483646 h 55"/>
                <a:gd name="T2" fmla="*/ 2147483646 w 52"/>
                <a:gd name="T3" fmla="*/ 2147483646 h 55"/>
                <a:gd name="T4" fmla="*/ 2147483646 w 52"/>
                <a:gd name="T5" fmla="*/ 2147483646 h 55"/>
                <a:gd name="T6" fmla="*/ 2147483646 w 52"/>
                <a:gd name="T7" fmla="*/ 2147483646 h 55"/>
                <a:gd name="T8" fmla="*/ 2147483646 w 52"/>
                <a:gd name="T9" fmla="*/ 2147483646 h 55"/>
                <a:gd name="T10" fmla="*/ 2147483646 w 52"/>
                <a:gd name="T11" fmla="*/ 2147483646 h 55"/>
                <a:gd name="T12" fmla="*/ 2147483646 w 52"/>
                <a:gd name="T13" fmla="*/ 2147483646 h 55"/>
                <a:gd name="T14" fmla="*/ 2147483646 w 52"/>
                <a:gd name="T15" fmla="*/ 2147483646 h 55"/>
                <a:gd name="T16" fmla="*/ 2147483646 w 52"/>
                <a:gd name="T17" fmla="*/ 2147483646 h 55"/>
                <a:gd name="T18" fmla="*/ 2147483646 w 52"/>
                <a:gd name="T19" fmla="*/ 2147483646 h 55"/>
                <a:gd name="T20" fmla="*/ 2147483646 w 52"/>
                <a:gd name="T21" fmla="*/ 2147483646 h 55"/>
                <a:gd name="T22" fmla="*/ 2147483646 w 52"/>
                <a:gd name="T23" fmla="*/ 2147483646 h 55"/>
                <a:gd name="T24" fmla="*/ 2147483646 w 52"/>
                <a:gd name="T25" fmla="*/ 2147483646 h 55"/>
                <a:gd name="T26" fmla="*/ 2147483646 w 52"/>
                <a:gd name="T27" fmla="*/ 2147483646 h 55"/>
                <a:gd name="T28" fmla="*/ 2147483646 w 52"/>
                <a:gd name="T29" fmla="*/ 2147483646 h 55"/>
                <a:gd name="T30" fmla="*/ 2147483646 w 52"/>
                <a:gd name="T31" fmla="*/ 2147483646 h 55"/>
                <a:gd name="T32" fmla="*/ 2147483646 w 52"/>
                <a:gd name="T33" fmla="*/ 2147483646 h 55"/>
                <a:gd name="T34" fmla="*/ 2147483646 w 52"/>
                <a:gd name="T35" fmla="*/ 2147483646 h 55"/>
                <a:gd name="T36" fmla="*/ 2147483646 w 52"/>
                <a:gd name="T37" fmla="*/ 2147483646 h 55"/>
                <a:gd name="T38" fmla="*/ 2147483646 w 52"/>
                <a:gd name="T39" fmla="*/ 2147483646 h 55"/>
                <a:gd name="T40" fmla="*/ 2147483646 w 52"/>
                <a:gd name="T41" fmla="*/ 2147483646 h 55"/>
                <a:gd name="T42" fmla="*/ 2147483646 w 52"/>
                <a:gd name="T43" fmla="*/ 2147483646 h 55"/>
                <a:gd name="T44" fmla="*/ 2147483646 w 52"/>
                <a:gd name="T45" fmla="*/ 2147483646 h 55"/>
                <a:gd name="T46" fmla="*/ 2147483646 w 52"/>
                <a:gd name="T47" fmla="*/ 2147483646 h 55"/>
                <a:gd name="T48" fmla="*/ 2147483646 w 52"/>
                <a:gd name="T49" fmla="*/ 2147483646 h 55"/>
                <a:gd name="T50" fmla="*/ 2147483646 w 52"/>
                <a:gd name="T51" fmla="*/ 2147483646 h 55"/>
                <a:gd name="T52" fmla="*/ 2147483646 w 52"/>
                <a:gd name="T53" fmla="*/ 2147483646 h 55"/>
                <a:gd name="T54" fmla="*/ 2147483646 w 52"/>
                <a:gd name="T55" fmla="*/ 2147483646 h 55"/>
                <a:gd name="T56" fmla="*/ 2147483646 w 52"/>
                <a:gd name="T57" fmla="*/ 2147483646 h 55"/>
                <a:gd name="T58" fmla="*/ 2147483646 w 52"/>
                <a:gd name="T59" fmla="*/ 2147483646 h 55"/>
                <a:gd name="T60" fmla="*/ 2147483646 w 52"/>
                <a:gd name="T61" fmla="*/ 2147483646 h 55"/>
                <a:gd name="T62" fmla="*/ 2147483646 w 52"/>
                <a:gd name="T63" fmla="*/ 2147483646 h 55"/>
                <a:gd name="T64" fmla="*/ 2147483646 w 52"/>
                <a:gd name="T65" fmla="*/ 2147483646 h 55"/>
                <a:gd name="T66" fmla="*/ 2147483646 w 52"/>
                <a:gd name="T67" fmla="*/ 2147483646 h 55"/>
                <a:gd name="T68" fmla="*/ 2147483646 w 52"/>
                <a:gd name="T69" fmla="*/ 2147483646 h 55"/>
                <a:gd name="T70" fmla="*/ 2147483646 w 52"/>
                <a:gd name="T71" fmla="*/ 2147483646 h 55"/>
                <a:gd name="T72" fmla="*/ 2147483646 w 52"/>
                <a:gd name="T73" fmla="*/ 2147483646 h 55"/>
                <a:gd name="T74" fmla="*/ 2147483646 w 52"/>
                <a:gd name="T75" fmla="*/ 2147483646 h 55"/>
                <a:gd name="T76" fmla="*/ 2147483646 w 52"/>
                <a:gd name="T77" fmla="*/ 2147483646 h 55"/>
                <a:gd name="T78" fmla="*/ 2147483646 w 52"/>
                <a:gd name="T79" fmla="*/ 2147483646 h 55"/>
                <a:gd name="T80" fmla="*/ 2147483646 w 52"/>
                <a:gd name="T81" fmla="*/ 2147483646 h 55"/>
                <a:gd name="T82" fmla="*/ 0 w 52"/>
                <a:gd name="T83" fmla="*/ 2147483646 h 55"/>
                <a:gd name="T84" fmla="*/ 2147483646 w 52"/>
                <a:gd name="T85" fmla="*/ 2147483646 h 55"/>
                <a:gd name="T86" fmla="*/ 2147483646 w 52"/>
                <a:gd name="T87" fmla="*/ 2147483646 h 55"/>
                <a:gd name="T88" fmla="*/ 2147483646 w 52"/>
                <a:gd name="T89" fmla="*/ 2147483646 h 55"/>
                <a:gd name="T90" fmla="*/ 2147483646 w 52"/>
                <a:gd name="T91" fmla="*/ 2147483646 h 55"/>
                <a:gd name="T92" fmla="*/ 2147483646 w 52"/>
                <a:gd name="T93" fmla="*/ 2147483646 h 55"/>
                <a:gd name="T94" fmla="*/ 2147483646 w 52"/>
                <a:gd name="T95" fmla="*/ 2147483646 h 55"/>
                <a:gd name="T96" fmla="*/ 2147483646 w 52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2" h="55">
                  <a:moveTo>
                    <a:pt x="12" y="40"/>
                  </a:moveTo>
                  <a:lnTo>
                    <a:pt x="12" y="40"/>
                  </a:lnTo>
                  <a:lnTo>
                    <a:pt x="13" y="40"/>
                  </a:lnTo>
                  <a:lnTo>
                    <a:pt x="15" y="40"/>
                  </a:lnTo>
                  <a:lnTo>
                    <a:pt x="16" y="41"/>
                  </a:lnTo>
                  <a:lnTo>
                    <a:pt x="18" y="43"/>
                  </a:lnTo>
                  <a:lnTo>
                    <a:pt x="20" y="43"/>
                  </a:lnTo>
                  <a:lnTo>
                    <a:pt x="21" y="43"/>
                  </a:lnTo>
                  <a:lnTo>
                    <a:pt x="22" y="43"/>
                  </a:lnTo>
                  <a:lnTo>
                    <a:pt x="23" y="43"/>
                  </a:lnTo>
                  <a:lnTo>
                    <a:pt x="24" y="43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8" y="46"/>
                  </a:lnTo>
                  <a:lnTo>
                    <a:pt x="30" y="46"/>
                  </a:lnTo>
                  <a:lnTo>
                    <a:pt x="31" y="46"/>
                  </a:lnTo>
                  <a:lnTo>
                    <a:pt x="32" y="49"/>
                  </a:lnTo>
                  <a:lnTo>
                    <a:pt x="34" y="50"/>
                  </a:lnTo>
                  <a:lnTo>
                    <a:pt x="35" y="50"/>
                  </a:lnTo>
                  <a:lnTo>
                    <a:pt x="35" y="51"/>
                  </a:lnTo>
                  <a:lnTo>
                    <a:pt x="36" y="51"/>
                  </a:lnTo>
                  <a:lnTo>
                    <a:pt x="37" y="51"/>
                  </a:lnTo>
                  <a:lnTo>
                    <a:pt x="37" y="52"/>
                  </a:lnTo>
                  <a:lnTo>
                    <a:pt x="37" y="53"/>
                  </a:lnTo>
                  <a:lnTo>
                    <a:pt x="37" y="54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0" y="54"/>
                  </a:lnTo>
                  <a:lnTo>
                    <a:pt x="42" y="54"/>
                  </a:lnTo>
                  <a:lnTo>
                    <a:pt x="44" y="54"/>
                  </a:lnTo>
                  <a:lnTo>
                    <a:pt x="46" y="54"/>
                  </a:lnTo>
                  <a:lnTo>
                    <a:pt x="46" y="53"/>
                  </a:lnTo>
                  <a:lnTo>
                    <a:pt x="44" y="51"/>
                  </a:lnTo>
                  <a:lnTo>
                    <a:pt x="44" y="50"/>
                  </a:lnTo>
                  <a:lnTo>
                    <a:pt x="44" y="49"/>
                  </a:lnTo>
                  <a:lnTo>
                    <a:pt x="48" y="48"/>
                  </a:lnTo>
                  <a:lnTo>
                    <a:pt x="50" y="47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2" y="46"/>
                  </a:lnTo>
                  <a:lnTo>
                    <a:pt x="51" y="46"/>
                  </a:lnTo>
                  <a:lnTo>
                    <a:pt x="50" y="42"/>
                  </a:lnTo>
                  <a:lnTo>
                    <a:pt x="51" y="42"/>
                  </a:lnTo>
                  <a:lnTo>
                    <a:pt x="46" y="42"/>
                  </a:lnTo>
                  <a:lnTo>
                    <a:pt x="44" y="40"/>
                  </a:lnTo>
                  <a:lnTo>
                    <a:pt x="44" y="38"/>
                  </a:lnTo>
                  <a:lnTo>
                    <a:pt x="45" y="37"/>
                  </a:lnTo>
                  <a:lnTo>
                    <a:pt x="47" y="36"/>
                  </a:lnTo>
                  <a:lnTo>
                    <a:pt x="47" y="35"/>
                  </a:lnTo>
                  <a:lnTo>
                    <a:pt x="46" y="34"/>
                  </a:lnTo>
                  <a:lnTo>
                    <a:pt x="44" y="33"/>
                  </a:lnTo>
                  <a:lnTo>
                    <a:pt x="42" y="31"/>
                  </a:lnTo>
                  <a:lnTo>
                    <a:pt x="41" y="30"/>
                  </a:lnTo>
                  <a:lnTo>
                    <a:pt x="41" y="29"/>
                  </a:lnTo>
                  <a:lnTo>
                    <a:pt x="42" y="28"/>
                  </a:lnTo>
                  <a:lnTo>
                    <a:pt x="45" y="26"/>
                  </a:lnTo>
                  <a:lnTo>
                    <a:pt x="45" y="25"/>
                  </a:lnTo>
                  <a:lnTo>
                    <a:pt x="44" y="24"/>
                  </a:lnTo>
                  <a:lnTo>
                    <a:pt x="43" y="24"/>
                  </a:lnTo>
                  <a:lnTo>
                    <a:pt x="40" y="25"/>
                  </a:lnTo>
                  <a:lnTo>
                    <a:pt x="39" y="25"/>
                  </a:lnTo>
                  <a:lnTo>
                    <a:pt x="39" y="24"/>
                  </a:lnTo>
                  <a:lnTo>
                    <a:pt x="39" y="23"/>
                  </a:lnTo>
                  <a:lnTo>
                    <a:pt x="41" y="22"/>
                  </a:lnTo>
                  <a:lnTo>
                    <a:pt x="42" y="20"/>
                  </a:lnTo>
                  <a:lnTo>
                    <a:pt x="43" y="18"/>
                  </a:lnTo>
                  <a:lnTo>
                    <a:pt x="44" y="16"/>
                  </a:lnTo>
                  <a:lnTo>
                    <a:pt x="45" y="15"/>
                  </a:lnTo>
                  <a:lnTo>
                    <a:pt x="45" y="14"/>
                  </a:lnTo>
                  <a:lnTo>
                    <a:pt x="47" y="12"/>
                  </a:lnTo>
                  <a:lnTo>
                    <a:pt x="47" y="10"/>
                  </a:lnTo>
                  <a:lnTo>
                    <a:pt x="48" y="9"/>
                  </a:lnTo>
                  <a:lnTo>
                    <a:pt x="48" y="8"/>
                  </a:lnTo>
                  <a:lnTo>
                    <a:pt x="47" y="6"/>
                  </a:lnTo>
                  <a:lnTo>
                    <a:pt x="47" y="5"/>
                  </a:lnTo>
                  <a:lnTo>
                    <a:pt x="46" y="4"/>
                  </a:lnTo>
                  <a:lnTo>
                    <a:pt x="44" y="3"/>
                  </a:lnTo>
                  <a:lnTo>
                    <a:pt x="43" y="1"/>
                  </a:lnTo>
                  <a:lnTo>
                    <a:pt x="42" y="1"/>
                  </a:lnTo>
                  <a:lnTo>
                    <a:pt x="41" y="1"/>
                  </a:lnTo>
                  <a:lnTo>
                    <a:pt x="41" y="2"/>
                  </a:lnTo>
                  <a:lnTo>
                    <a:pt x="40" y="2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39" y="6"/>
                  </a:lnTo>
                  <a:lnTo>
                    <a:pt x="36" y="5"/>
                  </a:lnTo>
                  <a:lnTo>
                    <a:pt x="35" y="5"/>
                  </a:lnTo>
                  <a:lnTo>
                    <a:pt x="33" y="4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29" y="3"/>
                  </a:lnTo>
                  <a:lnTo>
                    <a:pt x="25" y="3"/>
                  </a:lnTo>
                  <a:lnTo>
                    <a:pt x="23" y="2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4" y="1"/>
                  </a:lnTo>
                  <a:lnTo>
                    <a:pt x="10" y="5"/>
                  </a:lnTo>
                  <a:lnTo>
                    <a:pt x="9" y="6"/>
                  </a:lnTo>
                  <a:lnTo>
                    <a:pt x="10" y="9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10" y="14"/>
                  </a:lnTo>
                  <a:lnTo>
                    <a:pt x="9" y="14"/>
                  </a:lnTo>
                  <a:lnTo>
                    <a:pt x="5" y="13"/>
                  </a:lnTo>
                  <a:lnTo>
                    <a:pt x="3" y="13"/>
                  </a:lnTo>
                  <a:lnTo>
                    <a:pt x="2" y="14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2"/>
                  </a:lnTo>
                  <a:lnTo>
                    <a:pt x="4" y="22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3" y="29"/>
                  </a:lnTo>
                  <a:lnTo>
                    <a:pt x="4" y="29"/>
                  </a:lnTo>
                  <a:lnTo>
                    <a:pt x="7" y="30"/>
                  </a:lnTo>
                  <a:lnTo>
                    <a:pt x="8" y="30"/>
                  </a:lnTo>
                  <a:lnTo>
                    <a:pt x="8" y="31"/>
                  </a:lnTo>
                  <a:lnTo>
                    <a:pt x="8" y="32"/>
                  </a:lnTo>
                  <a:lnTo>
                    <a:pt x="7" y="33"/>
                  </a:lnTo>
                  <a:lnTo>
                    <a:pt x="6" y="35"/>
                  </a:lnTo>
                  <a:lnTo>
                    <a:pt x="6" y="37"/>
                  </a:lnTo>
                  <a:lnTo>
                    <a:pt x="7" y="39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6" name="Freeform 1055">
              <a:extLst>
                <a:ext uri="{FF2B5EF4-FFF2-40B4-BE49-F238E27FC236}">
                  <a16:creationId xmlns:a16="http://schemas.microsoft.com/office/drawing/2014/main" xmlns="" id="{688EEAEE-BD8E-42C1-ADB4-10B93CA53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924" y="4020755"/>
              <a:ext cx="563861" cy="516854"/>
            </a:xfrm>
            <a:custGeom>
              <a:avLst/>
              <a:gdLst>
                <a:gd name="T0" fmla="*/ 2147483646 w 57"/>
                <a:gd name="T1" fmla="*/ 2147483646 h 51"/>
                <a:gd name="T2" fmla="*/ 2147483646 w 57"/>
                <a:gd name="T3" fmla="*/ 2147483646 h 51"/>
                <a:gd name="T4" fmla="*/ 2147483646 w 57"/>
                <a:gd name="T5" fmla="*/ 2147483646 h 51"/>
                <a:gd name="T6" fmla="*/ 2147483646 w 57"/>
                <a:gd name="T7" fmla="*/ 2147483646 h 51"/>
                <a:gd name="T8" fmla="*/ 2147483646 w 57"/>
                <a:gd name="T9" fmla="*/ 2147483646 h 51"/>
                <a:gd name="T10" fmla="*/ 2147483646 w 57"/>
                <a:gd name="T11" fmla="*/ 2147483646 h 51"/>
                <a:gd name="T12" fmla="*/ 2147483646 w 57"/>
                <a:gd name="T13" fmla="*/ 2147483646 h 51"/>
                <a:gd name="T14" fmla="*/ 2147483646 w 57"/>
                <a:gd name="T15" fmla="*/ 2147483646 h 51"/>
                <a:gd name="T16" fmla="*/ 2147483646 w 57"/>
                <a:gd name="T17" fmla="*/ 2147483646 h 51"/>
                <a:gd name="T18" fmla="*/ 2147483646 w 57"/>
                <a:gd name="T19" fmla="*/ 2147483646 h 51"/>
                <a:gd name="T20" fmla="*/ 2147483646 w 57"/>
                <a:gd name="T21" fmla="*/ 2147483646 h 51"/>
                <a:gd name="T22" fmla="*/ 2147483646 w 57"/>
                <a:gd name="T23" fmla="*/ 2147483646 h 51"/>
                <a:gd name="T24" fmla="*/ 2147483646 w 57"/>
                <a:gd name="T25" fmla="*/ 2147483646 h 51"/>
                <a:gd name="T26" fmla="*/ 2147483646 w 57"/>
                <a:gd name="T27" fmla="*/ 2147483646 h 51"/>
                <a:gd name="T28" fmla="*/ 2147483646 w 57"/>
                <a:gd name="T29" fmla="*/ 2147483646 h 51"/>
                <a:gd name="T30" fmla="*/ 2147483646 w 57"/>
                <a:gd name="T31" fmla="*/ 2147483646 h 51"/>
                <a:gd name="T32" fmla="*/ 2147483646 w 57"/>
                <a:gd name="T33" fmla="*/ 2147483646 h 51"/>
                <a:gd name="T34" fmla="*/ 2147483646 w 57"/>
                <a:gd name="T35" fmla="*/ 2147483646 h 51"/>
                <a:gd name="T36" fmla="*/ 2147483646 w 57"/>
                <a:gd name="T37" fmla="*/ 2147483646 h 51"/>
                <a:gd name="T38" fmla="*/ 2147483646 w 57"/>
                <a:gd name="T39" fmla="*/ 2147483646 h 51"/>
                <a:gd name="T40" fmla="*/ 2147483646 w 57"/>
                <a:gd name="T41" fmla="*/ 2147483646 h 51"/>
                <a:gd name="T42" fmla="*/ 2147483646 w 57"/>
                <a:gd name="T43" fmla="*/ 2147483646 h 51"/>
                <a:gd name="T44" fmla="*/ 2147483646 w 57"/>
                <a:gd name="T45" fmla="*/ 2147483646 h 51"/>
                <a:gd name="T46" fmla="*/ 2147483646 w 57"/>
                <a:gd name="T47" fmla="*/ 2147483646 h 51"/>
                <a:gd name="T48" fmla="*/ 2147483646 w 57"/>
                <a:gd name="T49" fmla="*/ 2147483646 h 51"/>
                <a:gd name="T50" fmla="*/ 2147483646 w 57"/>
                <a:gd name="T51" fmla="*/ 2147483646 h 51"/>
                <a:gd name="T52" fmla="*/ 2147483646 w 57"/>
                <a:gd name="T53" fmla="*/ 2147483646 h 51"/>
                <a:gd name="T54" fmla="*/ 2147483646 w 57"/>
                <a:gd name="T55" fmla="*/ 2147483646 h 51"/>
                <a:gd name="T56" fmla="*/ 2147483646 w 57"/>
                <a:gd name="T57" fmla="*/ 2147483646 h 51"/>
                <a:gd name="T58" fmla="*/ 2147483646 w 57"/>
                <a:gd name="T59" fmla="*/ 2147483646 h 51"/>
                <a:gd name="T60" fmla="*/ 2147483646 w 57"/>
                <a:gd name="T61" fmla="*/ 2147483646 h 51"/>
                <a:gd name="T62" fmla="*/ 2147483646 w 57"/>
                <a:gd name="T63" fmla="*/ 2147483646 h 51"/>
                <a:gd name="T64" fmla="*/ 2147483646 w 57"/>
                <a:gd name="T65" fmla="*/ 2147483646 h 51"/>
                <a:gd name="T66" fmla="*/ 2147483646 w 57"/>
                <a:gd name="T67" fmla="*/ 2147483646 h 51"/>
                <a:gd name="T68" fmla="*/ 2147483646 w 57"/>
                <a:gd name="T69" fmla="*/ 2147483646 h 51"/>
                <a:gd name="T70" fmla="*/ 2147483646 w 57"/>
                <a:gd name="T71" fmla="*/ 2147483646 h 51"/>
                <a:gd name="T72" fmla="*/ 2147483646 w 57"/>
                <a:gd name="T73" fmla="*/ 2147483646 h 51"/>
                <a:gd name="T74" fmla="*/ 0 w 57"/>
                <a:gd name="T75" fmla="*/ 2147483646 h 51"/>
                <a:gd name="T76" fmla="*/ 2147483646 w 57"/>
                <a:gd name="T77" fmla="*/ 2147483646 h 51"/>
                <a:gd name="T78" fmla="*/ 2147483646 w 57"/>
                <a:gd name="T79" fmla="*/ 2147483646 h 51"/>
                <a:gd name="T80" fmla="*/ 2147483646 w 57"/>
                <a:gd name="T81" fmla="*/ 2147483646 h 51"/>
                <a:gd name="T82" fmla="*/ 2147483646 w 57"/>
                <a:gd name="T83" fmla="*/ 2147483646 h 51"/>
                <a:gd name="T84" fmla="*/ 2147483646 w 57"/>
                <a:gd name="T85" fmla="*/ 2147483646 h 51"/>
                <a:gd name="T86" fmla="*/ 2147483646 w 57"/>
                <a:gd name="T87" fmla="*/ 2147483646 h 51"/>
                <a:gd name="T88" fmla="*/ 2147483646 w 57"/>
                <a:gd name="T89" fmla="*/ 2147483646 h 51"/>
                <a:gd name="T90" fmla="*/ 2147483646 w 57"/>
                <a:gd name="T91" fmla="*/ 2147483646 h 5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51">
                  <a:moveTo>
                    <a:pt x="13" y="43"/>
                  </a:moveTo>
                  <a:lnTo>
                    <a:pt x="13" y="43"/>
                  </a:lnTo>
                  <a:lnTo>
                    <a:pt x="14" y="43"/>
                  </a:lnTo>
                  <a:lnTo>
                    <a:pt x="17" y="44"/>
                  </a:lnTo>
                  <a:lnTo>
                    <a:pt x="18" y="44"/>
                  </a:lnTo>
                  <a:lnTo>
                    <a:pt x="21" y="43"/>
                  </a:lnTo>
                  <a:lnTo>
                    <a:pt x="22" y="42"/>
                  </a:lnTo>
                  <a:lnTo>
                    <a:pt x="21" y="41"/>
                  </a:lnTo>
                  <a:lnTo>
                    <a:pt x="22" y="39"/>
                  </a:lnTo>
                  <a:lnTo>
                    <a:pt x="22" y="38"/>
                  </a:lnTo>
                  <a:lnTo>
                    <a:pt x="23" y="37"/>
                  </a:lnTo>
                  <a:lnTo>
                    <a:pt x="25" y="36"/>
                  </a:lnTo>
                  <a:lnTo>
                    <a:pt x="26" y="36"/>
                  </a:lnTo>
                  <a:lnTo>
                    <a:pt x="27" y="36"/>
                  </a:lnTo>
                  <a:lnTo>
                    <a:pt x="28" y="37"/>
                  </a:lnTo>
                  <a:lnTo>
                    <a:pt x="27" y="39"/>
                  </a:lnTo>
                  <a:lnTo>
                    <a:pt x="27" y="40"/>
                  </a:lnTo>
                  <a:lnTo>
                    <a:pt x="28" y="41"/>
                  </a:lnTo>
                  <a:lnTo>
                    <a:pt x="29" y="42"/>
                  </a:lnTo>
                  <a:lnTo>
                    <a:pt x="30" y="42"/>
                  </a:lnTo>
                  <a:lnTo>
                    <a:pt x="31" y="43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30" y="47"/>
                  </a:lnTo>
                  <a:lnTo>
                    <a:pt x="31" y="48"/>
                  </a:lnTo>
                  <a:lnTo>
                    <a:pt x="35" y="48"/>
                  </a:lnTo>
                  <a:lnTo>
                    <a:pt x="35" y="49"/>
                  </a:lnTo>
                  <a:lnTo>
                    <a:pt x="38" y="51"/>
                  </a:lnTo>
                  <a:lnTo>
                    <a:pt x="39" y="50"/>
                  </a:lnTo>
                  <a:lnTo>
                    <a:pt x="41" y="49"/>
                  </a:lnTo>
                  <a:lnTo>
                    <a:pt x="41" y="48"/>
                  </a:lnTo>
                  <a:lnTo>
                    <a:pt x="45" y="45"/>
                  </a:lnTo>
                  <a:lnTo>
                    <a:pt x="48" y="43"/>
                  </a:lnTo>
                  <a:lnTo>
                    <a:pt x="52" y="42"/>
                  </a:lnTo>
                  <a:lnTo>
                    <a:pt x="53" y="41"/>
                  </a:lnTo>
                  <a:lnTo>
                    <a:pt x="54" y="41"/>
                  </a:lnTo>
                  <a:lnTo>
                    <a:pt x="55" y="38"/>
                  </a:lnTo>
                  <a:lnTo>
                    <a:pt x="56" y="36"/>
                  </a:lnTo>
                  <a:lnTo>
                    <a:pt x="56" y="35"/>
                  </a:lnTo>
                  <a:lnTo>
                    <a:pt x="57" y="34"/>
                  </a:lnTo>
                  <a:lnTo>
                    <a:pt x="57" y="31"/>
                  </a:lnTo>
                  <a:lnTo>
                    <a:pt x="57" y="29"/>
                  </a:lnTo>
                  <a:lnTo>
                    <a:pt x="57" y="28"/>
                  </a:lnTo>
                  <a:lnTo>
                    <a:pt x="55" y="27"/>
                  </a:lnTo>
                  <a:lnTo>
                    <a:pt x="54" y="29"/>
                  </a:lnTo>
                  <a:lnTo>
                    <a:pt x="53" y="30"/>
                  </a:lnTo>
                  <a:lnTo>
                    <a:pt x="52" y="31"/>
                  </a:lnTo>
                  <a:lnTo>
                    <a:pt x="51" y="32"/>
                  </a:lnTo>
                  <a:lnTo>
                    <a:pt x="49" y="33"/>
                  </a:lnTo>
                  <a:lnTo>
                    <a:pt x="48" y="32"/>
                  </a:lnTo>
                  <a:lnTo>
                    <a:pt x="48" y="30"/>
                  </a:lnTo>
                  <a:lnTo>
                    <a:pt x="49" y="28"/>
                  </a:lnTo>
                  <a:lnTo>
                    <a:pt x="49" y="27"/>
                  </a:lnTo>
                  <a:lnTo>
                    <a:pt x="49" y="26"/>
                  </a:lnTo>
                  <a:lnTo>
                    <a:pt x="49" y="25"/>
                  </a:lnTo>
                  <a:lnTo>
                    <a:pt x="49" y="24"/>
                  </a:lnTo>
                  <a:lnTo>
                    <a:pt x="48" y="22"/>
                  </a:lnTo>
                  <a:lnTo>
                    <a:pt x="48" y="21"/>
                  </a:lnTo>
                  <a:lnTo>
                    <a:pt x="48" y="20"/>
                  </a:lnTo>
                  <a:lnTo>
                    <a:pt x="49" y="19"/>
                  </a:lnTo>
                  <a:lnTo>
                    <a:pt x="52" y="19"/>
                  </a:lnTo>
                  <a:lnTo>
                    <a:pt x="53" y="18"/>
                  </a:lnTo>
                  <a:lnTo>
                    <a:pt x="54" y="17"/>
                  </a:lnTo>
                  <a:lnTo>
                    <a:pt x="54" y="16"/>
                  </a:lnTo>
                  <a:lnTo>
                    <a:pt x="53" y="14"/>
                  </a:lnTo>
                  <a:lnTo>
                    <a:pt x="53" y="12"/>
                  </a:lnTo>
                  <a:lnTo>
                    <a:pt x="53" y="11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6"/>
                  </a:lnTo>
                  <a:lnTo>
                    <a:pt x="52" y="5"/>
                  </a:lnTo>
                  <a:lnTo>
                    <a:pt x="50" y="5"/>
                  </a:lnTo>
                  <a:lnTo>
                    <a:pt x="49" y="5"/>
                  </a:lnTo>
                  <a:lnTo>
                    <a:pt x="47" y="4"/>
                  </a:lnTo>
                  <a:lnTo>
                    <a:pt x="45" y="4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5" y="1"/>
                  </a:lnTo>
                  <a:lnTo>
                    <a:pt x="34" y="3"/>
                  </a:lnTo>
                  <a:lnTo>
                    <a:pt x="33" y="3"/>
                  </a:lnTo>
                  <a:lnTo>
                    <a:pt x="32" y="4"/>
                  </a:lnTo>
                  <a:lnTo>
                    <a:pt x="31" y="4"/>
                  </a:lnTo>
                  <a:lnTo>
                    <a:pt x="29" y="3"/>
                  </a:lnTo>
                  <a:lnTo>
                    <a:pt x="27" y="5"/>
                  </a:lnTo>
                  <a:lnTo>
                    <a:pt x="27" y="6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20" y="8"/>
                  </a:lnTo>
                  <a:lnTo>
                    <a:pt x="20" y="4"/>
                  </a:lnTo>
                  <a:lnTo>
                    <a:pt x="15" y="4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5" y="12"/>
                  </a:lnTo>
                  <a:lnTo>
                    <a:pt x="4" y="14"/>
                  </a:lnTo>
                  <a:lnTo>
                    <a:pt x="3" y="16"/>
                  </a:lnTo>
                  <a:lnTo>
                    <a:pt x="2" y="18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3" y="24"/>
                  </a:lnTo>
                  <a:lnTo>
                    <a:pt x="2" y="25"/>
                  </a:lnTo>
                  <a:lnTo>
                    <a:pt x="2" y="26"/>
                  </a:lnTo>
                  <a:lnTo>
                    <a:pt x="3" y="27"/>
                  </a:lnTo>
                  <a:lnTo>
                    <a:pt x="5" y="29"/>
                  </a:lnTo>
                  <a:lnTo>
                    <a:pt x="7" y="30"/>
                  </a:lnTo>
                  <a:lnTo>
                    <a:pt x="8" y="31"/>
                  </a:lnTo>
                  <a:lnTo>
                    <a:pt x="8" y="32"/>
                  </a:lnTo>
                  <a:lnTo>
                    <a:pt x="6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8"/>
                  </a:lnTo>
                  <a:lnTo>
                    <a:pt x="12" y="38"/>
                  </a:lnTo>
                  <a:lnTo>
                    <a:pt x="11" y="38"/>
                  </a:lnTo>
                  <a:lnTo>
                    <a:pt x="12" y="42"/>
                  </a:lnTo>
                  <a:lnTo>
                    <a:pt x="13" y="42"/>
                  </a:lnTo>
                  <a:lnTo>
                    <a:pt x="13" y="43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7" name="Freeform 1056">
              <a:extLst>
                <a:ext uri="{FF2B5EF4-FFF2-40B4-BE49-F238E27FC236}">
                  <a16:creationId xmlns:a16="http://schemas.microsoft.com/office/drawing/2014/main" xmlns="" id="{ECEF7A1D-5B8D-444A-BF4B-476997D7F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900" y="4206849"/>
              <a:ext cx="452376" cy="784786"/>
            </a:xfrm>
            <a:custGeom>
              <a:avLst/>
              <a:gdLst>
                <a:gd name="T0" fmla="*/ 2147483646 w 44"/>
                <a:gd name="T1" fmla="*/ 2147483646 h 78"/>
                <a:gd name="T2" fmla="*/ 2147483646 w 44"/>
                <a:gd name="T3" fmla="*/ 2147483646 h 78"/>
                <a:gd name="T4" fmla="*/ 2147483646 w 44"/>
                <a:gd name="T5" fmla="*/ 2147483646 h 78"/>
                <a:gd name="T6" fmla="*/ 2147483646 w 44"/>
                <a:gd name="T7" fmla="*/ 2147483646 h 78"/>
                <a:gd name="T8" fmla="*/ 2147483646 w 44"/>
                <a:gd name="T9" fmla="*/ 2147483646 h 78"/>
                <a:gd name="T10" fmla="*/ 2147483646 w 44"/>
                <a:gd name="T11" fmla="*/ 2147483646 h 78"/>
                <a:gd name="T12" fmla="*/ 2147483646 w 44"/>
                <a:gd name="T13" fmla="*/ 2147483646 h 78"/>
                <a:gd name="T14" fmla="*/ 2147483646 w 44"/>
                <a:gd name="T15" fmla="*/ 2147483646 h 78"/>
                <a:gd name="T16" fmla="*/ 0 w 44"/>
                <a:gd name="T17" fmla="*/ 2147483646 h 78"/>
                <a:gd name="T18" fmla="*/ 0 w 44"/>
                <a:gd name="T19" fmla="*/ 2147483646 h 78"/>
                <a:gd name="T20" fmla="*/ 2147483646 w 44"/>
                <a:gd name="T21" fmla="*/ 2147483646 h 78"/>
                <a:gd name="T22" fmla="*/ 2147483646 w 44"/>
                <a:gd name="T23" fmla="*/ 2147483646 h 78"/>
                <a:gd name="T24" fmla="*/ 2147483646 w 44"/>
                <a:gd name="T25" fmla="*/ 2147483646 h 78"/>
                <a:gd name="T26" fmla="*/ 2147483646 w 44"/>
                <a:gd name="T27" fmla="*/ 2147483646 h 78"/>
                <a:gd name="T28" fmla="*/ 2147483646 w 44"/>
                <a:gd name="T29" fmla="*/ 2147483646 h 78"/>
                <a:gd name="T30" fmla="*/ 2147483646 w 44"/>
                <a:gd name="T31" fmla="*/ 2147483646 h 78"/>
                <a:gd name="T32" fmla="*/ 2147483646 w 44"/>
                <a:gd name="T33" fmla="*/ 0 h 78"/>
                <a:gd name="T34" fmla="*/ 2147483646 w 44"/>
                <a:gd name="T35" fmla="*/ 2147483646 h 78"/>
                <a:gd name="T36" fmla="*/ 2147483646 w 44"/>
                <a:gd name="T37" fmla="*/ 2147483646 h 78"/>
                <a:gd name="T38" fmla="*/ 2147483646 w 44"/>
                <a:gd name="T39" fmla="*/ 2147483646 h 78"/>
                <a:gd name="T40" fmla="*/ 2147483646 w 44"/>
                <a:gd name="T41" fmla="*/ 2147483646 h 78"/>
                <a:gd name="T42" fmla="*/ 2147483646 w 44"/>
                <a:gd name="T43" fmla="*/ 2147483646 h 78"/>
                <a:gd name="T44" fmla="*/ 2147483646 w 44"/>
                <a:gd name="T45" fmla="*/ 2147483646 h 78"/>
                <a:gd name="T46" fmla="*/ 2147483646 w 44"/>
                <a:gd name="T47" fmla="*/ 2147483646 h 78"/>
                <a:gd name="T48" fmla="*/ 2147483646 w 44"/>
                <a:gd name="T49" fmla="*/ 2147483646 h 78"/>
                <a:gd name="T50" fmla="*/ 2147483646 w 44"/>
                <a:gd name="T51" fmla="*/ 2147483646 h 78"/>
                <a:gd name="T52" fmla="*/ 2147483646 w 44"/>
                <a:gd name="T53" fmla="*/ 2147483646 h 78"/>
                <a:gd name="T54" fmla="*/ 2147483646 w 44"/>
                <a:gd name="T55" fmla="*/ 2147483646 h 78"/>
                <a:gd name="T56" fmla="*/ 2147483646 w 44"/>
                <a:gd name="T57" fmla="*/ 2147483646 h 78"/>
                <a:gd name="T58" fmla="*/ 2147483646 w 44"/>
                <a:gd name="T59" fmla="*/ 2147483646 h 78"/>
                <a:gd name="T60" fmla="*/ 2147483646 w 44"/>
                <a:gd name="T61" fmla="*/ 2147483646 h 78"/>
                <a:gd name="T62" fmla="*/ 2147483646 w 44"/>
                <a:gd name="T63" fmla="*/ 2147483646 h 78"/>
                <a:gd name="T64" fmla="*/ 2147483646 w 44"/>
                <a:gd name="T65" fmla="*/ 2147483646 h 78"/>
                <a:gd name="T66" fmla="*/ 2147483646 w 44"/>
                <a:gd name="T67" fmla="*/ 2147483646 h 78"/>
                <a:gd name="T68" fmla="*/ 2147483646 w 44"/>
                <a:gd name="T69" fmla="*/ 2147483646 h 78"/>
                <a:gd name="T70" fmla="*/ 2147483646 w 44"/>
                <a:gd name="T71" fmla="*/ 2147483646 h 78"/>
                <a:gd name="T72" fmla="*/ 2147483646 w 44"/>
                <a:gd name="T73" fmla="*/ 2147483646 h 78"/>
                <a:gd name="T74" fmla="*/ 2147483646 w 44"/>
                <a:gd name="T75" fmla="*/ 2147483646 h 78"/>
                <a:gd name="T76" fmla="*/ 2147483646 w 44"/>
                <a:gd name="T77" fmla="*/ 2147483646 h 78"/>
                <a:gd name="T78" fmla="*/ 2147483646 w 44"/>
                <a:gd name="T79" fmla="*/ 2147483646 h 78"/>
                <a:gd name="T80" fmla="*/ 2147483646 w 44"/>
                <a:gd name="T81" fmla="*/ 2147483646 h 78"/>
                <a:gd name="T82" fmla="*/ 2147483646 w 44"/>
                <a:gd name="T83" fmla="*/ 2147483646 h 78"/>
                <a:gd name="T84" fmla="*/ 2147483646 w 44"/>
                <a:gd name="T85" fmla="*/ 2147483646 h 78"/>
                <a:gd name="T86" fmla="*/ 2147483646 w 44"/>
                <a:gd name="T87" fmla="*/ 2147483646 h 78"/>
                <a:gd name="T88" fmla="*/ 2147483646 w 44"/>
                <a:gd name="T89" fmla="*/ 2147483646 h 78"/>
                <a:gd name="T90" fmla="*/ 2147483646 w 44"/>
                <a:gd name="T91" fmla="*/ 2147483646 h 78"/>
                <a:gd name="T92" fmla="*/ 2147483646 w 44"/>
                <a:gd name="T93" fmla="*/ 2147483646 h 78"/>
                <a:gd name="T94" fmla="*/ 2147483646 w 44"/>
                <a:gd name="T95" fmla="*/ 2147483646 h 78"/>
                <a:gd name="T96" fmla="*/ 2147483646 w 44"/>
                <a:gd name="T97" fmla="*/ 2147483646 h 78"/>
                <a:gd name="T98" fmla="*/ 2147483646 w 44"/>
                <a:gd name="T99" fmla="*/ 2147483646 h 78"/>
                <a:gd name="T100" fmla="*/ 2147483646 w 44"/>
                <a:gd name="T101" fmla="*/ 2147483646 h 78"/>
                <a:gd name="T102" fmla="*/ 2147483646 w 44"/>
                <a:gd name="T103" fmla="*/ 2147483646 h 7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4" h="78">
                  <a:moveTo>
                    <a:pt x="5" y="51"/>
                  </a:moveTo>
                  <a:lnTo>
                    <a:pt x="6" y="50"/>
                  </a:lnTo>
                  <a:lnTo>
                    <a:pt x="6" y="48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6" y="45"/>
                  </a:lnTo>
                  <a:lnTo>
                    <a:pt x="6" y="44"/>
                  </a:lnTo>
                  <a:lnTo>
                    <a:pt x="6" y="41"/>
                  </a:lnTo>
                  <a:lnTo>
                    <a:pt x="6" y="39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6" y="31"/>
                  </a:lnTo>
                  <a:lnTo>
                    <a:pt x="6" y="30"/>
                  </a:lnTo>
                  <a:lnTo>
                    <a:pt x="6" y="29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1" y="19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2" y="15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8" y="15"/>
                  </a:lnTo>
                  <a:lnTo>
                    <a:pt x="12" y="13"/>
                  </a:lnTo>
                  <a:lnTo>
                    <a:pt x="13" y="12"/>
                  </a:lnTo>
                  <a:lnTo>
                    <a:pt x="15" y="12"/>
                  </a:lnTo>
                  <a:lnTo>
                    <a:pt x="17" y="10"/>
                  </a:lnTo>
                  <a:lnTo>
                    <a:pt x="17" y="9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7" y="6"/>
                  </a:lnTo>
                  <a:lnTo>
                    <a:pt x="16" y="5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17" y="1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0" y="4"/>
                  </a:lnTo>
                  <a:lnTo>
                    <a:pt x="20" y="6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5" y="10"/>
                  </a:lnTo>
                  <a:lnTo>
                    <a:pt x="24" y="11"/>
                  </a:lnTo>
                  <a:lnTo>
                    <a:pt x="23" y="13"/>
                  </a:lnTo>
                  <a:lnTo>
                    <a:pt x="23" y="15"/>
                  </a:lnTo>
                  <a:lnTo>
                    <a:pt x="24" y="17"/>
                  </a:lnTo>
                  <a:lnTo>
                    <a:pt x="24" y="18"/>
                  </a:lnTo>
                  <a:lnTo>
                    <a:pt x="26" y="18"/>
                  </a:lnTo>
                  <a:lnTo>
                    <a:pt x="27" y="18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2" y="18"/>
                  </a:lnTo>
                  <a:lnTo>
                    <a:pt x="33" y="19"/>
                  </a:lnTo>
                  <a:lnTo>
                    <a:pt x="35" y="21"/>
                  </a:lnTo>
                  <a:lnTo>
                    <a:pt x="37" y="21"/>
                  </a:lnTo>
                  <a:lnTo>
                    <a:pt x="37" y="23"/>
                  </a:lnTo>
                  <a:lnTo>
                    <a:pt x="37" y="25"/>
                  </a:lnTo>
                  <a:lnTo>
                    <a:pt x="37" y="26"/>
                  </a:lnTo>
                  <a:lnTo>
                    <a:pt x="39" y="28"/>
                  </a:lnTo>
                  <a:lnTo>
                    <a:pt x="40" y="29"/>
                  </a:lnTo>
                  <a:lnTo>
                    <a:pt x="40" y="31"/>
                  </a:lnTo>
                  <a:lnTo>
                    <a:pt x="40" y="33"/>
                  </a:lnTo>
                  <a:lnTo>
                    <a:pt x="40" y="35"/>
                  </a:lnTo>
                  <a:lnTo>
                    <a:pt x="39" y="37"/>
                  </a:lnTo>
                  <a:lnTo>
                    <a:pt x="39" y="38"/>
                  </a:lnTo>
                  <a:lnTo>
                    <a:pt x="40" y="39"/>
                  </a:lnTo>
                  <a:lnTo>
                    <a:pt x="41" y="38"/>
                  </a:lnTo>
                  <a:lnTo>
                    <a:pt x="42" y="37"/>
                  </a:lnTo>
                  <a:lnTo>
                    <a:pt x="43" y="37"/>
                  </a:lnTo>
                  <a:lnTo>
                    <a:pt x="43" y="38"/>
                  </a:lnTo>
                  <a:lnTo>
                    <a:pt x="44" y="38"/>
                  </a:lnTo>
                  <a:lnTo>
                    <a:pt x="44" y="39"/>
                  </a:lnTo>
                  <a:lnTo>
                    <a:pt x="43" y="41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43" y="44"/>
                  </a:lnTo>
                  <a:lnTo>
                    <a:pt x="43" y="45"/>
                  </a:lnTo>
                  <a:lnTo>
                    <a:pt x="42" y="46"/>
                  </a:lnTo>
                  <a:lnTo>
                    <a:pt x="42" y="47"/>
                  </a:lnTo>
                  <a:lnTo>
                    <a:pt x="40" y="47"/>
                  </a:lnTo>
                  <a:lnTo>
                    <a:pt x="38" y="48"/>
                  </a:lnTo>
                  <a:lnTo>
                    <a:pt x="38" y="50"/>
                  </a:lnTo>
                  <a:lnTo>
                    <a:pt x="38" y="52"/>
                  </a:lnTo>
                  <a:lnTo>
                    <a:pt x="38" y="54"/>
                  </a:lnTo>
                  <a:lnTo>
                    <a:pt x="38" y="55"/>
                  </a:lnTo>
                  <a:lnTo>
                    <a:pt x="38" y="58"/>
                  </a:lnTo>
                  <a:lnTo>
                    <a:pt x="37" y="61"/>
                  </a:lnTo>
                  <a:lnTo>
                    <a:pt x="37" y="62"/>
                  </a:lnTo>
                  <a:lnTo>
                    <a:pt x="36" y="63"/>
                  </a:lnTo>
                  <a:lnTo>
                    <a:pt x="33" y="66"/>
                  </a:lnTo>
                  <a:lnTo>
                    <a:pt x="31" y="68"/>
                  </a:lnTo>
                  <a:lnTo>
                    <a:pt x="29" y="68"/>
                  </a:lnTo>
                  <a:lnTo>
                    <a:pt x="28" y="69"/>
                  </a:lnTo>
                  <a:lnTo>
                    <a:pt x="27" y="71"/>
                  </a:lnTo>
                  <a:lnTo>
                    <a:pt x="26" y="72"/>
                  </a:lnTo>
                  <a:lnTo>
                    <a:pt x="25" y="72"/>
                  </a:lnTo>
                  <a:lnTo>
                    <a:pt x="24" y="71"/>
                  </a:lnTo>
                  <a:lnTo>
                    <a:pt x="23" y="71"/>
                  </a:lnTo>
                  <a:lnTo>
                    <a:pt x="23" y="72"/>
                  </a:lnTo>
                  <a:lnTo>
                    <a:pt x="21" y="75"/>
                  </a:lnTo>
                  <a:lnTo>
                    <a:pt x="19" y="78"/>
                  </a:lnTo>
                  <a:lnTo>
                    <a:pt x="17" y="75"/>
                  </a:lnTo>
                  <a:lnTo>
                    <a:pt x="14" y="74"/>
                  </a:lnTo>
                  <a:lnTo>
                    <a:pt x="12" y="73"/>
                  </a:lnTo>
                  <a:lnTo>
                    <a:pt x="13" y="71"/>
                  </a:lnTo>
                  <a:lnTo>
                    <a:pt x="13" y="70"/>
                  </a:lnTo>
                  <a:lnTo>
                    <a:pt x="13" y="69"/>
                  </a:lnTo>
                  <a:lnTo>
                    <a:pt x="12" y="69"/>
                  </a:lnTo>
                  <a:lnTo>
                    <a:pt x="10" y="69"/>
                  </a:lnTo>
                  <a:lnTo>
                    <a:pt x="10" y="67"/>
                  </a:lnTo>
                  <a:lnTo>
                    <a:pt x="9" y="67"/>
                  </a:lnTo>
                  <a:lnTo>
                    <a:pt x="9" y="64"/>
                  </a:lnTo>
                  <a:lnTo>
                    <a:pt x="9" y="62"/>
                  </a:lnTo>
                  <a:lnTo>
                    <a:pt x="10" y="59"/>
                  </a:lnTo>
                  <a:lnTo>
                    <a:pt x="10" y="57"/>
                  </a:lnTo>
                  <a:lnTo>
                    <a:pt x="11" y="55"/>
                  </a:lnTo>
                  <a:lnTo>
                    <a:pt x="10" y="54"/>
                  </a:lnTo>
                  <a:lnTo>
                    <a:pt x="5" y="53"/>
                  </a:lnTo>
                  <a:lnTo>
                    <a:pt x="5" y="52"/>
                  </a:lnTo>
                  <a:lnTo>
                    <a:pt x="5" y="5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8" name="Freeform 1057">
              <a:extLst>
                <a:ext uri="{FF2B5EF4-FFF2-40B4-BE49-F238E27FC236}">
                  <a16:creationId xmlns:a16="http://schemas.microsoft.com/office/drawing/2014/main" xmlns="" id="{8961409E-257E-4B48-9905-D97018184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814" y="4251253"/>
              <a:ext cx="760815" cy="869800"/>
            </a:xfrm>
            <a:custGeom>
              <a:avLst/>
              <a:gdLst>
                <a:gd name="T0" fmla="*/ 2147483646 w 74"/>
                <a:gd name="T1" fmla="*/ 2147483646 h 85"/>
                <a:gd name="T2" fmla="*/ 2147483646 w 74"/>
                <a:gd name="T3" fmla="*/ 2147483646 h 85"/>
                <a:gd name="T4" fmla="*/ 2147483646 w 74"/>
                <a:gd name="T5" fmla="*/ 2147483646 h 85"/>
                <a:gd name="T6" fmla="*/ 2147483646 w 74"/>
                <a:gd name="T7" fmla="*/ 2147483646 h 85"/>
                <a:gd name="T8" fmla="*/ 2147483646 w 74"/>
                <a:gd name="T9" fmla="*/ 0 h 85"/>
                <a:gd name="T10" fmla="*/ 2147483646 w 74"/>
                <a:gd name="T11" fmla="*/ 2147483646 h 85"/>
                <a:gd name="T12" fmla="*/ 2147483646 w 74"/>
                <a:gd name="T13" fmla="*/ 2147483646 h 85"/>
                <a:gd name="T14" fmla="*/ 2147483646 w 74"/>
                <a:gd name="T15" fmla="*/ 2147483646 h 85"/>
                <a:gd name="T16" fmla="*/ 2147483646 w 74"/>
                <a:gd name="T17" fmla="*/ 2147483646 h 85"/>
                <a:gd name="T18" fmla="*/ 2147483646 w 74"/>
                <a:gd name="T19" fmla="*/ 2147483646 h 85"/>
                <a:gd name="T20" fmla="*/ 2147483646 w 74"/>
                <a:gd name="T21" fmla="*/ 2147483646 h 85"/>
                <a:gd name="T22" fmla="*/ 2147483646 w 74"/>
                <a:gd name="T23" fmla="*/ 2147483646 h 85"/>
                <a:gd name="T24" fmla="*/ 2147483646 w 74"/>
                <a:gd name="T25" fmla="*/ 2147483646 h 85"/>
                <a:gd name="T26" fmla="*/ 2147483646 w 74"/>
                <a:gd name="T27" fmla="*/ 2147483646 h 85"/>
                <a:gd name="T28" fmla="*/ 0 w 74"/>
                <a:gd name="T29" fmla="*/ 2147483646 h 85"/>
                <a:gd name="T30" fmla="*/ 2147483646 w 74"/>
                <a:gd name="T31" fmla="*/ 2147483646 h 85"/>
                <a:gd name="T32" fmla="*/ 2147483646 w 74"/>
                <a:gd name="T33" fmla="*/ 2147483646 h 85"/>
                <a:gd name="T34" fmla="*/ 2147483646 w 74"/>
                <a:gd name="T35" fmla="*/ 2147483646 h 85"/>
                <a:gd name="T36" fmla="*/ 2147483646 w 74"/>
                <a:gd name="T37" fmla="*/ 2147483646 h 85"/>
                <a:gd name="T38" fmla="*/ 2147483646 w 74"/>
                <a:gd name="T39" fmla="*/ 2147483646 h 85"/>
                <a:gd name="T40" fmla="*/ 2147483646 w 74"/>
                <a:gd name="T41" fmla="*/ 2147483646 h 85"/>
                <a:gd name="T42" fmla="*/ 2147483646 w 74"/>
                <a:gd name="T43" fmla="*/ 2147483646 h 85"/>
                <a:gd name="T44" fmla="*/ 2147483646 w 74"/>
                <a:gd name="T45" fmla="*/ 2147483646 h 85"/>
                <a:gd name="T46" fmla="*/ 2147483646 w 74"/>
                <a:gd name="T47" fmla="*/ 2147483646 h 85"/>
                <a:gd name="T48" fmla="*/ 2147483646 w 74"/>
                <a:gd name="T49" fmla="*/ 2147483646 h 85"/>
                <a:gd name="T50" fmla="*/ 2147483646 w 74"/>
                <a:gd name="T51" fmla="*/ 2147483646 h 85"/>
                <a:gd name="T52" fmla="*/ 2147483646 w 74"/>
                <a:gd name="T53" fmla="*/ 2147483646 h 85"/>
                <a:gd name="T54" fmla="*/ 2147483646 w 74"/>
                <a:gd name="T55" fmla="*/ 2147483646 h 85"/>
                <a:gd name="T56" fmla="*/ 2147483646 w 74"/>
                <a:gd name="T57" fmla="*/ 2147483646 h 85"/>
                <a:gd name="T58" fmla="*/ 2147483646 w 74"/>
                <a:gd name="T59" fmla="*/ 2147483646 h 85"/>
                <a:gd name="T60" fmla="*/ 2147483646 w 74"/>
                <a:gd name="T61" fmla="*/ 2147483646 h 85"/>
                <a:gd name="T62" fmla="*/ 2147483646 w 74"/>
                <a:gd name="T63" fmla="*/ 2147483646 h 85"/>
                <a:gd name="T64" fmla="*/ 2147483646 w 74"/>
                <a:gd name="T65" fmla="*/ 2147483646 h 85"/>
                <a:gd name="T66" fmla="*/ 2147483646 w 74"/>
                <a:gd name="T67" fmla="*/ 2147483646 h 85"/>
                <a:gd name="T68" fmla="*/ 2147483646 w 74"/>
                <a:gd name="T69" fmla="*/ 2147483646 h 85"/>
                <a:gd name="T70" fmla="*/ 2147483646 w 74"/>
                <a:gd name="T71" fmla="*/ 2147483646 h 85"/>
                <a:gd name="T72" fmla="*/ 2147483646 w 74"/>
                <a:gd name="T73" fmla="*/ 2147483646 h 85"/>
                <a:gd name="T74" fmla="*/ 2147483646 w 74"/>
                <a:gd name="T75" fmla="*/ 2147483646 h 85"/>
                <a:gd name="T76" fmla="*/ 2147483646 w 74"/>
                <a:gd name="T77" fmla="*/ 2147483646 h 85"/>
                <a:gd name="T78" fmla="*/ 2147483646 w 74"/>
                <a:gd name="T79" fmla="*/ 2147483646 h 85"/>
                <a:gd name="T80" fmla="*/ 2147483646 w 74"/>
                <a:gd name="T81" fmla="*/ 2147483646 h 85"/>
                <a:gd name="T82" fmla="*/ 2147483646 w 74"/>
                <a:gd name="T83" fmla="*/ 2147483646 h 85"/>
                <a:gd name="T84" fmla="*/ 2147483646 w 74"/>
                <a:gd name="T85" fmla="*/ 2147483646 h 85"/>
                <a:gd name="T86" fmla="*/ 2147483646 w 74"/>
                <a:gd name="T87" fmla="*/ 2147483646 h 85"/>
                <a:gd name="T88" fmla="*/ 2147483646 w 74"/>
                <a:gd name="T89" fmla="*/ 2147483646 h 85"/>
                <a:gd name="T90" fmla="*/ 2147483646 w 74"/>
                <a:gd name="T91" fmla="*/ 2147483646 h 85"/>
                <a:gd name="T92" fmla="*/ 2147483646 w 74"/>
                <a:gd name="T93" fmla="*/ 2147483646 h 85"/>
                <a:gd name="T94" fmla="*/ 2147483646 w 74"/>
                <a:gd name="T95" fmla="*/ 2147483646 h 85"/>
                <a:gd name="T96" fmla="*/ 2147483646 w 74"/>
                <a:gd name="T97" fmla="*/ 2147483646 h 85"/>
                <a:gd name="T98" fmla="*/ 2147483646 w 74"/>
                <a:gd name="T99" fmla="*/ 2147483646 h 85"/>
                <a:gd name="T100" fmla="*/ 2147483646 w 74"/>
                <a:gd name="T101" fmla="*/ 2147483646 h 85"/>
                <a:gd name="T102" fmla="*/ 2147483646 w 74"/>
                <a:gd name="T103" fmla="*/ 2147483646 h 85"/>
                <a:gd name="T104" fmla="*/ 2147483646 w 74"/>
                <a:gd name="T105" fmla="*/ 2147483646 h 85"/>
                <a:gd name="T106" fmla="*/ 2147483646 w 74"/>
                <a:gd name="T107" fmla="*/ 2147483646 h 85"/>
                <a:gd name="T108" fmla="*/ 2147483646 w 74"/>
                <a:gd name="T109" fmla="*/ 2147483646 h 85"/>
                <a:gd name="T110" fmla="*/ 2147483646 w 74"/>
                <a:gd name="T111" fmla="*/ 2147483646 h 85"/>
                <a:gd name="T112" fmla="*/ 2147483646 w 74"/>
                <a:gd name="T113" fmla="*/ 2147483646 h 85"/>
                <a:gd name="T114" fmla="*/ 2147483646 w 74"/>
                <a:gd name="T115" fmla="*/ 2147483646 h 85"/>
                <a:gd name="T116" fmla="*/ 2147483646 w 74"/>
                <a:gd name="T117" fmla="*/ 2147483646 h 85"/>
                <a:gd name="T118" fmla="*/ 2147483646 w 74"/>
                <a:gd name="T119" fmla="*/ 2147483646 h 85"/>
                <a:gd name="T120" fmla="*/ 2147483646 w 74"/>
                <a:gd name="T121" fmla="*/ 2147483646 h 85"/>
                <a:gd name="T122" fmla="*/ 2147483646 w 74"/>
                <a:gd name="T123" fmla="*/ 2147483646 h 85"/>
                <a:gd name="T124" fmla="*/ 2147483646 w 74"/>
                <a:gd name="T125" fmla="*/ 2147483646 h 8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74" h="85">
                  <a:moveTo>
                    <a:pt x="64" y="9"/>
                  </a:moveTo>
                  <a:lnTo>
                    <a:pt x="61" y="10"/>
                  </a:lnTo>
                  <a:lnTo>
                    <a:pt x="55" y="14"/>
                  </a:lnTo>
                  <a:lnTo>
                    <a:pt x="53" y="15"/>
                  </a:lnTo>
                  <a:lnTo>
                    <a:pt x="52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3" y="10"/>
                  </a:lnTo>
                  <a:lnTo>
                    <a:pt x="54" y="8"/>
                  </a:lnTo>
                  <a:lnTo>
                    <a:pt x="56" y="4"/>
                  </a:lnTo>
                  <a:lnTo>
                    <a:pt x="59" y="2"/>
                  </a:lnTo>
                  <a:lnTo>
                    <a:pt x="59" y="1"/>
                  </a:lnTo>
                  <a:lnTo>
                    <a:pt x="59" y="0"/>
                  </a:lnTo>
                  <a:lnTo>
                    <a:pt x="58" y="0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4" y="1"/>
                  </a:lnTo>
                  <a:lnTo>
                    <a:pt x="46" y="5"/>
                  </a:lnTo>
                  <a:lnTo>
                    <a:pt x="41" y="7"/>
                  </a:lnTo>
                  <a:lnTo>
                    <a:pt x="35" y="9"/>
                  </a:lnTo>
                  <a:lnTo>
                    <a:pt x="35" y="12"/>
                  </a:lnTo>
                  <a:lnTo>
                    <a:pt x="34" y="13"/>
                  </a:lnTo>
                  <a:lnTo>
                    <a:pt x="34" y="14"/>
                  </a:lnTo>
                  <a:lnTo>
                    <a:pt x="33" y="16"/>
                  </a:lnTo>
                  <a:lnTo>
                    <a:pt x="32" y="19"/>
                  </a:lnTo>
                  <a:lnTo>
                    <a:pt x="31" y="19"/>
                  </a:lnTo>
                  <a:lnTo>
                    <a:pt x="30" y="20"/>
                  </a:lnTo>
                  <a:lnTo>
                    <a:pt x="26" y="21"/>
                  </a:lnTo>
                  <a:lnTo>
                    <a:pt x="23" y="23"/>
                  </a:lnTo>
                  <a:lnTo>
                    <a:pt x="19" y="26"/>
                  </a:lnTo>
                  <a:lnTo>
                    <a:pt x="19" y="27"/>
                  </a:lnTo>
                  <a:lnTo>
                    <a:pt x="17" y="28"/>
                  </a:lnTo>
                  <a:lnTo>
                    <a:pt x="16" y="29"/>
                  </a:lnTo>
                  <a:lnTo>
                    <a:pt x="14" y="32"/>
                  </a:lnTo>
                  <a:lnTo>
                    <a:pt x="10" y="35"/>
                  </a:lnTo>
                  <a:lnTo>
                    <a:pt x="7" y="38"/>
                  </a:lnTo>
                  <a:lnTo>
                    <a:pt x="5" y="39"/>
                  </a:lnTo>
                  <a:lnTo>
                    <a:pt x="4" y="40"/>
                  </a:lnTo>
                  <a:lnTo>
                    <a:pt x="3" y="41"/>
                  </a:lnTo>
                  <a:lnTo>
                    <a:pt x="1" y="43"/>
                  </a:lnTo>
                  <a:lnTo>
                    <a:pt x="0" y="45"/>
                  </a:lnTo>
                  <a:lnTo>
                    <a:pt x="0" y="47"/>
                  </a:lnTo>
                  <a:lnTo>
                    <a:pt x="1" y="48"/>
                  </a:lnTo>
                  <a:lnTo>
                    <a:pt x="4" y="48"/>
                  </a:lnTo>
                  <a:lnTo>
                    <a:pt x="5" y="49"/>
                  </a:lnTo>
                  <a:lnTo>
                    <a:pt x="8" y="52"/>
                  </a:lnTo>
                  <a:lnTo>
                    <a:pt x="9" y="54"/>
                  </a:lnTo>
                  <a:lnTo>
                    <a:pt x="9" y="55"/>
                  </a:lnTo>
                  <a:lnTo>
                    <a:pt x="9" y="57"/>
                  </a:lnTo>
                  <a:lnTo>
                    <a:pt x="9" y="59"/>
                  </a:lnTo>
                  <a:lnTo>
                    <a:pt x="9" y="60"/>
                  </a:lnTo>
                  <a:lnTo>
                    <a:pt x="10" y="61"/>
                  </a:lnTo>
                  <a:lnTo>
                    <a:pt x="11" y="62"/>
                  </a:lnTo>
                  <a:lnTo>
                    <a:pt x="12" y="63"/>
                  </a:lnTo>
                  <a:lnTo>
                    <a:pt x="12" y="64"/>
                  </a:lnTo>
                  <a:lnTo>
                    <a:pt x="11" y="65"/>
                  </a:lnTo>
                  <a:lnTo>
                    <a:pt x="10" y="66"/>
                  </a:lnTo>
                  <a:lnTo>
                    <a:pt x="8" y="69"/>
                  </a:lnTo>
                  <a:lnTo>
                    <a:pt x="7" y="71"/>
                  </a:lnTo>
                  <a:lnTo>
                    <a:pt x="7" y="73"/>
                  </a:lnTo>
                  <a:lnTo>
                    <a:pt x="6" y="76"/>
                  </a:lnTo>
                  <a:lnTo>
                    <a:pt x="7" y="78"/>
                  </a:lnTo>
                  <a:lnTo>
                    <a:pt x="8" y="79"/>
                  </a:lnTo>
                  <a:lnTo>
                    <a:pt x="9" y="80"/>
                  </a:lnTo>
                  <a:lnTo>
                    <a:pt x="10" y="80"/>
                  </a:lnTo>
                  <a:lnTo>
                    <a:pt x="12" y="79"/>
                  </a:lnTo>
                  <a:lnTo>
                    <a:pt x="14" y="79"/>
                  </a:lnTo>
                  <a:lnTo>
                    <a:pt x="14" y="82"/>
                  </a:lnTo>
                  <a:lnTo>
                    <a:pt x="15" y="84"/>
                  </a:lnTo>
                  <a:lnTo>
                    <a:pt x="16" y="84"/>
                  </a:lnTo>
                  <a:lnTo>
                    <a:pt x="17" y="84"/>
                  </a:lnTo>
                  <a:lnTo>
                    <a:pt x="18" y="84"/>
                  </a:lnTo>
                  <a:lnTo>
                    <a:pt x="19" y="84"/>
                  </a:lnTo>
                  <a:lnTo>
                    <a:pt x="21" y="84"/>
                  </a:lnTo>
                  <a:lnTo>
                    <a:pt x="21" y="85"/>
                  </a:lnTo>
                  <a:lnTo>
                    <a:pt x="23" y="84"/>
                  </a:lnTo>
                  <a:lnTo>
                    <a:pt x="26" y="82"/>
                  </a:lnTo>
                  <a:lnTo>
                    <a:pt x="28" y="79"/>
                  </a:lnTo>
                  <a:lnTo>
                    <a:pt x="29" y="74"/>
                  </a:lnTo>
                  <a:lnTo>
                    <a:pt x="29" y="72"/>
                  </a:lnTo>
                  <a:lnTo>
                    <a:pt x="30" y="71"/>
                  </a:lnTo>
                  <a:lnTo>
                    <a:pt x="30" y="70"/>
                  </a:lnTo>
                  <a:lnTo>
                    <a:pt x="30" y="69"/>
                  </a:lnTo>
                  <a:lnTo>
                    <a:pt x="30" y="67"/>
                  </a:lnTo>
                  <a:lnTo>
                    <a:pt x="33" y="67"/>
                  </a:lnTo>
                  <a:lnTo>
                    <a:pt x="35" y="67"/>
                  </a:lnTo>
                  <a:lnTo>
                    <a:pt x="36" y="66"/>
                  </a:lnTo>
                  <a:lnTo>
                    <a:pt x="38" y="65"/>
                  </a:lnTo>
                  <a:lnTo>
                    <a:pt x="39" y="66"/>
                  </a:lnTo>
                  <a:lnTo>
                    <a:pt x="40" y="66"/>
                  </a:lnTo>
                  <a:lnTo>
                    <a:pt x="41" y="66"/>
                  </a:lnTo>
                  <a:lnTo>
                    <a:pt x="42" y="65"/>
                  </a:lnTo>
                  <a:lnTo>
                    <a:pt x="42" y="63"/>
                  </a:lnTo>
                  <a:lnTo>
                    <a:pt x="42" y="62"/>
                  </a:lnTo>
                  <a:lnTo>
                    <a:pt x="43" y="60"/>
                  </a:lnTo>
                  <a:lnTo>
                    <a:pt x="44" y="59"/>
                  </a:lnTo>
                  <a:lnTo>
                    <a:pt x="45" y="58"/>
                  </a:lnTo>
                  <a:lnTo>
                    <a:pt x="46" y="58"/>
                  </a:lnTo>
                  <a:lnTo>
                    <a:pt x="50" y="58"/>
                  </a:lnTo>
                  <a:lnTo>
                    <a:pt x="51" y="58"/>
                  </a:lnTo>
                  <a:lnTo>
                    <a:pt x="51" y="59"/>
                  </a:lnTo>
                  <a:lnTo>
                    <a:pt x="51" y="60"/>
                  </a:lnTo>
                  <a:lnTo>
                    <a:pt x="51" y="61"/>
                  </a:lnTo>
                  <a:lnTo>
                    <a:pt x="51" y="62"/>
                  </a:lnTo>
                  <a:lnTo>
                    <a:pt x="52" y="62"/>
                  </a:lnTo>
                  <a:lnTo>
                    <a:pt x="53" y="62"/>
                  </a:lnTo>
                  <a:lnTo>
                    <a:pt x="54" y="61"/>
                  </a:lnTo>
                  <a:lnTo>
                    <a:pt x="55" y="61"/>
                  </a:lnTo>
                  <a:lnTo>
                    <a:pt x="56" y="62"/>
                  </a:lnTo>
                  <a:lnTo>
                    <a:pt x="57" y="63"/>
                  </a:lnTo>
                  <a:lnTo>
                    <a:pt x="57" y="64"/>
                  </a:lnTo>
                  <a:lnTo>
                    <a:pt x="58" y="65"/>
                  </a:lnTo>
                  <a:lnTo>
                    <a:pt x="59" y="64"/>
                  </a:lnTo>
                  <a:lnTo>
                    <a:pt x="59" y="61"/>
                  </a:lnTo>
                  <a:lnTo>
                    <a:pt x="60" y="59"/>
                  </a:lnTo>
                  <a:lnTo>
                    <a:pt x="61" y="58"/>
                  </a:lnTo>
                  <a:lnTo>
                    <a:pt x="63" y="59"/>
                  </a:lnTo>
                  <a:lnTo>
                    <a:pt x="65" y="59"/>
                  </a:lnTo>
                  <a:lnTo>
                    <a:pt x="66" y="61"/>
                  </a:lnTo>
                  <a:lnTo>
                    <a:pt x="67" y="61"/>
                  </a:lnTo>
                  <a:lnTo>
                    <a:pt x="69" y="62"/>
                  </a:lnTo>
                  <a:lnTo>
                    <a:pt x="70" y="62"/>
                  </a:lnTo>
                  <a:lnTo>
                    <a:pt x="70" y="55"/>
                  </a:lnTo>
                  <a:lnTo>
                    <a:pt x="70" y="54"/>
                  </a:lnTo>
                  <a:lnTo>
                    <a:pt x="70" y="52"/>
                  </a:lnTo>
                  <a:lnTo>
                    <a:pt x="69" y="51"/>
                  </a:lnTo>
                  <a:lnTo>
                    <a:pt x="67" y="49"/>
                  </a:lnTo>
                  <a:lnTo>
                    <a:pt x="66" y="48"/>
                  </a:lnTo>
                  <a:lnTo>
                    <a:pt x="65" y="47"/>
                  </a:lnTo>
                  <a:lnTo>
                    <a:pt x="63" y="47"/>
                  </a:lnTo>
                  <a:lnTo>
                    <a:pt x="62" y="47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7" y="45"/>
                  </a:lnTo>
                  <a:lnTo>
                    <a:pt x="55" y="44"/>
                  </a:lnTo>
                  <a:lnTo>
                    <a:pt x="54" y="43"/>
                  </a:lnTo>
                  <a:lnTo>
                    <a:pt x="54" y="42"/>
                  </a:lnTo>
                  <a:lnTo>
                    <a:pt x="55" y="41"/>
                  </a:lnTo>
                  <a:lnTo>
                    <a:pt x="58" y="39"/>
                  </a:lnTo>
                  <a:lnTo>
                    <a:pt x="58" y="38"/>
                  </a:lnTo>
                  <a:lnTo>
                    <a:pt x="58" y="37"/>
                  </a:lnTo>
                  <a:lnTo>
                    <a:pt x="57" y="35"/>
                  </a:lnTo>
                  <a:lnTo>
                    <a:pt x="56" y="33"/>
                  </a:lnTo>
                  <a:lnTo>
                    <a:pt x="55" y="31"/>
                  </a:lnTo>
                  <a:lnTo>
                    <a:pt x="54" y="30"/>
                  </a:lnTo>
                  <a:lnTo>
                    <a:pt x="54" y="29"/>
                  </a:lnTo>
                  <a:lnTo>
                    <a:pt x="55" y="29"/>
                  </a:lnTo>
                  <a:lnTo>
                    <a:pt x="57" y="28"/>
                  </a:lnTo>
                  <a:lnTo>
                    <a:pt x="58" y="28"/>
                  </a:lnTo>
                  <a:lnTo>
                    <a:pt x="60" y="28"/>
                  </a:lnTo>
                  <a:lnTo>
                    <a:pt x="61" y="29"/>
                  </a:lnTo>
                  <a:lnTo>
                    <a:pt x="62" y="29"/>
                  </a:lnTo>
                  <a:lnTo>
                    <a:pt x="63" y="31"/>
                  </a:lnTo>
                  <a:lnTo>
                    <a:pt x="63" y="32"/>
                  </a:lnTo>
                  <a:lnTo>
                    <a:pt x="64" y="33"/>
                  </a:lnTo>
                  <a:lnTo>
                    <a:pt x="65" y="33"/>
                  </a:lnTo>
                  <a:lnTo>
                    <a:pt x="66" y="32"/>
                  </a:lnTo>
                  <a:lnTo>
                    <a:pt x="67" y="30"/>
                  </a:lnTo>
                  <a:lnTo>
                    <a:pt x="68" y="25"/>
                  </a:lnTo>
                  <a:lnTo>
                    <a:pt x="69" y="23"/>
                  </a:lnTo>
                  <a:lnTo>
                    <a:pt x="72" y="20"/>
                  </a:lnTo>
                  <a:lnTo>
                    <a:pt x="74" y="18"/>
                  </a:lnTo>
                  <a:lnTo>
                    <a:pt x="74" y="17"/>
                  </a:lnTo>
                  <a:lnTo>
                    <a:pt x="73" y="15"/>
                  </a:lnTo>
                  <a:lnTo>
                    <a:pt x="71" y="14"/>
                  </a:lnTo>
                  <a:lnTo>
                    <a:pt x="68" y="14"/>
                  </a:lnTo>
                  <a:lnTo>
                    <a:pt x="67" y="13"/>
                  </a:lnTo>
                  <a:lnTo>
                    <a:pt x="66" y="13"/>
                  </a:lnTo>
                  <a:lnTo>
                    <a:pt x="64" y="9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9" name="Freeform 1058">
              <a:extLst>
                <a:ext uri="{FF2B5EF4-FFF2-40B4-BE49-F238E27FC236}">
                  <a16:creationId xmlns:a16="http://schemas.microsoft.com/office/drawing/2014/main" xmlns="" id="{4A4C9893-5313-4FA6-BFBE-CF39A2690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9645" y="3989242"/>
              <a:ext cx="750615" cy="1043760"/>
            </a:xfrm>
            <a:custGeom>
              <a:avLst/>
              <a:gdLst>
                <a:gd name="T0" fmla="*/ 2147483646 w 77"/>
                <a:gd name="T1" fmla="*/ 2147483646 h 102"/>
                <a:gd name="T2" fmla="*/ 2147483646 w 77"/>
                <a:gd name="T3" fmla="*/ 2147483646 h 102"/>
                <a:gd name="T4" fmla="*/ 2147483646 w 77"/>
                <a:gd name="T5" fmla="*/ 2147483646 h 102"/>
                <a:gd name="T6" fmla="*/ 2147483646 w 77"/>
                <a:gd name="T7" fmla="*/ 2147483646 h 102"/>
                <a:gd name="T8" fmla="*/ 2147483646 w 77"/>
                <a:gd name="T9" fmla="*/ 2147483646 h 102"/>
                <a:gd name="T10" fmla="*/ 2147483646 w 77"/>
                <a:gd name="T11" fmla="*/ 2147483646 h 102"/>
                <a:gd name="T12" fmla="*/ 2147483646 w 77"/>
                <a:gd name="T13" fmla="*/ 2147483646 h 102"/>
                <a:gd name="T14" fmla="*/ 2147483646 w 77"/>
                <a:gd name="T15" fmla="*/ 2147483646 h 102"/>
                <a:gd name="T16" fmla="*/ 2147483646 w 77"/>
                <a:gd name="T17" fmla="*/ 2147483646 h 102"/>
                <a:gd name="T18" fmla="*/ 2147483646 w 77"/>
                <a:gd name="T19" fmla="*/ 2147483646 h 102"/>
                <a:gd name="T20" fmla="*/ 2147483646 w 77"/>
                <a:gd name="T21" fmla="*/ 2147483646 h 102"/>
                <a:gd name="T22" fmla="*/ 2147483646 w 77"/>
                <a:gd name="T23" fmla="*/ 2147483646 h 102"/>
                <a:gd name="T24" fmla="*/ 2147483646 w 77"/>
                <a:gd name="T25" fmla="*/ 2147483646 h 102"/>
                <a:gd name="T26" fmla="*/ 2147483646 w 77"/>
                <a:gd name="T27" fmla="*/ 2147483646 h 102"/>
                <a:gd name="T28" fmla="*/ 2147483646 w 77"/>
                <a:gd name="T29" fmla="*/ 2147483646 h 102"/>
                <a:gd name="T30" fmla="*/ 2147483646 w 77"/>
                <a:gd name="T31" fmla="*/ 2147483646 h 102"/>
                <a:gd name="T32" fmla="*/ 2147483646 w 77"/>
                <a:gd name="T33" fmla="*/ 2147483646 h 102"/>
                <a:gd name="T34" fmla="*/ 2147483646 w 77"/>
                <a:gd name="T35" fmla="*/ 2147483646 h 102"/>
                <a:gd name="T36" fmla="*/ 2147483646 w 77"/>
                <a:gd name="T37" fmla="*/ 2147483646 h 102"/>
                <a:gd name="T38" fmla="*/ 2147483646 w 77"/>
                <a:gd name="T39" fmla="*/ 2147483646 h 102"/>
                <a:gd name="T40" fmla="*/ 2147483646 w 77"/>
                <a:gd name="T41" fmla="*/ 2147483646 h 102"/>
                <a:gd name="T42" fmla="*/ 2147483646 w 77"/>
                <a:gd name="T43" fmla="*/ 2147483646 h 102"/>
                <a:gd name="T44" fmla="*/ 2147483646 w 77"/>
                <a:gd name="T45" fmla="*/ 2147483646 h 102"/>
                <a:gd name="T46" fmla="*/ 2147483646 w 77"/>
                <a:gd name="T47" fmla="*/ 2147483646 h 102"/>
                <a:gd name="T48" fmla="*/ 2147483646 w 77"/>
                <a:gd name="T49" fmla="*/ 2147483646 h 102"/>
                <a:gd name="T50" fmla="*/ 2147483646 w 77"/>
                <a:gd name="T51" fmla="*/ 2147483646 h 102"/>
                <a:gd name="T52" fmla="*/ 2147483646 w 77"/>
                <a:gd name="T53" fmla="*/ 2147483646 h 102"/>
                <a:gd name="T54" fmla="*/ 2147483646 w 77"/>
                <a:gd name="T55" fmla="*/ 2147483646 h 102"/>
                <a:gd name="T56" fmla="*/ 2147483646 w 77"/>
                <a:gd name="T57" fmla="*/ 2147483646 h 102"/>
                <a:gd name="T58" fmla="*/ 2147483646 w 77"/>
                <a:gd name="T59" fmla="*/ 2147483646 h 102"/>
                <a:gd name="T60" fmla="*/ 2147483646 w 77"/>
                <a:gd name="T61" fmla="*/ 2147483646 h 102"/>
                <a:gd name="T62" fmla="*/ 2147483646 w 77"/>
                <a:gd name="T63" fmla="*/ 2147483646 h 102"/>
                <a:gd name="T64" fmla="*/ 2147483646 w 77"/>
                <a:gd name="T65" fmla="*/ 2147483646 h 102"/>
                <a:gd name="T66" fmla="*/ 2147483646 w 77"/>
                <a:gd name="T67" fmla="*/ 2147483646 h 102"/>
                <a:gd name="T68" fmla="*/ 2147483646 w 77"/>
                <a:gd name="T69" fmla="*/ 2147483646 h 102"/>
                <a:gd name="T70" fmla="*/ 2147483646 w 77"/>
                <a:gd name="T71" fmla="*/ 2147483646 h 102"/>
                <a:gd name="T72" fmla="*/ 2147483646 w 77"/>
                <a:gd name="T73" fmla="*/ 2147483646 h 102"/>
                <a:gd name="T74" fmla="*/ 2147483646 w 77"/>
                <a:gd name="T75" fmla="*/ 2147483646 h 102"/>
                <a:gd name="T76" fmla="*/ 2147483646 w 77"/>
                <a:gd name="T77" fmla="*/ 2147483646 h 102"/>
                <a:gd name="T78" fmla="*/ 2147483646 w 77"/>
                <a:gd name="T79" fmla="*/ 2147483646 h 102"/>
                <a:gd name="T80" fmla="*/ 2147483646 w 77"/>
                <a:gd name="T81" fmla="*/ 2147483646 h 102"/>
                <a:gd name="T82" fmla="*/ 2147483646 w 77"/>
                <a:gd name="T83" fmla="*/ 2147483646 h 102"/>
                <a:gd name="T84" fmla="*/ 2147483646 w 77"/>
                <a:gd name="T85" fmla="*/ 2147483646 h 102"/>
                <a:gd name="T86" fmla="*/ 2147483646 w 77"/>
                <a:gd name="T87" fmla="*/ 2147483646 h 102"/>
                <a:gd name="T88" fmla="*/ 2147483646 w 77"/>
                <a:gd name="T89" fmla="*/ 2147483646 h 102"/>
                <a:gd name="T90" fmla="*/ 2147483646 w 77"/>
                <a:gd name="T91" fmla="*/ 2147483646 h 102"/>
                <a:gd name="T92" fmla="*/ 2147483646 w 77"/>
                <a:gd name="T93" fmla="*/ 2147483646 h 102"/>
                <a:gd name="T94" fmla="*/ 2147483646 w 77"/>
                <a:gd name="T95" fmla="*/ 2147483646 h 102"/>
                <a:gd name="T96" fmla="*/ 2147483646 w 77"/>
                <a:gd name="T97" fmla="*/ 2147483646 h 102"/>
                <a:gd name="T98" fmla="*/ 2147483646 w 77"/>
                <a:gd name="T99" fmla="*/ 2147483646 h 102"/>
                <a:gd name="T100" fmla="*/ 2147483646 w 77"/>
                <a:gd name="T101" fmla="*/ 2147483646 h 102"/>
                <a:gd name="T102" fmla="*/ 2147483646 w 77"/>
                <a:gd name="T103" fmla="*/ 2147483646 h 102"/>
                <a:gd name="T104" fmla="*/ 2147483646 w 77"/>
                <a:gd name="T105" fmla="*/ 2147483646 h 10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77" h="102">
                  <a:moveTo>
                    <a:pt x="48" y="67"/>
                  </a:moveTo>
                  <a:lnTo>
                    <a:pt x="47" y="67"/>
                  </a:lnTo>
                  <a:lnTo>
                    <a:pt x="46" y="66"/>
                  </a:lnTo>
                  <a:lnTo>
                    <a:pt x="45" y="65"/>
                  </a:lnTo>
                  <a:lnTo>
                    <a:pt x="46" y="63"/>
                  </a:lnTo>
                  <a:lnTo>
                    <a:pt x="45" y="62"/>
                  </a:lnTo>
                  <a:lnTo>
                    <a:pt x="44" y="60"/>
                  </a:lnTo>
                  <a:lnTo>
                    <a:pt x="43" y="59"/>
                  </a:lnTo>
                  <a:lnTo>
                    <a:pt x="43" y="58"/>
                  </a:lnTo>
                  <a:lnTo>
                    <a:pt x="42" y="56"/>
                  </a:lnTo>
                  <a:lnTo>
                    <a:pt x="41" y="55"/>
                  </a:lnTo>
                  <a:lnTo>
                    <a:pt x="40" y="54"/>
                  </a:lnTo>
                  <a:lnTo>
                    <a:pt x="38" y="55"/>
                  </a:lnTo>
                  <a:lnTo>
                    <a:pt x="36" y="55"/>
                  </a:lnTo>
                  <a:lnTo>
                    <a:pt x="34" y="55"/>
                  </a:lnTo>
                  <a:lnTo>
                    <a:pt x="34" y="54"/>
                  </a:lnTo>
                  <a:lnTo>
                    <a:pt x="32" y="53"/>
                  </a:lnTo>
                  <a:lnTo>
                    <a:pt x="32" y="52"/>
                  </a:lnTo>
                  <a:lnTo>
                    <a:pt x="32" y="51"/>
                  </a:lnTo>
                  <a:lnTo>
                    <a:pt x="32" y="49"/>
                  </a:lnTo>
                  <a:lnTo>
                    <a:pt x="31" y="49"/>
                  </a:lnTo>
                  <a:lnTo>
                    <a:pt x="30" y="49"/>
                  </a:lnTo>
                  <a:lnTo>
                    <a:pt x="29" y="50"/>
                  </a:lnTo>
                  <a:lnTo>
                    <a:pt x="29" y="49"/>
                  </a:lnTo>
                  <a:lnTo>
                    <a:pt x="29" y="48"/>
                  </a:lnTo>
                  <a:lnTo>
                    <a:pt x="29" y="47"/>
                  </a:lnTo>
                  <a:lnTo>
                    <a:pt x="29" y="46"/>
                  </a:lnTo>
                  <a:lnTo>
                    <a:pt x="29" y="45"/>
                  </a:lnTo>
                  <a:lnTo>
                    <a:pt x="28" y="44"/>
                  </a:lnTo>
                  <a:lnTo>
                    <a:pt x="29" y="43"/>
                  </a:lnTo>
                  <a:lnTo>
                    <a:pt x="30" y="41"/>
                  </a:lnTo>
                  <a:lnTo>
                    <a:pt x="31" y="40"/>
                  </a:lnTo>
                  <a:lnTo>
                    <a:pt x="32" y="40"/>
                  </a:lnTo>
                  <a:lnTo>
                    <a:pt x="32" y="38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31" y="35"/>
                  </a:lnTo>
                  <a:lnTo>
                    <a:pt x="31" y="34"/>
                  </a:lnTo>
                  <a:lnTo>
                    <a:pt x="31" y="33"/>
                  </a:lnTo>
                  <a:lnTo>
                    <a:pt x="32" y="33"/>
                  </a:lnTo>
                  <a:lnTo>
                    <a:pt x="34" y="32"/>
                  </a:lnTo>
                  <a:lnTo>
                    <a:pt x="34" y="33"/>
                  </a:lnTo>
                  <a:lnTo>
                    <a:pt x="35" y="34"/>
                  </a:lnTo>
                  <a:lnTo>
                    <a:pt x="36" y="33"/>
                  </a:lnTo>
                  <a:lnTo>
                    <a:pt x="38" y="31"/>
                  </a:lnTo>
                  <a:lnTo>
                    <a:pt x="38" y="30"/>
                  </a:lnTo>
                  <a:lnTo>
                    <a:pt x="38" y="29"/>
                  </a:lnTo>
                  <a:lnTo>
                    <a:pt x="39" y="28"/>
                  </a:lnTo>
                  <a:lnTo>
                    <a:pt x="40" y="27"/>
                  </a:lnTo>
                  <a:lnTo>
                    <a:pt x="41" y="28"/>
                  </a:lnTo>
                  <a:lnTo>
                    <a:pt x="42" y="28"/>
                  </a:lnTo>
                  <a:lnTo>
                    <a:pt x="43" y="27"/>
                  </a:lnTo>
                  <a:lnTo>
                    <a:pt x="45" y="26"/>
                  </a:lnTo>
                  <a:lnTo>
                    <a:pt x="46" y="26"/>
                  </a:lnTo>
                  <a:lnTo>
                    <a:pt x="47" y="24"/>
                  </a:lnTo>
                  <a:lnTo>
                    <a:pt x="48" y="21"/>
                  </a:lnTo>
                  <a:lnTo>
                    <a:pt x="47" y="19"/>
                  </a:lnTo>
                  <a:lnTo>
                    <a:pt x="46" y="16"/>
                  </a:lnTo>
                  <a:lnTo>
                    <a:pt x="45" y="14"/>
                  </a:lnTo>
                  <a:lnTo>
                    <a:pt x="43" y="13"/>
                  </a:lnTo>
                  <a:lnTo>
                    <a:pt x="44" y="12"/>
                  </a:lnTo>
                  <a:lnTo>
                    <a:pt x="46" y="12"/>
                  </a:lnTo>
                  <a:lnTo>
                    <a:pt x="48" y="11"/>
                  </a:lnTo>
                  <a:lnTo>
                    <a:pt x="49" y="10"/>
                  </a:lnTo>
                  <a:lnTo>
                    <a:pt x="53" y="9"/>
                  </a:lnTo>
                  <a:lnTo>
                    <a:pt x="52" y="8"/>
                  </a:lnTo>
                  <a:lnTo>
                    <a:pt x="49" y="8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50" y="4"/>
                  </a:lnTo>
                  <a:lnTo>
                    <a:pt x="50" y="3"/>
                  </a:lnTo>
                  <a:lnTo>
                    <a:pt x="49" y="3"/>
                  </a:lnTo>
                  <a:lnTo>
                    <a:pt x="48" y="3"/>
                  </a:lnTo>
                  <a:lnTo>
                    <a:pt x="47" y="2"/>
                  </a:lnTo>
                  <a:lnTo>
                    <a:pt x="46" y="1"/>
                  </a:lnTo>
                  <a:lnTo>
                    <a:pt x="46" y="0"/>
                  </a:lnTo>
                  <a:lnTo>
                    <a:pt x="39" y="7"/>
                  </a:lnTo>
                  <a:lnTo>
                    <a:pt x="37" y="8"/>
                  </a:lnTo>
                  <a:lnTo>
                    <a:pt x="36" y="9"/>
                  </a:lnTo>
                  <a:lnTo>
                    <a:pt x="35" y="10"/>
                  </a:lnTo>
                  <a:lnTo>
                    <a:pt x="34" y="11"/>
                  </a:lnTo>
                  <a:lnTo>
                    <a:pt x="32" y="11"/>
                  </a:lnTo>
                  <a:lnTo>
                    <a:pt x="31" y="11"/>
                  </a:lnTo>
                  <a:lnTo>
                    <a:pt x="31" y="10"/>
                  </a:lnTo>
                  <a:lnTo>
                    <a:pt x="30" y="9"/>
                  </a:lnTo>
                  <a:lnTo>
                    <a:pt x="29" y="9"/>
                  </a:lnTo>
                  <a:lnTo>
                    <a:pt x="27" y="12"/>
                  </a:lnTo>
                  <a:lnTo>
                    <a:pt x="25" y="11"/>
                  </a:lnTo>
                  <a:lnTo>
                    <a:pt x="22" y="11"/>
                  </a:lnTo>
                  <a:lnTo>
                    <a:pt x="21" y="12"/>
                  </a:lnTo>
                  <a:lnTo>
                    <a:pt x="18" y="14"/>
                  </a:lnTo>
                  <a:lnTo>
                    <a:pt x="17" y="15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5" y="20"/>
                  </a:lnTo>
                  <a:lnTo>
                    <a:pt x="15" y="24"/>
                  </a:lnTo>
                  <a:lnTo>
                    <a:pt x="15" y="28"/>
                  </a:lnTo>
                  <a:lnTo>
                    <a:pt x="14" y="29"/>
                  </a:lnTo>
                  <a:lnTo>
                    <a:pt x="13" y="30"/>
                  </a:lnTo>
                  <a:lnTo>
                    <a:pt x="10" y="33"/>
                  </a:lnTo>
                  <a:lnTo>
                    <a:pt x="12" y="37"/>
                  </a:lnTo>
                  <a:lnTo>
                    <a:pt x="13" y="37"/>
                  </a:lnTo>
                  <a:lnTo>
                    <a:pt x="14" y="38"/>
                  </a:lnTo>
                  <a:lnTo>
                    <a:pt x="17" y="38"/>
                  </a:lnTo>
                  <a:lnTo>
                    <a:pt x="19" y="39"/>
                  </a:lnTo>
                  <a:lnTo>
                    <a:pt x="20" y="41"/>
                  </a:lnTo>
                  <a:lnTo>
                    <a:pt x="20" y="42"/>
                  </a:lnTo>
                  <a:lnTo>
                    <a:pt x="18" y="44"/>
                  </a:lnTo>
                  <a:lnTo>
                    <a:pt x="15" y="47"/>
                  </a:lnTo>
                  <a:lnTo>
                    <a:pt x="14" y="49"/>
                  </a:lnTo>
                  <a:lnTo>
                    <a:pt x="13" y="54"/>
                  </a:lnTo>
                  <a:lnTo>
                    <a:pt x="12" y="56"/>
                  </a:lnTo>
                  <a:lnTo>
                    <a:pt x="11" y="57"/>
                  </a:lnTo>
                  <a:lnTo>
                    <a:pt x="10" y="57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8" y="53"/>
                  </a:lnTo>
                  <a:lnTo>
                    <a:pt x="7" y="53"/>
                  </a:lnTo>
                  <a:lnTo>
                    <a:pt x="6" y="52"/>
                  </a:lnTo>
                  <a:lnTo>
                    <a:pt x="4" y="52"/>
                  </a:lnTo>
                  <a:lnTo>
                    <a:pt x="3" y="52"/>
                  </a:lnTo>
                  <a:lnTo>
                    <a:pt x="1" y="53"/>
                  </a:lnTo>
                  <a:lnTo>
                    <a:pt x="0" y="53"/>
                  </a:lnTo>
                  <a:lnTo>
                    <a:pt x="0" y="54"/>
                  </a:lnTo>
                  <a:lnTo>
                    <a:pt x="1" y="55"/>
                  </a:lnTo>
                  <a:lnTo>
                    <a:pt x="2" y="57"/>
                  </a:lnTo>
                  <a:lnTo>
                    <a:pt x="3" y="59"/>
                  </a:lnTo>
                  <a:lnTo>
                    <a:pt x="4" y="61"/>
                  </a:lnTo>
                  <a:lnTo>
                    <a:pt x="4" y="62"/>
                  </a:lnTo>
                  <a:lnTo>
                    <a:pt x="4" y="63"/>
                  </a:lnTo>
                  <a:lnTo>
                    <a:pt x="1" y="65"/>
                  </a:lnTo>
                  <a:lnTo>
                    <a:pt x="0" y="66"/>
                  </a:lnTo>
                  <a:lnTo>
                    <a:pt x="0" y="67"/>
                  </a:lnTo>
                  <a:lnTo>
                    <a:pt x="1" y="68"/>
                  </a:lnTo>
                  <a:lnTo>
                    <a:pt x="3" y="69"/>
                  </a:lnTo>
                  <a:lnTo>
                    <a:pt x="5" y="69"/>
                  </a:lnTo>
                  <a:lnTo>
                    <a:pt x="6" y="69"/>
                  </a:lnTo>
                  <a:lnTo>
                    <a:pt x="8" y="71"/>
                  </a:lnTo>
                  <a:lnTo>
                    <a:pt x="9" y="71"/>
                  </a:lnTo>
                  <a:lnTo>
                    <a:pt x="11" y="71"/>
                  </a:lnTo>
                  <a:lnTo>
                    <a:pt x="12" y="72"/>
                  </a:lnTo>
                  <a:lnTo>
                    <a:pt x="13" y="73"/>
                  </a:lnTo>
                  <a:lnTo>
                    <a:pt x="15" y="75"/>
                  </a:lnTo>
                  <a:lnTo>
                    <a:pt x="16" y="76"/>
                  </a:lnTo>
                  <a:lnTo>
                    <a:pt x="16" y="78"/>
                  </a:lnTo>
                  <a:lnTo>
                    <a:pt x="16" y="79"/>
                  </a:lnTo>
                  <a:lnTo>
                    <a:pt x="16" y="86"/>
                  </a:lnTo>
                  <a:lnTo>
                    <a:pt x="17" y="86"/>
                  </a:lnTo>
                  <a:lnTo>
                    <a:pt x="23" y="88"/>
                  </a:lnTo>
                  <a:lnTo>
                    <a:pt x="23" y="89"/>
                  </a:lnTo>
                  <a:lnTo>
                    <a:pt x="24" y="90"/>
                  </a:lnTo>
                  <a:lnTo>
                    <a:pt x="25" y="91"/>
                  </a:lnTo>
                  <a:lnTo>
                    <a:pt x="25" y="94"/>
                  </a:lnTo>
                  <a:lnTo>
                    <a:pt x="25" y="95"/>
                  </a:lnTo>
                  <a:lnTo>
                    <a:pt x="25" y="97"/>
                  </a:lnTo>
                  <a:lnTo>
                    <a:pt x="25" y="101"/>
                  </a:lnTo>
                  <a:lnTo>
                    <a:pt x="26" y="102"/>
                  </a:lnTo>
                  <a:lnTo>
                    <a:pt x="27" y="102"/>
                  </a:lnTo>
                  <a:lnTo>
                    <a:pt x="28" y="101"/>
                  </a:lnTo>
                  <a:lnTo>
                    <a:pt x="31" y="97"/>
                  </a:lnTo>
                  <a:lnTo>
                    <a:pt x="32" y="96"/>
                  </a:lnTo>
                  <a:lnTo>
                    <a:pt x="33" y="95"/>
                  </a:lnTo>
                  <a:lnTo>
                    <a:pt x="34" y="95"/>
                  </a:lnTo>
                  <a:lnTo>
                    <a:pt x="35" y="95"/>
                  </a:lnTo>
                  <a:lnTo>
                    <a:pt x="35" y="96"/>
                  </a:lnTo>
                  <a:lnTo>
                    <a:pt x="36" y="98"/>
                  </a:lnTo>
                  <a:lnTo>
                    <a:pt x="36" y="99"/>
                  </a:lnTo>
                  <a:lnTo>
                    <a:pt x="37" y="100"/>
                  </a:lnTo>
                  <a:lnTo>
                    <a:pt x="39" y="101"/>
                  </a:lnTo>
                  <a:lnTo>
                    <a:pt x="41" y="102"/>
                  </a:lnTo>
                  <a:lnTo>
                    <a:pt x="44" y="102"/>
                  </a:lnTo>
                  <a:lnTo>
                    <a:pt x="48" y="102"/>
                  </a:lnTo>
                  <a:lnTo>
                    <a:pt x="50" y="101"/>
                  </a:lnTo>
                  <a:lnTo>
                    <a:pt x="60" y="101"/>
                  </a:lnTo>
                  <a:lnTo>
                    <a:pt x="59" y="101"/>
                  </a:lnTo>
                  <a:lnTo>
                    <a:pt x="59" y="100"/>
                  </a:lnTo>
                  <a:lnTo>
                    <a:pt x="62" y="97"/>
                  </a:lnTo>
                  <a:lnTo>
                    <a:pt x="62" y="96"/>
                  </a:lnTo>
                  <a:lnTo>
                    <a:pt x="65" y="94"/>
                  </a:lnTo>
                  <a:lnTo>
                    <a:pt x="66" y="93"/>
                  </a:lnTo>
                  <a:lnTo>
                    <a:pt x="67" y="93"/>
                  </a:lnTo>
                  <a:lnTo>
                    <a:pt x="70" y="92"/>
                  </a:lnTo>
                  <a:lnTo>
                    <a:pt x="71" y="92"/>
                  </a:lnTo>
                  <a:lnTo>
                    <a:pt x="75" y="92"/>
                  </a:lnTo>
                  <a:lnTo>
                    <a:pt x="75" y="91"/>
                  </a:lnTo>
                  <a:lnTo>
                    <a:pt x="76" y="91"/>
                  </a:lnTo>
                  <a:lnTo>
                    <a:pt x="76" y="89"/>
                  </a:lnTo>
                  <a:lnTo>
                    <a:pt x="76" y="88"/>
                  </a:lnTo>
                  <a:lnTo>
                    <a:pt x="76" y="86"/>
                  </a:lnTo>
                  <a:lnTo>
                    <a:pt x="76" y="85"/>
                  </a:lnTo>
                  <a:lnTo>
                    <a:pt x="77" y="84"/>
                  </a:lnTo>
                  <a:lnTo>
                    <a:pt x="75" y="82"/>
                  </a:lnTo>
                  <a:lnTo>
                    <a:pt x="74" y="82"/>
                  </a:lnTo>
                  <a:lnTo>
                    <a:pt x="73" y="81"/>
                  </a:lnTo>
                  <a:lnTo>
                    <a:pt x="72" y="80"/>
                  </a:lnTo>
                  <a:lnTo>
                    <a:pt x="71" y="81"/>
                  </a:lnTo>
                  <a:lnTo>
                    <a:pt x="70" y="81"/>
                  </a:lnTo>
                  <a:lnTo>
                    <a:pt x="69" y="81"/>
                  </a:lnTo>
                  <a:lnTo>
                    <a:pt x="69" y="78"/>
                  </a:lnTo>
                  <a:lnTo>
                    <a:pt x="71" y="77"/>
                  </a:lnTo>
                  <a:lnTo>
                    <a:pt x="70" y="77"/>
                  </a:lnTo>
                  <a:lnTo>
                    <a:pt x="69" y="76"/>
                  </a:lnTo>
                  <a:lnTo>
                    <a:pt x="67" y="76"/>
                  </a:lnTo>
                  <a:lnTo>
                    <a:pt x="66" y="75"/>
                  </a:lnTo>
                  <a:lnTo>
                    <a:pt x="65" y="77"/>
                  </a:lnTo>
                  <a:lnTo>
                    <a:pt x="63" y="77"/>
                  </a:lnTo>
                  <a:lnTo>
                    <a:pt x="62" y="76"/>
                  </a:lnTo>
                  <a:lnTo>
                    <a:pt x="62" y="74"/>
                  </a:lnTo>
                  <a:lnTo>
                    <a:pt x="61" y="74"/>
                  </a:lnTo>
                  <a:lnTo>
                    <a:pt x="60" y="73"/>
                  </a:lnTo>
                  <a:lnTo>
                    <a:pt x="60" y="71"/>
                  </a:lnTo>
                  <a:lnTo>
                    <a:pt x="59" y="71"/>
                  </a:lnTo>
                  <a:lnTo>
                    <a:pt x="58" y="71"/>
                  </a:lnTo>
                  <a:lnTo>
                    <a:pt x="57" y="72"/>
                  </a:lnTo>
                  <a:lnTo>
                    <a:pt x="57" y="73"/>
                  </a:lnTo>
                  <a:lnTo>
                    <a:pt x="56" y="73"/>
                  </a:lnTo>
                  <a:lnTo>
                    <a:pt x="54" y="73"/>
                  </a:lnTo>
                  <a:lnTo>
                    <a:pt x="53" y="72"/>
                  </a:lnTo>
                  <a:lnTo>
                    <a:pt x="52" y="74"/>
                  </a:lnTo>
                  <a:lnTo>
                    <a:pt x="52" y="75"/>
                  </a:lnTo>
                  <a:lnTo>
                    <a:pt x="50" y="75"/>
                  </a:lnTo>
                  <a:lnTo>
                    <a:pt x="49" y="74"/>
                  </a:lnTo>
                  <a:lnTo>
                    <a:pt x="48" y="72"/>
                  </a:lnTo>
                  <a:lnTo>
                    <a:pt x="48" y="71"/>
                  </a:lnTo>
                  <a:lnTo>
                    <a:pt x="47" y="71"/>
                  </a:lnTo>
                  <a:lnTo>
                    <a:pt x="46" y="70"/>
                  </a:lnTo>
                  <a:lnTo>
                    <a:pt x="46" y="69"/>
                  </a:lnTo>
                  <a:lnTo>
                    <a:pt x="47" y="69"/>
                  </a:lnTo>
                  <a:lnTo>
                    <a:pt x="49" y="68"/>
                  </a:lnTo>
                  <a:lnTo>
                    <a:pt x="49" y="67"/>
                  </a:lnTo>
                  <a:lnTo>
                    <a:pt x="48" y="67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0" name="Freeform 1060">
              <a:extLst>
                <a:ext uri="{FF2B5EF4-FFF2-40B4-BE49-F238E27FC236}">
                  <a16:creationId xmlns:a16="http://schemas.microsoft.com/office/drawing/2014/main" xmlns="" id="{96C19097-E7FF-479D-812A-E9A8EC7C7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626" y="4891776"/>
              <a:ext cx="658002" cy="767188"/>
            </a:xfrm>
            <a:custGeom>
              <a:avLst/>
              <a:gdLst>
                <a:gd name="T0" fmla="*/ 2147483646 w 64"/>
                <a:gd name="T1" fmla="*/ 2147483646 h 79"/>
                <a:gd name="T2" fmla="*/ 2147483646 w 64"/>
                <a:gd name="T3" fmla="*/ 2147483646 h 79"/>
                <a:gd name="T4" fmla="*/ 2147483646 w 64"/>
                <a:gd name="T5" fmla="*/ 2147483646 h 79"/>
                <a:gd name="T6" fmla="*/ 2147483646 w 64"/>
                <a:gd name="T7" fmla="*/ 2147483646 h 79"/>
                <a:gd name="T8" fmla="*/ 2147483646 w 64"/>
                <a:gd name="T9" fmla="*/ 2147483646 h 79"/>
                <a:gd name="T10" fmla="*/ 2147483646 w 64"/>
                <a:gd name="T11" fmla="*/ 2147483646 h 79"/>
                <a:gd name="T12" fmla="*/ 2147483646 w 64"/>
                <a:gd name="T13" fmla="*/ 2147483646 h 79"/>
                <a:gd name="T14" fmla="*/ 2147483646 w 64"/>
                <a:gd name="T15" fmla="*/ 2147483646 h 79"/>
                <a:gd name="T16" fmla="*/ 2147483646 w 64"/>
                <a:gd name="T17" fmla="*/ 2147483646 h 79"/>
                <a:gd name="T18" fmla="*/ 2147483646 w 64"/>
                <a:gd name="T19" fmla="*/ 2147483646 h 79"/>
                <a:gd name="T20" fmla="*/ 2147483646 w 64"/>
                <a:gd name="T21" fmla="*/ 2147483646 h 79"/>
                <a:gd name="T22" fmla="*/ 2147483646 w 64"/>
                <a:gd name="T23" fmla="*/ 2147483646 h 79"/>
                <a:gd name="T24" fmla="*/ 2147483646 w 64"/>
                <a:gd name="T25" fmla="*/ 2147483646 h 79"/>
                <a:gd name="T26" fmla="*/ 2147483646 w 64"/>
                <a:gd name="T27" fmla="*/ 2147483646 h 79"/>
                <a:gd name="T28" fmla="*/ 2147483646 w 64"/>
                <a:gd name="T29" fmla="*/ 2147483646 h 79"/>
                <a:gd name="T30" fmla="*/ 2147483646 w 64"/>
                <a:gd name="T31" fmla="*/ 2147483646 h 79"/>
                <a:gd name="T32" fmla="*/ 2147483646 w 64"/>
                <a:gd name="T33" fmla="*/ 2147483646 h 79"/>
                <a:gd name="T34" fmla="*/ 2147483646 w 64"/>
                <a:gd name="T35" fmla="*/ 2147483646 h 79"/>
                <a:gd name="T36" fmla="*/ 2147483646 w 64"/>
                <a:gd name="T37" fmla="*/ 2147483646 h 79"/>
                <a:gd name="T38" fmla="*/ 2147483646 w 64"/>
                <a:gd name="T39" fmla="*/ 2147483646 h 79"/>
                <a:gd name="T40" fmla="*/ 2147483646 w 64"/>
                <a:gd name="T41" fmla="*/ 2147483646 h 79"/>
                <a:gd name="T42" fmla="*/ 2147483646 w 64"/>
                <a:gd name="T43" fmla="*/ 2147483646 h 79"/>
                <a:gd name="T44" fmla="*/ 2147483646 w 64"/>
                <a:gd name="T45" fmla="*/ 2147483646 h 79"/>
                <a:gd name="T46" fmla="*/ 2147483646 w 64"/>
                <a:gd name="T47" fmla="*/ 2147483646 h 79"/>
                <a:gd name="T48" fmla="*/ 2147483646 w 64"/>
                <a:gd name="T49" fmla="*/ 0 h 79"/>
                <a:gd name="T50" fmla="*/ 2147483646 w 64"/>
                <a:gd name="T51" fmla="*/ 2147483646 h 79"/>
                <a:gd name="T52" fmla="*/ 2147483646 w 64"/>
                <a:gd name="T53" fmla="*/ 2147483646 h 79"/>
                <a:gd name="T54" fmla="*/ 2147483646 w 64"/>
                <a:gd name="T55" fmla="*/ 2147483646 h 79"/>
                <a:gd name="T56" fmla="*/ 2147483646 w 64"/>
                <a:gd name="T57" fmla="*/ 2147483646 h 79"/>
                <a:gd name="T58" fmla="*/ 2147483646 w 64"/>
                <a:gd name="T59" fmla="*/ 2147483646 h 79"/>
                <a:gd name="T60" fmla="*/ 2147483646 w 64"/>
                <a:gd name="T61" fmla="*/ 2147483646 h 79"/>
                <a:gd name="T62" fmla="*/ 2147483646 w 64"/>
                <a:gd name="T63" fmla="*/ 2147483646 h 79"/>
                <a:gd name="T64" fmla="*/ 2147483646 w 64"/>
                <a:gd name="T65" fmla="*/ 2147483646 h 79"/>
                <a:gd name="T66" fmla="*/ 0 w 64"/>
                <a:gd name="T67" fmla="*/ 2147483646 h 79"/>
                <a:gd name="T68" fmla="*/ 2147483646 w 64"/>
                <a:gd name="T69" fmla="*/ 2147483646 h 79"/>
                <a:gd name="T70" fmla="*/ 2147483646 w 64"/>
                <a:gd name="T71" fmla="*/ 2147483646 h 79"/>
                <a:gd name="T72" fmla="*/ 2147483646 w 64"/>
                <a:gd name="T73" fmla="*/ 2147483646 h 79"/>
                <a:gd name="T74" fmla="*/ 2147483646 w 64"/>
                <a:gd name="T75" fmla="*/ 2147483646 h 79"/>
                <a:gd name="T76" fmla="*/ 2147483646 w 64"/>
                <a:gd name="T77" fmla="*/ 2147483646 h 79"/>
                <a:gd name="T78" fmla="*/ 2147483646 w 64"/>
                <a:gd name="T79" fmla="*/ 2147483646 h 79"/>
                <a:gd name="T80" fmla="*/ 2147483646 w 64"/>
                <a:gd name="T81" fmla="*/ 2147483646 h 79"/>
                <a:gd name="T82" fmla="*/ 2147483646 w 64"/>
                <a:gd name="T83" fmla="*/ 2147483646 h 79"/>
                <a:gd name="T84" fmla="*/ 2147483646 w 64"/>
                <a:gd name="T85" fmla="*/ 2147483646 h 79"/>
                <a:gd name="T86" fmla="*/ 2147483646 w 64"/>
                <a:gd name="T87" fmla="*/ 2147483646 h 79"/>
                <a:gd name="T88" fmla="*/ 2147483646 w 64"/>
                <a:gd name="T89" fmla="*/ 2147483646 h 79"/>
                <a:gd name="T90" fmla="*/ 2147483646 w 64"/>
                <a:gd name="T91" fmla="*/ 2147483646 h 79"/>
                <a:gd name="T92" fmla="*/ 2147483646 w 64"/>
                <a:gd name="T93" fmla="*/ 2147483646 h 79"/>
                <a:gd name="T94" fmla="*/ 2147483646 w 64"/>
                <a:gd name="T95" fmla="*/ 2147483646 h 79"/>
                <a:gd name="T96" fmla="*/ 2147483646 w 64"/>
                <a:gd name="T97" fmla="*/ 2147483646 h 79"/>
                <a:gd name="T98" fmla="*/ 2147483646 w 64"/>
                <a:gd name="T99" fmla="*/ 2147483646 h 79"/>
                <a:gd name="T100" fmla="*/ 2147483646 w 64"/>
                <a:gd name="T101" fmla="*/ 2147483646 h 79"/>
                <a:gd name="T102" fmla="*/ 2147483646 w 64"/>
                <a:gd name="T103" fmla="*/ 2147483646 h 79"/>
                <a:gd name="T104" fmla="*/ 2147483646 w 64"/>
                <a:gd name="T105" fmla="*/ 2147483646 h 79"/>
                <a:gd name="T106" fmla="*/ 2147483646 w 64"/>
                <a:gd name="T107" fmla="*/ 2147483646 h 79"/>
                <a:gd name="T108" fmla="*/ 2147483646 w 64"/>
                <a:gd name="T109" fmla="*/ 2147483646 h 79"/>
                <a:gd name="T110" fmla="*/ 2147483646 w 64"/>
                <a:gd name="T111" fmla="*/ 2147483646 h 79"/>
                <a:gd name="T112" fmla="*/ 2147483646 w 64"/>
                <a:gd name="T113" fmla="*/ 2147483646 h 79"/>
                <a:gd name="T114" fmla="*/ 2147483646 w 64"/>
                <a:gd name="T115" fmla="*/ 2147483646 h 7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64" h="79">
                  <a:moveTo>
                    <a:pt x="48" y="69"/>
                  </a:moveTo>
                  <a:lnTo>
                    <a:pt x="48" y="69"/>
                  </a:lnTo>
                  <a:lnTo>
                    <a:pt x="46" y="68"/>
                  </a:lnTo>
                  <a:lnTo>
                    <a:pt x="46" y="67"/>
                  </a:lnTo>
                  <a:lnTo>
                    <a:pt x="47" y="67"/>
                  </a:lnTo>
                  <a:lnTo>
                    <a:pt x="49" y="63"/>
                  </a:lnTo>
                  <a:lnTo>
                    <a:pt x="47" y="62"/>
                  </a:lnTo>
                  <a:lnTo>
                    <a:pt x="45" y="61"/>
                  </a:lnTo>
                  <a:lnTo>
                    <a:pt x="45" y="57"/>
                  </a:lnTo>
                  <a:lnTo>
                    <a:pt x="45" y="54"/>
                  </a:lnTo>
                  <a:lnTo>
                    <a:pt x="45" y="53"/>
                  </a:lnTo>
                  <a:lnTo>
                    <a:pt x="45" y="52"/>
                  </a:lnTo>
                  <a:lnTo>
                    <a:pt x="44" y="51"/>
                  </a:lnTo>
                  <a:lnTo>
                    <a:pt x="42" y="50"/>
                  </a:lnTo>
                  <a:lnTo>
                    <a:pt x="42" y="49"/>
                  </a:lnTo>
                  <a:lnTo>
                    <a:pt x="45" y="48"/>
                  </a:lnTo>
                  <a:lnTo>
                    <a:pt x="46" y="48"/>
                  </a:lnTo>
                  <a:lnTo>
                    <a:pt x="47" y="44"/>
                  </a:lnTo>
                  <a:lnTo>
                    <a:pt x="49" y="42"/>
                  </a:lnTo>
                  <a:lnTo>
                    <a:pt x="49" y="41"/>
                  </a:lnTo>
                  <a:lnTo>
                    <a:pt x="49" y="38"/>
                  </a:lnTo>
                  <a:lnTo>
                    <a:pt x="51" y="36"/>
                  </a:lnTo>
                  <a:lnTo>
                    <a:pt x="52" y="35"/>
                  </a:lnTo>
                  <a:lnTo>
                    <a:pt x="52" y="36"/>
                  </a:lnTo>
                  <a:lnTo>
                    <a:pt x="53" y="37"/>
                  </a:lnTo>
                  <a:lnTo>
                    <a:pt x="53" y="38"/>
                  </a:lnTo>
                  <a:lnTo>
                    <a:pt x="56" y="36"/>
                  </a:lnTo>
                  <a:lnTo>
                    <a:pt x="56" y="34"/>
                  </a:lnTo>
                  <a:lnTo>
                    <a:pt x="59" y="32"/>
                  </a:lnTo>
                  <a:lnTo>
                    <a:pt x="61" y="31"/>
                  </a:lnTo>
                  <a:lnTo>
                    <a:pt x="63" y="30"/>
                  </a:lnTo>
                  <a:lnTo>
                    <a:pt x="64" y="26"/>
                  </a:lnTo>
                  <a:lnTo>
                    <a:pt x="63" y="24"/>
                  </a:lnTo>
                  <a:lnTo>
                    <a:pt x="62" y="23"/>
                  </a:lnTo>
                  <a:lnTo>
                    <a:pt x="62" y="21"/>
                  </a:lnTo>
                  <a:lnTo>
                    <a:pt x="61" y="20"/>
                  </a:lnTo>
                  <a:lnTo>
                    <a:pt x="61" y="19"/>
                  </a:lnTo>
                  <a:lnTo>
                    <a:pt x="61" y="18"/>
                  </a:lnTo>
                  <a:lnTo>
                    <a:pt x="62" y="17"/>
                  </a:lnTo>
                  <a:lnTo>
                    <a:pt x="64" y="17"/>
                  </a:lnTo>
                  <a:lnTo>
                    <a:pt x="64" y="15"/>
                  </a:lnTo>
                  <a:lnTo>
                    <a:pt x="63" y="14"/>
                  </a:lnTo>
                  <a:lnTo>
                    <a:pt x="63" y="13"/>
                  </a:lnTo>
                  <a:lnTo>
                    <a:pt x="53" y="13"/>
                  </a:lnTo>
                  <a:lnTo>
                    <a:pt x="51" y="14"/>
                  </a:lnTo>
                  <a:lnTo>
                    <a:pt x="47" y="14"/>
                  </a:lnTo>
                  <a:lnTo>
                    <a:pt x="44" y="14"/>
                  </a:lnTo>
                  <a:lnTo>
                    <a:pt x="42" y="13"/>
                  </a:lnTo>
                  <a:lnTo>
                    <a:pt x="40" y="12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38" y="8"/>
                  </a:lnTo>
                  <a:lnTo>
                    <a:pt x="38" y="7"/>
                  </a:lnTo>
                  <a:lnTo>
                    <a:pt x="37" y="7"/>
                  </a:lnTo>
                  <a:lnTo>
                    <a:pt x="36" y="7"/>
                  </a:lnTo>
                  <a:lnTo>
                    <a:pt x="35" y="8"/>
                  </a:lnTo>
                  <a:lnTo>
                    <a:pt x="34" y="9"/>
                  </a:lnTo>
                  <a:lnTo>
                    <a:pt x="31" y="13"/>
                  </a:lnTo>
                  <a:lnTo>
                    <a:pt x="30" y="14"/>
                  </a:lnTo>
                  <a:lnTo>
                    <a:pt x="29" y="14"/>
                  </a:lnTo>
                  <a:lnTo>
                    <a:pt x="28" y="13"/>
                  </a:lnTo>
                  <a:lnTo>
                    <a:pt x="28" y="9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6" y="1"/>
                  </a:lnTo>
                  <a:lnTo>
                    <a:pt x="26" y="0"/>
                  </a:lnTo>
                  <a:lnTo>
                    <a:pt x="25" y="1"/>
                  </a:lnTo>
                  <a:lnTo>
                    <a:pt x="24" y="3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4" y="11"/>
                  </a:lnTo>
                  <a:lnTo>
                    <a:pt x="23" y="13"/>
                  </a:lnTo>
                  <a:lnTo>
                    <a:pt x="21" y="15"/>
                  </a:lnTo>
                  <a:lnTo>
                    <a:pt x="20" y="16"/>
                  </a:lnTo>
                  <a:lnTo>
                    <a:pt x="21" y="18"/>
                  </a:lnTo>
                  <a:lnTo>
                    <a:pt x="21" y="19"/>
                  </a:lnTo>
                  <a:lnTo>
                    <a:pt x="20" y="21"/>
                  </a:lnTo>
                  <a:lnTo>
                    <a:pt x="19" y="22"/>
                  </a:lnTo>
                  <a:lnTo>
                    <a:pt x="18" y="24"/>
                  </a:lnTo>
                  <a:lnTo>
                    <a:pt x="17" y="25"/>
                  </a:lnTo>
                  <a:lnTo>
                    <a:pt x="16" y="25"/>
                  </a:lnTo>
                  <a:lnTo>
                    <a:pt x="12" y="26"/>
                  </a:lnTo>
                  <a:lnTo>
                    <a:pt x="11" y="29"/>
                  </a:lnTo>
                  <a:lnTo>
                    <a:pt x="9" y="30"/>
                  </a:lnTo>
                  <a:lnTo>
                    <a:pt x="7" y="31"/>
                  </a:lnTo>
                  <a:lnTo>
                    <a:pt x="6" y="33"/>
                  </a:lnTo>
                  <a:lnTo>
                    <a:pt x="3" y="38"/>
                  </a:lnTo>
                  <a:lnTo>
                    <a:pt x="2" y="39"/>
                  </a:lnTo>
                  <a:lnTo>
                    <a:pt x="2" y="40"/>
                  </a:lnTo>
                  <a:lnTo>
                    <a:pt x="1" y="41"/>
                  </a:lnTo>
                  <a:lnTo>
                    <a:pt x="0" y="45"/>
                  </a:lnTo>
                  <a:lnTo>
                    <a:pt x="0" y="46"/>
                  </a:lnTo>
                  <a:lnTo>
                    <a:pt x="0" y="47"/>
                  </a:lnTo>
                  <a:lnTo>
                    <a:pt x="1" y="48"/>
                  </a:lnTo>
                  <a:lnTo>
                    <a:pt x="3" y="47"/>
                  </a:lnTo>
                  <a:lnTo>
                    <a:pt x="3" y="46"/>
                  </a:lnTo>
                  <a:lnTo>
                    <a:pt x="4" y="45"/>
                  </a:lnTo>
                  <a:lnTo>
                    <a:pt x="5" y="46"/>
                  </a:lnTo>
                  <a:lnTo>
                    <a:pt x="7" y="47"/>
                  </a:lnTo>
                  <a:lnTo>
                    <a:pt x="7" y="46"/>
                  </a:lnTo>
                  <a:lnTo>
                    <a:pt x="7" y="45"/>
                  </a:lnTo>
                  <a:lnTo>
                    <a:pt x="8" y="45"/>
                  </a:lnTo>
                  <a:lnTo>
                    <a:pt x="9" y="46"/>
                  </a:lnTo>
                  <a:lnTo>
                    <a:pt x="10" y="46"/>
                  </a:lnTo>
                  <a:lnTo>
                    <a:pt x="10" y="45"/>
                  </a:lnTo>
                  <a:lnTo>
                    <a:pt x="11" y="44"/>
                  </a:lnTo>
                  <a:lnTo>
                    <a:pt x="12" y="45"/>
                  </a:lnTo>
                  <a:lnTo>
                    <a:pt x="12" y="46"/>
                  </a:lnTo>
                  <a:lnTo>
                    <a:pt x="13" y="46"/>
                  </a:lnTo>
                  <a:lnTo>
                    <a:pt x="14" y="46"/>
                  </a:lnTo>
                  <a:lnTo>
                    <a:pt x="15" y="46"/>
                  </a:lnTo>
                  <a:lnTo>
                    <a:pt x="15" y="48"/>
                  </a:lnTo>
                  <a:lnTo>
                    <a:pt x="15" y="51"/>
                  </a:lnTo>
                  <a:lnTo>
                    <a:pt x="17" y="50"/>
                  </a:lnTo>
                  <a:lnTo>
                    <a:pt x="19" y="52"/>
                  </a:lnTo>
                  <a:lnTo>
                    <a:pt x="19" y="53"/>
                  </a:lnTo>
                  <a:lnTo>
                    <a:pt x="19" y="55"/>
                  </a:lnTo>
                  <a:lnTo>
                    <a:pt x="19" y="56"/>
                  </a:lnTo>
                  <a:lnTo>
                    <a:pt x="19" y="57"/>
                  </a:lnTo>
                  <a:lnTo>
                    <a:pt x="17" y="58"/>
                  </a:lnTo>
                  <a:lnTo>
                    <a:pt x="17" y="59"/>
                  </a:lnTo>
                  <a:lnTo>
                    <a:pt x="17" y="61"/>
                  </a:lnTo>
                  <a:lnTo>
                    <a:pt x="16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6" y="67"/>
                  </a:lnTo>
                  <a:lnTo>
                    <a:pt x="14" y="71"/>
                  </a:lnTo>
                  <a:lnTo>
                    <a:pt x="12" y="73"/>
                  </a:lnTo>
                  <a:lnTo>
                    <a:pt x="10" y="77"/>
                  </a:lnTo>
                  <a:lnTo>
                    <a:pt x="11" y="77"/>
                  </a:lnTo>
                  <a:lnTo>
                    <a:pt x="14" y="78"/>
                  </a:lnTo>
                  <a:lnTo>
                    <a:pt x="14" y="79"/>
                  </a:lnTo>
                  <a:lnTo>
                    <a:pt x="16" y="79"/>
                  </a:lnTo>
                  <a:lnTo>
                    <a:pt x="17" y="78"/>
                  </a:lnTo>
                  <a:lnTo>
                    <a:pt x="20" y="77"/>
                  </a:lnTo>
                  <a:lnTo>
                    <a:pt x="23" y="76"/>
                  </a:lnTo>
                  <a:lnTo>
                    <a:pt x="24" y="76"/>
                  </a:lnTo>
                  <a:lnTo>
                    <a:pt x="26" y="76"/>
                  </a:lnTo>
                  <a:lnTo>
                    <a:pt x="27" y="76"/>
                  </a:lnTo>
                  <a:lnTo>
                    <a:pt x="29" y="77"/>
                  </a:lnTo>
                  <a:lnTo>
                    <a:pt x="31" y="77"/>
                  </a:lnTo>
                  <a:lnTo>
                    <a:pt x="32" y="78"/>
                  </a:lnTo>
                  <a:lnTo>
                    <a:pt x="33" y="78"/>
                  </a:lnTo>
                  <a:lnTo>
                    <a:pt x="34" y="78"/>
                  </a:lnTo>
                  <a:lnTo>
                    <a:pt x="35" y="77"/>
                  </a:lnTo>
                  <a:lnTo>
                    <a:pt x="36" y="78"/>
                  </a:lnTo>
                  <a:lnTo>
                    <a:pt x="36" y="79"/>
                  </a:lnTo>
                  <a:lnTo>
                    <a:pt x="38" y="78"/>
                  </a:lnTo>
                  <a:lnTo>
                    <a:pt x="39" y="77"/>
                  </a:lnTo>
                  <a:lnTo>
                    <a:pt x="39" y="76"/>
                  </a:lnTo>
                  <a:lnTo>
                    <a:pt x="42" y="74"/>
                  </a:lnTo>
                  <a:lnTo>
                    <a:pt x="43" y="73"/>
                  </a:lnTo>
                  <a:lnTo>
                    <a:pt x="45" y="72"/>
                  </a:lnTo>
                  <a:lnTo>
                    <a:pt x="47" y="70"/>
                  </a:lnTo>
                  <a:lnTo>
                    <a:pt x="48" y="69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1" name="Freeform 1063">
              <a:extLst>
                <a:ext uri="{FF2B5EF4-FFF2-40B4-BE49-F238E27FC236}">
                  <a16:creationId xmlns:a16="http://schemas.microsoft.com/office/drawing/2014/main" xmlns="" id="{ED9CA312-D910-439D-982F-9E4C5C835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652" y="3069438"/>
              <a:ext cx="995510" cy="1062977"/>
            </a:xfrm>
            <a:custGeom>
              <a:avLst/>
              <a:gdLst>
                <a:gd name="T0" fmla="*/ 2147483646 w 96"/>
                <a:gd name="T1" fmla="*/ 2147483646 h 105"/>
                <a:gd name="T2" fmla="*/ 2147483646 w 96"/>
                <a:gd name="T3" fmla="*/ 2147483646 h 105"/>
                <a:gd name="T4" fmla="*/ 0 w 96"/>
                <a:gd name="T5" fmla="*/ 2147483646 h 105"/>
                <a:gd name="T6" fmla="*/ 2147483646 w 96"/>
                <a:gd name="T7" fmla="*/ 2147483646 h 105"/>
                <a:gd name="T8" fmla="*/ 2147483646 w 96"/>
                <a:gd name="T9" fmla="*/ 2147483646 h 105"/>
                <a:gd name="T10" fmla="*/ 2147483646 w 96"/>
                <a:gd name="T11" fmla="*/ 2147483646 h 105"/>
                <a:gd name="T12" fmla="*/ 2147483646 w 96"/>
                <a:gd name="T13" fmla="*/ 2147483646 h 105"/>
                <a:gd name="T14" fmla="*/ 2147483646 w 96"/>
                <a:gd name="T15" fmla="*/ 2147483646 h 105"/>
                <a:gd name="T16" fmla="*/ 2147483646 w 96"/>
                <a:gd name="T17" fmla="*/ 2147483646 h 105"/>
                <a:gd name="T18" fmla="*/ 2147483646 w 96"/>
                <a:gd name="T19" fmla="*/ 2147483646 h 105"/>
                <a:gd name="T20" fmla="*/ 2147483646 w 96"/>
                <a:gd name="T21" fmla="*/ 2147483646 h 105"/>
                <a:gd name="T22" fmla="*/ 2147483646 w 96"/>
                <a:gd name="T23" fmla="*/ 2147483646 h 105"/>
                <a:gd name="T24" fmla="*/ 2147483646 w 96"/>
                <a:gd name="T25" fmla="*/ 2147483646 h 105"/>
                <a:gd name="T26" fmla="*/ 2147483646 w 96"/>
                <a:gd name="T27" fmla="*/ 2147483646 h 105"/>
                <a:gd name="T28" fmla="*/ 2147483646 w 96"/>
                <a:gd name="T29" fmla="*/ 2147483646 h 105"/>
                <a:gd name="T30" fmla="*/ 2147483646 w 96"/>
                <a:gd name="T31" fmla="*/ 2147483646 h 105"/>
                <a:gd name="T32" fmla="*/ 2147483646 w 96"/>
                <a:gd name="T33" fmla="*/ 2147483646 h 105"/>
                <a:gd name="T34" fmla="*/ 2147483646 w 96"/>
                <a:gd name="T35" fmla="*/ 2147483646 h 105"/>
                <a:gd name="T36" fmla="*/ 2147483646 w 96"/>
                <a:gd name="T37" fmla="*/ 2147483646 h 105"/>
                <a:gd name="T38" fmla="*/ 2147483646 w 96"/>
                <a:gd name="T39" fmla="*/ 2147483646 h 105"/>
                <a:gd name="T40" fmla="*/ 2147483646 w 96"/>
                <a:gd name="T41" fmla="*/ 2147483646 h 105"/>
                <a:gd name="T42" fmla="*/ 2147483646 w 96"/>
                <a:gd name="T43" fmla="*/ 2147483646 h 105"/>
                <a:gd name="T44" fmla="*/ 2147483646 w 96"/>
                <a:gd name="T45" fmla="*/ 2147483646 h 105"/>
                <a:gd name="T46" fmla="*/ 2147483646 w 96"/>
                <a:gd name="T47" fmla="*/ 2147483646 h 105"/>
                <a:gd name="T48" fmla="*/ 2147483646 w 96"/>
                <a:gd name="T49" fmla="*/ 2147483646 h 105"/>
                <a:gd name="T50" fmla="*/ 2147483646 w 96"/>
                <a:gd name="T51" fmla="*/ 2147483646 h 105"/>
                <a:gd name="T52" fmla="*/ 2147483646 w 96"/>
                <a:gd name="T53" fmla="*/ 2147483646 h 105"/>
                <a:gd name="T54" fmla="*/ 2147483646 w 96"/>
                <a:gd name="T55" fmla="*/ 2147483646 h 105"/>
                <a:gd name="T56" fmla="*/ 2147483646 w 96"/>
                <a:gd name="T57" fmla="*/ 2147483646 h 105"/>
                <a:gd name="T58" fmla="*/ 2147483646 w 96"/>
                <a:gd name="T59" fmla="*/ 2147483646 h 105"/>
                <a:gd name="T60" fmla="*/ 2147483646 w 96"/>
                <a:gd name="T61" fmla="*/ 2147483646 h 105"/>
                <a:gd name="T62" fmla="*/ 2147483646 w 96"/>
                <a:gd name="T63" fmla="*/ 2147483646 h 105"/>
                <a:gd name="T64" fmla="*/ 2147483646 w 96"/>
                <a:gd name="T65" fmla="*/ 2147483646 h 105"/>
                <a:gd name="T66" fmla="*/ 2147483646 w 96"/>
                <a:gd name="T67" fmla="*/ 2147483646 h 105"/>
                <a:gd name="T68" fmla="*/ 2147483646 w 96"/>
                <a:gd name="T69" fmla="*/ 2147483646 h 105"/>
                <a:gd name="T70" fmla="*/ 2147483646 w 96"/>
                <a:gd name="T71" fmla="*/ 2147483646 h 105"/>
                <a:gd name="T72" fmla="*/ 2147483646 w 96"/>
                <a:gd name="T73" fmla="*/ 2147483646 h 105"/>
                <a:gd name="T74" fmla="*/ 2147483646 w 96"/>
                <a:gd name="T75" fmla="*/ 2147483646 h 105"/>
                <a:gd name="T76" fmla="*/ 2147483646 w 96"/>
                <a:gd name="T77" fmla="*/ 2147483646 h 105"/>
                <a:gd name="T78" fmla="*/ 2147483646 w 96"/>
                <a:gd name="T79" fmla="*/ 2147483646 h 105"/>
                <a:gd name="T80" fmla="*/ 2147483646 w 96"/>
                <a:gd name="T81" fmla="*/ 2147483646 h 105"/>
                <a:gd name="T82" fmla="*/ 2147483646 w 96"/>
                <a:gd name="T83" fmla="*/ 2147483646 h 105"/>
                <a:gd name="T84" fmla="*/ 2147483646 w 96"/>
                <a:gd name="T85" fmla="*/ 2147483646 h 105"/>
                <a:gd name="T86" fmla="*/ 2147483646 w 96"/>
                <a:gd name="T87" fmla="*/ 2147483646 h 105"/>
                <a:gd name="T88" fmla="*/ 2147483646 w 96"/>
                <a:gd name="T89" fmla="*/ 0 h 105"/>
                <a:gd name="T90" fmla="*/ 2147483646 w 96"/>
                <a:gd name="T91" fmla="*/ 2147483646 h 105"/>
                <a:gd name="T92" fmla="*/ 2147483646 w 96"/>
                <a:gd name="T93" fmla="*/ 2147483646 h 105"/>
                <a:gd name="T94" fmla="*/ 2147483646 w 96"/>
                <a:gd name="T95" fmla="*/ 2147483646 h 105"/>
                <a:gd name="T96" fmla="*/ 2147483646 w 96"/>
                <a:gd name="T97" fmla="*/ 2147483646 h 105"/>
                <a:gd name="T98" fmla="*/ 2147483646 w 96"/>
                <a:gd name="T99" fmla="*/ 2147483646 h 105"/>
                <a:gd name="T100" fmla="*/ 2147483646 w 96"/>
                <a:gd name="T101" fmla="*/ 2147483646 h 105"/>
                <a:gd name="T102" fmla="*/ 2147483646 w 96"/>
                <a:gd name="T103" fmla="*/ 2147483646 h 105"/>
                <a:gd name="T104" fmla="*/ 2147483646 w 96"/>
                <a:gd name="T105" fmla="*/ 2147483646 h 105"/>
                <a:gd name="T106" fmla="*/ 2147483646 w 96"/>
                <a:gd name="T107" fmla="*/ 2147483646 h 105"/>
                <a:gd name="T108" fmla="*/ 2147483646 w 96"/>
                <a:gd name="T109" fmla="*/ 2147483646 h 105"/>
                <a:gd name="T110" fmla="*/ 2147483646 w 96"/>
                <a:gd name="T111" fmla="*/ 2147483646 h 105"/>
                <a:gd name="T112" fmla="*/ 2147483646 w 96"/>
                <a:gd name="T113" fmla="*/ 2147483646 h 10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6" h="105">
                  <a:moveTo>
                    <a:pt x="11" y="68"/>
                  </a:moveTo>
                  <a:lnTo>
                    <a:pt x="7" y="71"/>
                  </a:lnTo>
                  <a:lnTo>
                    <a:pt x="6" y="71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5" y="75"/>
                  </a:lnTo>
                  <a:lnTo>
                    <a:pt x="6" y="75"/>
                  </a:lnTo>
                  <a:lnTo>
                    <a:pt x="3" y="76"/>
                  </a:lnTo>
                  <a:lnTo>
                    <a:pt x="2" y="77"/>
                  </a:lnTo>
                  <a:lnTo>
                    <a:pt x="1" y="78"/>
                  </a:lnTo>
                  <a:lnTo>
                    <a:pt x="0" y="78"/>
                  </a:lnTo>
                  <a:lnTo>
                    <a:pt x="1" y="79"/>
                  </a:lnTo>
                  <a:lnTo>
                    <a:pt x="2" y="80"/>
                  </a:lnTo>
                  <a:lnTo>
                    <a:pt x="2" y="81"/>
                  </a:lnTo>
                  <a:lnTo>
                    <a:pt x="3" y="82"/>
                  </a:lnTo>
                  <a:lnTo>
                    <a:pt x="4" y="83"/>
                  </a:lnTo>
                  <a:lnTo>
                    <a:pt x="7" y="82"/>
                  </a:lnTo>
                  <a:lnTo>
                    <a:pt x="8" y="82"/>
                  </a:lnTo>
                  <a:lnTo>
                    <a:pt x="9" y="82"/>
                  </a:lnTo>
                  <a:lnTo>
                    <a:pt x="10" y="83"/>
                  </a:lnTo>
                  <a:lnTo>
                    <a:pt x="10" y="84"/>
                  </a:lnTo>
                  <a:lnTo>
                    <a:pt x="8" y="85"/>
                  </a:lnTo>
                  <a:lnTo>
                    <a:pt x="7" y="85"/>
                  </a:lnTo>
                  <a:lnTo>
                    <a:pt x="7" y="86"/>
                  </a:lnTo>
                  <a:lnTo>
                    <a:pt x="8" y="87"/>
                  </a:lnTo>
                  <a:lnTo>
                    <a:pt x="8" y="88"/>
                  </a:lnTo>
                  <a:lnTo>
                    <a:pt x="8" y="90"/>
                  </a:lnTo>
                  <a:lnTo>
                    <a:pt x="9" y="91"/>
                  </a:lnTo>
                  <a:lnTo>
                    <a:pt x="9" y="93"/>
                  </a:lnTo>
                  <a:lnTo>
                    <a:pt x="12" y="93"/>
                  </a:lnTo>
                  <a:lnTo>
                    <a:pt x="12" y="94"/>
                  </a:lnTo>
                  <a:lnTo>
                    <a:pt x="13" y="94"/>
                  </a:lnTo>
                  <a:lnTo>
                    <a:pt x="15" y="95"/>
                  </a:lnTo>
                  <a:lnTo>
                    <a:pt x="16" y="95"/>
                  </a:lnTo>
                  <a:lnTo>
                    <a:pt x="19" y="96"/>
                  </a:lnTo>
                  <a:lnTo>
                    <a:pt x="20" y="96"/>
                  </a:lnTo>
                  <a:lnTo>
                    <a:pt x="20" y="94"/>
                  </a:lnTo>
                  <a:lnTo>
                    <a:pt x="20" y="93"/>
                  </a:lnTo>
                  <a:lnTo>
                    <a:pt x="20" y="92"/>
                  </a:lnTo>
                  <a:lnTo>
                    <a:pt x="21" y="92"/>
                  </a:lnTo>
                  <a:lnTo>
                    <a:pt x="21" y="91"/>
                  </a:lnTo>
                  <a:lnTo>
                    <a:pt x="22" y="91"/>
                  </a:lnTo>
                  <a:lnTo>
                    <a:pt x="23" y="91"/>
                  </a:lnTo>
                  <a:lnTo>
                    <a:pt x="24" y="93"/>
                  </a:lnTo>
                  <a:lnTo>
                    <a:pt x="26" y="94"/>
                  </a:lnTo>
                  <a:lnTo>
                    <a:pt x="27" y="95"/>
                  </a:lnTo>
                  <a:lnTo>
                    <a:pt x="27" y="96"/>
                  </a:lnTo>
                  <a:lnTo>
                    <a:pt x="28" y="98"/>
                  </a:lnTo>
                  <a:lnTo>
                    <a:pt x="28" y="99"/>
                  </a:lnTo>
                  <a:lnTo>
                    <a:pt x="34" y="98"/>
                  </a:lnTo>
                  <a:lnTo>
                    <a:pt x="39" y="98"/>
                  </a:lnTo>
                  <a:lnTo>
                    <a:pt x="39" y="102"/>
                  </a:lnTo>
                  <a:lnTo>
                    <a:pt x="40" y="102"/>
                  </a:lnTo>
                  <a:lnTo>
                    <a:pt x="42" y="101"/>
                  </a:lnTo>
                  <a:lnTo>
                    <a:pt x="46" y="100"/>
                  </a:lnTo>
                  <a:lnTo>
                    <a:pt x="46" y="99"/>
                  </a:lnTo>
                  <a:lnTo>
                    <a:pt x="48" y="97"/>
                  </a:lnTo>
                  <a:lnTo>
                    <a:pt x="50" y="98"/>
                  </a:lnTo>
                  <a:lnTo>
                    <a:pt x="51" y="98"/>
                  </a:lnTo>
                  <a:lnTo>
                    <a:pt x="52" y="97"/>
                  </a:lnTo>
                  <a:lnTo>
                    <a:pt x="53" y="97"/>
                  </a:lnTo>
                  <a:lnTo>
                    <a:pt x="54" y="95"/>
                  </a:lnTo>
                  <a:lnTo>
                    <a:pt x="56" y="94"/>
                  </a:lnTo>
                  <a:lnTo>
                    <a:pt x="58" y="94"/>
                  </a:lnTo>
                  <a:lnTo>
                    <a:pt x="61" y="96"/>
                  </a:lnTo>
                  <a:lnTo>
                    <a:pt x="62" y="96"/>
                  </a:lnTo>
                  <a:lnTo>
                    <a:pt x="64" y="98"/>
                  </a:lnTo>
                  <a:lnTo>
                    <a:pt x="66" y="98"/>
                  </a:lnTo>
                  <a:lnTo>
                    <a:pt x="68" y="99"/>
                  </a:lnTo>
                  <a:lnTo>
                    <a:pt x="69" y="99"/>
                  </a:lnTo>
                  <a:lnTo>
                    <a:pt x="71" y="99"/>
                  </a:lnTo>
                  <a:lnTo>
                    <a:pt x="71" y="100"/>
                  </a:lnTo>
                  <a:lnTo>
                    <a:pt x="70" y="101"/>
                  </a:lnTo>
                  <a:lnTo>
                    <a:pt x="69" y="104"/>
                  </a:lnTo>
                  <a:lnTo>
                    <a:pt x="72" y="105"/>
                  </a:lnTo>
                  <a:lnTo>
                    <a:pt x="73" y="105"/>
                  </a:lnTo>
                  <a:lnTo>
                    <a:pt x="73" y="104"/>
                  </a:lnTo>
                  <a:lnTo>
                    <a:pt x="75" y="100"/>
                  </a:lnTo>
                  <a:lnTo>
                    <a:pt x="75" y="97"/>
                  </a:lnTo>
                  <a:lnTo>
                    <a:pt x="74" y="94"/>
                  </a:lnTo>
                  <a:lnTo>
                    <a:pt x="73" y="93"/>
                  </a:lnTo>
                  <a:lnTo>
                    <a:pt x="72" y="91"/>
                  </a:lnTo>
                  <a:lnTo>
                    <a:pt x="71" y="89"/>
                  </a:lnTo>
                  <a:lnTo>
                    <a:pt x="70" y="88"/>
                  </a:lnTo>
                  <a:lnTo>
                    <a:pt x="70" y="87"/>
                  </a:lnTo>
                  <a:lnTo>
                    <a:pt x="71" y="86"/>
                  </a:lnTo>
                  <a:lnTo>
                    <a:pt x="73" y="85"/>
                  </a:lnTo>
                  <a:lnTo>
                    <a:pt x="75" y="81"/>
                  </a:lnTo>
                  <a:lnTo>
                    <a:pt x="76" y="80"/>
                  </a:lnTo>
                  <a:lnTo>
                    <a:pt x="77" y="78"/>
                  </a:lnTo>
                  <a:lnTo>
                    <a:pt x="78" y="78"/>
                  </a:lnTo>
                  <a:lnTo>
                    <a:pt x="80" y="78"/>
                  </a:lnTo>
                  <a:lnTo>
                    <a:pt x="80" y="75"/>
                  </a:lnTo>
                  <a:lnTo>
                    <a:pt x="82" y="73"/>
                  </a:lnTo>
                  <a:lnTo>
                    <a:pt x="83" y="73"/>
                  </a:lnTo>
                  <a:lnTo>
                    <a:pt x="85" y="70"/>
                  </a:lnTo>
                  <a:lnTo>
                    <a:pt x="86" y="70"/>
                  </a:lnTo>
                  <a:lnTo>
                    <a:pt x="87" y="70"/>
                  </a:lnTo>
                  <a:lnTo>
                    <a:pt x="89" y="70"/>
                  </a:lnTo>
                  <a:lnTo>
                    <a:pt x="91" y="70"/>
                  </a:lnTo>
                  <a:lnTo>
                    <a:pt x="93" y="70"/>
                  </a:lnTo>
                  <a:lnTo>
                    <a:pt x="94" y="70"/>
                  </a:lnTo>
                  <a:lnTo>
                    <a:pt x="95" y="68"/>
                  </a:lnTo>
                  <a:lnTo>
                    <a:pt x="96" y="66"/>
                  </a:lnTo>
                  <a:lnTo>
                    <a:pt x="96" y="65"/>
                  </a:lnTo>
                  <a:lnTo>
                    <a:pt x="95" y="65"/>
                  </a:lnTo>
                  <a:lnTo>
                    <a:pt x="94" y="64"/>
                  </a:lnTo>
                  <a:lnTo>
                    <a:pt x="94" y="61"/>
                  </a:lnTo>
                  <a:lnTo>
                    <a:pt x="93" y="61"/>
                  </a:lnTo>
                  <a:lnTo>
                    <a:pt x="92" y="60"/>
                  </a:lnTo>
                  <a:lnTo>
                    <a:pt x="92" y="59"/>
                  </a:lnTo>
                  <a:lnTo>
                    <a:pt x="90" y="59"/>
                  </a:lnTo>
                  <a:lnTo>
                    <a:pt x="88" y="57"/>
                  </a:lnTo>
                  <a:lnTo>
                    <a:pt x="87" y="57"/>
                  </a:lnTo>
                  <a:lnTo>
                    <a:pt x="85" y="57"/>
                  </a:lnTo>
                  <a:lnTo>
                    <a:pt x="84" y="56"/>
                  </a:lnTo>
                  <a:lnTo>
                    <a:pt x="82" y="56"/>
                  </a:lnTo>
                  <a:lnTo>
                    <a:pt x="81" y="57"/>
                  </a:lnTo>
                  <a:lnTo>
                    <a:pt x="80" y="57"/>
                  </a:lnTo>
                  <a:lnTo>
                    <a:pt x="79" y="57"/>
                  </a:lnTo>
                  <a:lnTo>
                    <a:pt x="78" y="59"/>
                  </a:lnTo>
                  <a:lnTo>
                    <a:pt x="77" y="60"/>
                  </a:lnTo>
                  <a:lnTo>
                    <a:pt x="76" y="62"/>
                  </a:lnTo>
                  <a:lnTo>
                    <a:pt x="75" y="63"/>
                  </a:lnTo>
                  <a:lnTo>
                    <a:pt x="73" y="65"/>
                  </a:lnTo>
                  <a:lnTo>
                    <a:pt x="71" y="66"/>
                  </a:lnTo>
                  <a:lnTo>
                    <a:pt x="70" y="65"/>
                  </a:lnTo>
                  <a:lnTo>
                    <a:pt x="70" y="64"/>
                  </a:lnTo>
                  <a:lnTo>
                    <a:pt x="70" y="62"/>
                  </a:lnTo>
                  <a:lnTo>
                    <a:pt x="73" y="59"/>
                  </a:lnTo>
                  <a:lnTo>
                    <a:pt x="75" y="57"/>
                  </a:lnTo>
                  <a:lnTo>
                    <a:pt x="76" y="56"/>
                  </a:lnTo>
                  <a:lnTo>
                    <a:pt x="77" y="55"/>
                  </a:lnTo>
                  <a:lnTo>
                    <a:pt x="78" y="54"/>
                  </a:lnTo>
                  <a:lnTo>
                    <a:pt x="77" y="53"/>
                  </a:lnTo>
                  <a:lnTo>
                    <a:pt x="75" y="52"/>
                  </a:lnTo>
                  <a:lnTo>
                    <a:pt x="74" y="52"/>
                  </a:lnTo>
                  <a:lnTo>
                    <a:pt x="71" y="54"/>
                  </a:lnTo>
                  <a:lnTo>
                    <a:pt x="70" y="56"/>
                  </a:lnTo>
                  <a:lnTo>
                    <a:pt x="70" y="57"/>
                  </a:lnTo>
                  <a:lnTo>
                    <a:pt x="69" y="57"/>
                  </a:lnTo>
                  <a:lnTo>
                    <a:pt x="69" y="56"/>
                  </a:lnTo>
                  <a:lnTo>
                    <a:pt x="69" y="55"/>
                  </a:lnTo>
                  <a:lnTo>
                    <a:pt x="70" y="52"/>
                  </a:lnTo>
                  <a:lnTo>
                    <a:pt x="70" y="51"/>
                  </a:lnTo>
                  <a:lnTo>
                    <a:pt x="70" y="49"/>
                  </a:lnTo>
                  <a:lnTo>
                    <a:pt x="70" y="46"/>
                  </a:lnTo>
                  <a:lnTo>
                    <a:pt x="71" y="43"/>
                  </a:lnTo>
                  <a:lnTo>
                    <a:pt x="71" y="40"/>
                  </a:lnTo>
                  <a:lnTo>
                    <a:pt x="73" y="36"/>
                  </a:lnTo>
                  <a:lnTo>
                    <a:pt x="73" y="32"/>
                  </a:lnTo>
                  <a:lnTo>
                    <a:pt x="73" y="27"/>
                  </a:lnTo>
                  <a:lnTo>
                    <a:pt x="74" y="12"/>
                  </a:lnTo>
                  <a:lnTo>
                    <a:pt x="74" y="8"/>
                  </a:lnTo>
                  <a:lnTo>
                    <a:pt x="75" y="2"/>
                  </a:lnTo>
                  <a:lnTo>
                    <a:pt x="75" y="0"/>
                  </a:lnTo>
                  <a:lnTo>
                    <a:pt x="72" y="0"/>
                  </a:lnTo>
                  <a:lnTo>
                    <a:pt x="70" y="0"/>
                  </a:lnTo>
                  <a:lnTo>
                    <a:pt x="68" y="0"/>
                  </a:lnTo>
                  <a:lnTo>
                    <a:pt x="63" y="2"/>
                  </a:lnTo>
                  <a:lnTo>
                    <a:pt x="61" y="2"/>
                  </a:lnTo>
                  <a:lnTo>
                    <a:pt x="57" y="2"/>
                  </a:lnTo>
                  <a:lnTo>
                    <a:pt x="53" y="4"/>
                  </a:lnTo>
                  <a:lnTo>
                    <a:pt x="48" y="6"/>
                  </a:lnTo>
                  <a:lnTo>
                    <a:pt x="44" y="7"/>
                  </a:lnTo>
                  <a:lnTo>
                    <a:pt x="40" y="7"/>
                  </a:lnTo>
                  <a:lnTo>
                    <a:pt x="35" y="9"/>
                  </a:lnTo>
                  <a:lnTo>
                    <a:pt x="27" y="11"/>
                  </a:lnTo>
                  <a:lnTo>
                    <a:pt x="25" y="12"/>
                  </a:lnTo>
                  <a:lnTo>
                    <a:pt x="21" y="14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8" y="16"/>
                  </a:lnTo>
                  <a:lnTo>
                    <a:pt x="19" y="17"/>
                  </a:lnTo>
                  <a:lnTo>
                    <a:pt x="19" y="18"/>
                  </a:lnTo>
                  <a:lnTo>
                    <a:pt x="21" y="18"/>
                  </a:lnTo>
                  <a:lnTo>
                    <a:pt x="21" y="19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22"/>
                  </a:lnTo>
                  <a:lnTo>
                    <a:pt x="22" y="24"/>
                  </a:lnTo>
                  <a:lnTo>
                    <a:pt x="20" y="24"/>
                  </a:lnTo>
                  <a:lnTo>
                    <a:pt x="16" y="25"/>
                  </a:lnTo>
                  <a:lnTo>
                    <a:pt x="15" y="25"/>
                  </a:lnTo>
                  <a:lnTo>
                    <a:pt x="15" y="28"/>
                  </a:lnTo>
                  <a:lnTo>
                    <a:pt x="15" y="30"/>
                  </a:lnTo>
                  <a:lnTo>
                    <a:pt x="15" y="34"/>
                  </a:lnTo>
                  <a:lnTo>
                    <a:pt x="15" y="37"/>
                  </a:lnTo>
                  <a:lnTo>
                    <a:pt x="15" y="42"/>
                  </a:lnTo>
                  <a:lnTo>
                    <a:pt x="20" y="43"/>
                  </a:lnTo>
                  <a:lnTo>
                    <a:pt x="22" y="44"/>
                  </a:lnTo>
                  <a:lnTo>
                    <a:pt x="22" y="49"/>
                  </a:lnTo>
                  <a:lnTo>
                    <a:pt x="23" y="51"/>
                  </a:lnTo>
                  <a:lnTo>
                    <a:pt x="23" y="54"/>
                  </a:lnTo>
                  <a:lnTo>
                    <a:pt x="24" y="58"/>
                  </a:lnTo>
                  <a:lnTo>
                    <a:pt x="24" y="63"/>
                  </a:lnTo>
                  <a:lnTo>
                    <a:pt x="23" y="65"/>
                  </a:lnTo>
                  <a:lnTo>
                    <a:pt x="22" y="66"/>
                  </a:lnTo>
                  <a:lnTo>
                    <a:pt x="16" y="67"/>
                  </a:lnTo>
                  <a:lnTo>
                    <a:pt x="13" y="67"/>
                  </a:lnTo>
                  <a:lnTo>
                    <a:pt x="11" y="68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2" name="Freeform 1064">
              <a:extLst>
                <a:ext uri="{FF2B5EF4-FFF2-40B4-BE49-F238E27FC236}">
                  <a16:creationId xmlns:a16="http://schemas.microsoft.com/office/drawing/2014/main" xmlns="" id="{11C22292-B7DC-4C6B-B99B-5AA1E5885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7192" y="3069963"/>
              <a:ext cx="789258" cy="1056324"/>
            </a:xfrm>
            <a:custGeom>
              <a:avLst/>
              <a:gdLst>
                <a:gd name="T0" fmla="*/ 2147483646 w 80"/>
                <a:gd name="T1" fmla="*/ 2147483646 h 105"/>
                <a:gd name="T2" fmla="*/ 2147483646 w 80"/>
                <a:gd name="T3" fmla="*/ 2147483646 h 105"/>
                <a:gd name="T4" fmla="*/ 2147483646 w 80"/>
                <a:gd name="T5" fmla="*/ 2147483646 h 105"/>
                <a:gd name="T6" fmla="*/ 2147483646 w 80"/>
                <a:gd name="T7" fmla="*/ 2147483646 h 105"/>
                <a:gd name="T8" fmla="*/ 2147483646 w 80"/>
                <a:gd name="T9" fmla="*/ 2147483646 h 105"/>
                <a:gd name="T10" fmla="*/ 2147483646 w 80"/>
                <a:gd name="T11" fmla="*/ 2147483646 h 105"/>
                <a:gd name="T12" fmla="*/ 2147483646 w 80"/>
                <a:gd name="T13" fmla="*/ 2147483646 h 105"/>
                <a:gd name="T14" fmla="*/ 2147483646 w 80"/>
                <a:gd name="T15" fmla="*/ 2147483646 h 105"/>
                <a:gd name="T16" fmla="*/ 2147483646 w 80"/>
                <a:gd name="T17" fmla="*/ 2147483646 h 105"/>
                <a:gd name="T18" fmla="*/ 2147483646 w 80"/>
                <a:gd name="T19" fmla="*/ 2147483646 h 105"/>
                <a:gd name="T20" fmla="*/ 2147483646 w 80"/>
                <a:gd name="T21" fmla="*/ 2147483646 h 105"/>
                <a:gd name="T22" fmla="*/ 2147483646 w 80"/>
                <a:gd name="T23" fmla="*/ 2147483646 h 105"/>
                <a:gd name="T24" fmla="*/ 2147483646 w 80"/>
                <a:gd name="T25" fmla="*/ 2147483646 h 105"/>
                <a:gd name="T26" fmla="*/ 2147483646 w 80"/>
                <a:gd name="T27" fmla="*/ 2147483646 h 105"/>
                <a:gd name="T28" fmla="*/ 2147483646 w 80"/>
                <a:gd name="T29" fmla="*/ 2147483646 h 105"/>
                <a:gd name="T30" fmla="*/ 2147483646 w 80"/>
                <a:gd name="T31" fmla="*/ 2147483646 h 105"/>
                <a:gd name="T32" fmla="*/ 2147483646 w 80"/>
                <a:gd name="T33" fmla="*/ 2147483646 h 105"/>
                <a:gd name="T34" fmla="*/ 2147483646 w 80"/>
                <a:gd name="T35" fmla="*/ 2147483646 h 105"/>
                <a:gd name="T36" fmla="*/ 2147483646 w 80"/>
                <a:gd name="T37" fmla="*/ 2147483646 h 105"/>
                <a:gd name="T38" fmla="*/ 2147483646 w 80"/>
                <a:gd name="T39" fmla="*/ 2147483646 h 105"/>
                <a:gd name="T40" fmla="*/ 2147483646 w 80"/>
                <a:gd name="T41" fmla="*/ 2147483646 h 105"/>
                <a:gd name="T42" fmla="*/ 2147483646 w 80"/>
                <a:gd name="T43" fmla="*/ 2147483646 h 105"/>
                <a:gd name="T44" fmla="*/ 2147483646 w 80"/>
                <a:gd name="T45" fmla="*/ 2147483646 h 105"/>
                <a:gd name="T46" fmla="*/ 2147483646 w 80"/>
                <a:gd name="T47" fmla="*/ 2147483646 h 105"/>
                <a:gd name="T48" fmla="*/ 2147483646 w 80"/>
                <a:gd name="T49" fmla="*/ 2147483646 h 105"/>
                <a:gd name="T50" fmla="*/ 2147483646 w 80"/>
                <a:gd name="T51" fmla="*/ 2147483646 h 105"/>
                <a:gd name="T52" fmla="*/ 2147483646 w 80"/>
                <a:gd name="T53" fmla="*/ 2147483646 h 105"/>
                <a:gd name="T54" fmla="*/ 2147483646 w 80"/>
                <a:gd name="T55" fmla="*/ 2147483646 h 105"/>
                <a:gd name="T56" fmla="*/ 2147483646 w 80"/>
                <a:gd name="T57" fmla="*/ 2147483646 h 105"/>
                <a:gd name="T58" fmla="*/ 2147483646 w 80"/>
                <a:gd name="T59" fmla="*/ 2147483646 h 105"/>
                <a:gd name="T60" fmla="*/ 2147483646 w 80"/>
                <a:gd name="T61" fmla="*/ 2147483646 h 105"/>
                <a:gd name="T62" fmla="*/ 2147483646 w 80"/>
                <a:gd name="T63" fmla="*/ 2147483646 h 105"/>
                <a:gd name="T64" fmla="*/ 2147483646 w 80"/>
                <a:gd name="T65" fmla="*/ 2147483646 h 105"/>
                <a:gd name="T66" fmla="*/ 2147483646 w 80"/>
                <a:gd name="T67" fmla="*/ 2147483646 h 105"/>
                <a:gd name="T68" fmla="*/ 2147483646 w 80"/>
                <a:gd name="T69" fmla="*/ 2147483646 h 105"/>
                <a:gd name="T70" fmla="*/ 2147483646 w 80"/>
                <a:gd name="T71" fmla="*/ 2147483646 h 105"/>
                <a:gd name="T72" fmla="*/ 2147483646 w 80"/>
                <a:gd name="T73" fmla="*/ 2147483646 h 105"/>
                <a:gd name="T74" fmla="*/ 2147483646 w 80"/>
                <a:gd name="T75" fmla="*/ 2147483646 h 105"/>
                <a:gd name="T76" fmla="*/ 2147483646 w 80"/>
                <a:gd name="T77" fmla="*/ 2147483646 h 105"/>
                <a:gd name="T78" fmla="*/ 2147483646 w 80"/>
                <a:gd name="T79" fmla="*/ 2147483646 h 105"/>
                <a:gd name="T80" fmla="*/ 2147483646 w 80"/>
                <a:gd name="T81" fmla="*/ 2147483646 h 105"/>
                <a:gd name="T82" fmla="*/ 2147483646 w 80"/>
                <a:gd name="T83" fmla="*/ 2147483646 h 105"/>
                <a:gd name="T84" fmla="*/ 2147483646 w 80"/>
                <a:gd name="T85" fmla="*/ 2147483646 h 105"/>
                <a:gd name="T86" fmla="*/ 2147483646 w 80"/>
                <a:gd name="T87" fmla="*/ 2147483646 h 105"/>
                <a:gd name="T88" fmla="*/ 2147483646 w 80"/>
                <a:gd name="T89" fmla="*/ 2147483646 h 105"/>
                <a:gd name="T90" fmla="*/ 2147483646 w 80"/>
                <a:gd name="T91" fmla="*/ 2147483646 h 105"/>
                <a:gd name="T92" fmla="*/ 2147483646 w 80"/>
                <a:gd name="T93" fmla="*/ 2147483646 h 105"/>
                <a:gd name="T94" fmla="*/ 2147483646 w 80"/>
                <a:gd name="T95" fmla="*/ 2147483646 h 105"/>
                <a:gd name="T96" fmla="*/ 2147483646 w 80"/>
                <a:gd name="T97" fmla="*/ 2147483646 h 105"/>
                <a:gd name="T98" fmla="*/ 2147483646 w 80"/>
                <a:gd name="T99" fmla="*/ 2147483646 h 105"/>
                <a:gd name="T100" fmla="*/ 2147483646 w 80"/>
                <a:gd name="T101" fmla="*/ 2147483646 h 105"/>
                <a:gd name="T102" fmla="*/ 2147483646 w 80"/>
                <a:gd name="T103" fmla="*/ 2147483646 h 105"/>
                <a:gd name="T104" fmla="*/ 2147483646 w 80"/>
                <a:gd name="T105" fmla="*/ 0 h 105"/>
                <a:gd name="T106" fmla="*/ 2147483646 w 80"/>
                <a:gd name="T107" fmla="*/ 2147483646 h 105"/>
                <a:gd name="T108" fmla="*/ 2147483646 w 80"/>
                <a:gd name="T109" fmla="*/ 2147483646 h 105"/>
                <a:gd name="T110" fmla="*/ 2147483646 w 80"/>
                <a:gd name="T111" fmla="*/ 2147483646 h 105"/>
                <a:gd name="T112" fmla="*/ 0 w 80"/>
                <a:gd name="T113" fmla="*/ 2147483646 h 105"/>
                <a:gd name="T114" fmla="*/ 2147483646 w 80"/>
                <a:gd name="T115" fmla="*/ 2147483646 h 105"/>
                <a:gd name="T116" fmla="*/ 2147483646 w 80"/>
                <a:gd name="T117" fmla="*/ 2147483646 h 105"/>
                <a:gd name="T118" fmla="*/ 2147483646 w 80"/>
                <a:gd name="T119" fmla="*/ 2147483646 h 105"/>
                <a:gd name="T120" fmla="*/ 2147483646 w 80"/>
                <a:gd name="T121" fmla="*/ 2147483646 h 105"/>
                <a:gd name="T122" fmla="*/ 2147483646 w 80"/>
                <a:gd name="T123" fmla="*/ 2147483646 h 105"/>
                <a:gd name="T124" fmla="*/ 2147483646 w 80"/>
                <a:gd name="T125" fmla="*/ 2147483646 h 1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80" h="105">
                  <a:moveTo>
                    <a:pt x="11" y="58"/>
                  </a:moveTo>
                  <a:lnTo>
                    <a:pt x="12" y="58"/>
                  </a:lnTo>
                  <a:lnTo>
                    <a:pt x="13" y="57"/>
                  </a:lnTo>
                  <a:lnTo>
                    <a:pt x="15" y="57"/>
                  </a:lnTo>
                  <a:lnTo>
                    <a:pt x="16" y="58"/>
                  </a:lnTo>
                  <a:lnTo>
                    <a:pt x="18" y="58"/>
                  </a:lnTo>
                  <a:lnTo>
                    <a:pt x="19" y="58"/>
                  </a:lnTo>
                  <a:lnTo>
                    <a:pt x="21" y="60"/>
                  </a:lnTo>
                  <a:lnTo>
                    <a:pt x="23" y="60"/>
                  </a:lnTo>
                  <a:lnTo>
                    <a:pt x="23" y="61"/>
                  </a:lnTo>
                  <a:lnTo>
                    <a:pt x="24" y="62"/>
                  </a:lnTo>
                  <a:lnTo>
                    <a:pt x="25" y="62"/>
                  </a:lnTo>
                  <a:lnTo>
                    <a:pt x="25" y="65"/>
                  </a:lnTo>
                  <a:lnTo>
                    <a:pt x="26" y="66"/>
                  </a:lnTo>
                  <a:lnTo>
                    <a:pt x="27" y="66"/>
                  </a:lnTo>
                  <a:lnTo>
                    <a:pt x="27" y="67"/>
                  </a:lnTo>
                  <a:lnTo>
                    <a:pt x="26" y="69"/>
                  </a:lnTo>
                  <a:lnTo>
                    <a:pt x="25" y="71"/>
                  </a:lnTo>
                  <a:lnTo>
                    <a:pt x="24" y="71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8" y="71"/>
                  </a:lnTo>
                  <a:lnTo>
                    <a:pt x="17" y="71"/>
                  </a:lnTo>
                  <a:lnTo>
                    <a:pt x="16" y="71"/>
                  </a:lnTo>
                  <a:lnTo>
                    <a:pt x="14" y="74"/>
                  </a:lnTo>
                  <a:lnTo>
                    <a:pt x="13" y="74"/>
                  </a:lnTo>
                  <a:lnTo>
                    <a:pt x="11" y="76"/>
                  </a:lnTo>
                  <a:lnTo>
                    <a:pt x="11" y="79"/>
                  </a:lnTo>
                  <a:lnTo>
                    <a:pt x="14" y="79"/>
                  </a:lnTo>
                  <a:lnTo>
                    <a:pt x="15" y="79"/>
                  </a:lnTo>
                  <a:lnTo>
                    <a:pt x="17" y="80"/>
                  </a:lnTo>
                  <a:lnTo>
                    <a:pt x="18" y="79"/>
                  </a:lnTo>
                  <a:lnTo>
                    <a:pt x="20" y="80"/>
                  </a:lnTo>
                  <a:lnTo>
                    <a:pt x="21" y="80"/>
                  </a:lnTo>
                  <a:lnTo>
                    <a:pt x="21" y="81"/>
                  </a:lnTo>
                  <a:lnTo>
                    <a:pt x="22" y="84"/>
                  </a:lnTo>
                  <a:lnTo>
                    <a:pt x="23" y="85"/>
                  </a:lnTo>
                  <a:lnTo>
                    <a:pt x="25" y="85"/>
                  </a:lnTo>
                  <a:lnTo>
                    <a:pt x="26" y="85"/>
                  </a:lnTo>
                  <a:lnTo>
                    <a:pt x="28" y="86"/>
                  </a:lnTo>
                  <a:lnTo>
                    <a:pt x="29" y="87"/>
                  </a:lnTo>
                  <a:lnTo>
                    <a:pt x="31" y="88"/>
                  </a:lnTo>
                  <a:lnTo>
                    <a:pt x="33" y="88"/>
                  </a:lnTo>
                  <a:lnTo>
                    <a:pt x="36" y="89"/>
                  </a:lnTo>
                  <a:lnTo>
                    <a:pt x="39" y="89"/>
                  </a:lnTo>
                  <a:lnTo>
                    <a:pt x="42" y="90"/>
                  </a:lnTo>
                  <a:lnTo>
                    <a:pt x="44" y="91"/>
                  </a:lnTo>
                  <a:lnTo>
                    <a:pt x="45" y="92"/>
                  </a:lnTo>
                  <a:lnTo>
                    <a:pt x="50" y="94"/>
                  </a:lnTo>
                  <a:lnTo>
                    <a:pt x="50" y="95"/>
                  </a:lnTo>
                  <a:lnTo>
                    <a:pt x="51" y="95"/>
                  </a:lnTo>
                  <a:lnTo>
                    <a:pt x="51" y="96"/>
                  </a:lnTo>
                  <a:lnTo>
                    <a:pt x="50" y="99"/>
                  </a:lnTo>
                  <a:lnTo>
                    <a:pt x="49" y="102"/>
                  </a:lnTo>
                  <a:lnTo>
                    <a:pt x="49" y="103"/>
                  </a:lnTo>
                  <a:lnTo>
                    <a:pt x="48" y="103"/>
                  </a:lnTo>
                  <a:lnTo>
                    <a:pt x="48" y="104"/>
                  </a:lnTo>
                  <a:lnTo>
                    <a:pt x="51" y="104"/>
                  </a:lnTo>
                  <a:lnTo>
                    <a:pt x="53" y="105"/>
                  </a:lnTo>
                  <a:lnTo>
                    <a:pt x="55" y="102"/>
                  </a:lnTo>
                  <a:lnTo>
                    <a:pt x="56" y="102"/>
                  </a:lnTo>
                  <a:lnTo>
                    <a:pt x="57" y="103"/>
                  </a:lnTo>
                  <a:lnTo>
                    <a:pt x="57" y="104"/>
                  </a:lnTo>
                  <a:lnTo>
                    <a:pt x="58" y="104"/>
                  </a:lnTo>
                  <a:lnTo>
                    <a:pt x="60" y="104"/>
                  </a:lnTo>
                  <a:lnTo>
                    <a:pt x="61" y="103"/>
                  </a:lnTo>
                  <a:lnTo>
                    <a:pt x="62" y="102"/>
                  </a:lnTo>
                  <a:lnTo>
                    <a:pt x="63" y="101"/>
                  </a:lnTo>
                  <a:lnTo>
                    <a:pt x="65" y="100"/>
                  </a:lnTo>
                  <a:lnTo>
                    <a:pt x="72" y="93"/>
                  </a:lnTo>
                  <a:lnTo>
                    <a:pt x="71" y="93"/>
                  </a:lnTo>
                  <a:lnTo>
                    <a:pt x="70" y="92"/>
                  </a:lnTo>
                  <a:lnTo>
                    <a:pt x="69" y="91"/>
                  </a:lnTo>
                  <a:lnTo>
                    <a:pt x="69" y="90"/>
                  </a:lnTo>
                  <a:lnTo>
                    <a:pt x="76" y="84"/>
                  </a:lnTo>
                  <a:lnTo>
                    <a:pt x="76" y="83"/>
                  </a:lnTo>
                  <a:lnTo>
                    <a:pt x="79" y="81"/>
                  </a:lnTo>
                  <a:lnTo>
                    <a:pt x="80" y="79"/>
                  </a:lnTo>
                  <a:lnTo>
                    <a:pt x="80" y="77"/>
                  </a:lnTo>
                  <a:lnTo>
                    <a:pt x="80" y="76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5" y="75"/>
                  </a:lnTo>
                  <a:lnTo>
                    <a:pt x="76" y="74"/>
                  </a:lnTo>
                  <a:lnTo>
                    <a:pt x="75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2" y="76"/>
                  </a:lnTo>
                  <a:lnTo>
                    <a:pt x="70" y="76"/>
                  </a:lnTo>
                  <a:lnTo>
                    <a:pt x="69" y="75"/>
                  </a:lnTo>
                  <a:lnTo>
                    <a:pt x="69" y="74"/>
                  </a:lnTo>
                  <a:lnTo>
                    <a:pt x="69" y="73"/>
                  </a:lnTo>
                  <a:lnTo>
                    <a:pt x="70" y="72"/>
                  </a:lnTo>
                  <a:lnTo>
                    <a:pt x="70" y="71"/>
                  </a:lnTo>
                  <a:lnTo>
                    <a:pt x="69" y="71"/>
                  </a:lnTo>
                  <a:lnTo>
                    <a:pt x="68" y="70"/>
                  </a:lnTo>
                  <a:lnTo>
                    <a:pt x="67" y="69"/>
                  </a:lnTo>
                  <a:lnTo>
                    <a:pt x="67" y="68"/>
                  </a:lnTo>
                  <a:lnTo>
                    <a:pt x="67" y="65"/>
                  </a:lnTo>
                  <a:lnTo>
                    <a:pt x="66" y="64"/>
                  </a:lnTo>
                  <a:lnTo>
                    <a:pt x="66" y="63"/>
                  </a:lnTo>
                  <a:lnTo>
                    <a:pt x="66" y="61"/>
                  </a:lnTo>
                  <a:lnTo>
                    <a:pt x="68" y="60"/>
                  </a:lnTo>
                  <a:lnTo>
                    <a:pt x="68" y="59"/>
                  </a:lnTo>
                  <a:lnTo>
                    <a:pt x="70" y="58"/>
                  </a:lnTo>
                  <a:lnTo>
                    <a:pt x="72" y="57"/>
                  </a:lnTo>
                  <a:lnTo>
                    <a:pt x="72" y="56"/>
                  </a:lnTo>
                  <a:lnTo>
                    <a:pt x="72" y="55"/>
                  </a:lnTo>
                  <a:lnTo>
                    <a:pt x="70" y="55"/>
                  </a:lnTo>
                  <a:lnTo>
                    <a:pt x="69" y="55"/>
                  </a:lnTo>
                  <a:lnTo>
                    <a:pt x="70" y="53"/>
                  </a:lnTo>
                  <a:lnTo>
                    <a:pt x="70" y="51"/>
                  </a:lnTo>
                  <a:lnTo>
                    <a:pt x="68" y="51"/>
                  </a:lnTo>
                  <a:lnTo>
                    <a:pt x="67" y="52"/>
                  </a:lnTo>
                  <a:lnTo>
                    <a:pt x="65" y="53"/>
                  </a:lnTo>
                  <a:lnTo>
                    <a:pt x="64" y="53"/>
                  </a:lnTo>
                  <a:lnTo>
                    <a:pt x="63" y="53"/>
                  </a:lnTo>
                  <a:lnTo>
                    <a:pt x="63" y="52"/>
                  </a:lnTo>
                  <a:lnTo>
                    <a:pt x="62" y="52"/>
                  </a:lnTo>
                  <a:lnTo>
                    <a:pt x="60" y="52"/>
                  </a:lnTo>
                  <a:lnTo>
                    <a:pt x="59" y="52"/>
                  </a:lnTo>
                  <a:lnTo>
                    <a:pt x="58" y="53"/>
                  </a:lnTo>
                  <a:lnTo>
                    <a:pt x="56" y="52"/>
                  </a:lnTo>
                  <a:lnTo>
                    <a:pt x="56" y="51"/>
                  </a:lnTo>
                  <a:lnTo>
                    <a:pt x="55" y="49"/>
                  </a:lnTo>
                  <a:lnTo>
                    <a:pt x="55" y="46"/>
                  </a:lnTo>
                  <a:lnTo>
                    <a:pt x="55" y="44"/>
                  </a:lnTo>
                  <a:lnTo>
                    <a:pt x="54" y="43"/>
                  </a:lnTo>
                  <a:lnTo>
                    <a:pt x="53" y="43"/>
                  </a:lnTo>
                  <a:lnTo>
                    <a:pt x="51" y="43"/>
                  </a:lnTo>
                  <a:lnTo>
                    <a:pt x="50" y="43"/>
                  </a:lnTo>
                  <a:lnTo>
                    <a:pt x="51" y="42"/>
                  </a:lnTo>
                  <a:lnTo>
                    <a:pt x="51" y="41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9" y="40"/>
                  </a:lnTo>
                  <a:lnTo>
                    <a:pt x="48" y="40"/>
                  </a:lnTo>
                  <a:lnTo>
                    <a:pt x="48" y="39"/>
                  </a:lnTo>
                  <a:lnTo>
                    <a:pt x="48" y="38"/>
                  </a:lnTo>
                  <a:lnTo>
                    <a:pt x="47" y="37"/>
                  </a:lnTo>
                  <a:lnTo>
                    <a:pt x="48" y="37"/>
                  </a:lnTo>
                  <a:lnTo>
                    <a:pt x="50" y="37"/>
                  </a:lnTo>
                  <a:lnTo>
                    <a:pt x="52" y="37"/>
                  </a:lnTo>
                  <a:lnTo>
                    <a:pt x="53" y="37"/>
                  </a:lnTo>
                  <a:lnTo>
                    <a:pt x="53" y="34"/>
                  </a:lnTo>
                  <a:lnTo>
                    <a:pt x="53" y="32"/>
                  </a:lnTo>
                  <a:lnTo>
                    <a:pt x="53" y="29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6" y="27"/>
                  </a:lnTo>
                  <a:lnTo>
                    <a:pt x="57" y="27"/>
                  </a:lnTo>
                  <a:lnTo>
                    <a:pt x="57" y="26"/>
                  </a:lnTo>
                  <a:lnTo>
                    <a:pt x="56" y="22"/>
                  </a:lnTo>
                  <a:lnTo>
                    <a:pt x="56" y="21"/>
                  </a:lnTo>
                  <a:lnTo>
                    <a:pt x="56" y="20"/>
                  </a:lnTo>
                  <a:lnTo>
                    <a:pt x="55" y="18"/>
                  </a:lnTo>
                  <a:lnTo>
                    <a:pt x="54" y="16"/>
                  </a:lnTo>
                  <a:lnTo>
                    <a:pt x="55" y="13"/>
                  </a:lnTo>
                  <a:lnTo>
                    <a:pt x="56" y="12"/>
                  </a:lnTo>
                  <a:lnTo>
                    <a:pt x="58" y="10"/>
                  </a:lnTo>
                  <a:lnTo>
                    <a:pt x="58" y="9"/>
                  </a:lnTo>
                  <a:lnTo>
                    <a:pt x="57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50" y="5"/>
                  </a:lnTo>
                  <a:lnTo>
                    <a:pt x="48" y="6"/>
                  </a:lnTo>
                  <a:lnTo>
                    <a:pt x="44" y="7"/>
                  </a:lnTo>
                  <a:lnTo>
                    <a:pt x="40" y="8"/>
                  </a:lnTo>
                  <a:lnTo>
                    <a:pt x="38" y="10"/>
                  </a:lnTo>
                  <a:lnTo>
                    <a:pt x="37" y="11"/>
                  </a:lnTo>
                  <a:lnTo>
                    <a:pt x="36" y="11"/>
                  </a:lnTo>
                  <a:lnTo>
                    <a:pt x="35" y="10"/>
                  </a:lnTo>
                  <a:lnTo>
                    <a:pt x="36" y="9"/>
                  </a:lnTo>
                  <a:lnTo>
                    <a:pt x="37" y="8"/>
                  </a:lnTo>
                  <a:lnTo>
                    <a:pt x="37" y="7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6" y="3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1" y="3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13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6" y="3"/>
                  </a:lnTo>
                  <a:lnTo>
                    <a:pt x="5" y="9"/>
                  </a:lnTo>
                  <a:lnTo>
                    <a:pt x="5" y="13"/>
                  </a:lnTo>
                  <a:lnTo>
                    <a:pt x="4" y="28"/>
                  </a:lnTo>
                  <a:lnTo>
                    <a:pt x="4" y="33"/>
                  </a:lnTo>
                  <a:lnTo>
                    <a:pt x="4" y="37"/>
                  </a:lnTo>
                  <a:lnTo>
                    <a:pt x="2" y="41"/>
                  </a:lnTo>
                  <a:lnTo>
                    <a:pt x="2" y="44"/>
                  </a:lnTo>
                  <a:lnTo>
                    <a:pt x="1" y="47"/>
                  </a:lnTo>
                  <a:lnTo>
                    <a:pt x="1" y="50"/>
                  </a:lnTo>
                  <a:lnTo>
                    <a:pt x="1" y="52"/>
                  </a:lnTo>
                  <a:lnTo>
                    <a:pt x="1" y="53"/>
                  </a:lnTo>
                  <a:lnTo>
                    <a:pt x="0" y="56"/>
                  </a:lnTo>
                  <a:lnTo>
                    <a:pt x="0" y="57"/>
                  </a:lnTo>
                  <a:lnTo>
                    <a:pt x="0" y="58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2" y="55"/>
                  </a:lnTo>
                  <a:lnTo>
                    <a:pt x="5" y="53"/>
                  </a:lnTo>
                  <a:lnTo>
                    <a:pt x="6" y="53"/>
                  </a:lnTo>
                  <a:lnTo>
                    <a:pt x="8" y="54"/>
                  </a:lnTo>
                  <a:lnTo>
                    <a:pt x="9" y="55"/>
                  </a:lnTo>
                  <a:lnTo>
                    <a:pt x="8" y="56"/>
                  </a:lnTo>
                  <a:lnTo>
                    <a:pt x="7" y="57"/>
                  </a:lnTo>
                  <a:lnTo>
                    <a:pt x="6" y="58"/>
                  </a:lnTo>
                  <a:lnTo>
                    <a:pt x="4" y="60"/>
                  </a:lnTo>
                  <a:lnTo>
                    <a:pt x="1" y="63"/>
                  </a:lnTo>
                  <a:lnTo>
                    <a:pt x="1" y="65"/>
                  </a:lnTo>
                  <a:lnTo>
                    <a:pt x="1" y="66"/>
                  </a:lnTo>
                  <a:lnTo>
                    <a:pt x="2" y="67"/>
                  </a:lnTo>
                  <a:lnTo>
                    <a:pt x="4" y="66"/>
                  </a:lnTo>
                  <a:lnTo>
                    <a:pt x="6" y="64"/>
                  </a:lnTo>
                  <a:lnTo>
                    <a:pt x="7" y="63"/>
                  </a:lnTo>
                  <a:lnTo>
                    <a:pt x="8" y="61"/>
                  </a:lnTo>
                  <a:lnTo>
                    <a:pt x="9" y="60"/>
                  </a:lnTo>
                  <a:lnTo>
                    <a:pt x="10" y="58"/>
                  </a:lnTo>
                  <a:lnTo>
                    <a:pt x="11" y="58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3" name="Freeform 1065">
              <a:extLst>
                <a:ext uri="{FF2B5EF4-FFF2-40B4-BE49-F238E27FC236}">
                  <a16:creationId xmlns:a16="http://schemas.microsoft.com/office/drawing/2014/main" xmlns="" id="{E01C584A-2B30-4BAC-8894-974D57737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4957" y="3861117"/>
              <a:ext cx="543283" cy="541099"/>
            </a:xfrm>
            <a:custGeom>
              <a:avLst/>
              <a:gdLst>
                <a:gd name="T0" fmla="*/ 2147483646 w 53"/>
                <a:gd name="T1" fmla="*/ 2147483646 h 53"/>
                <a:gd name="T2" fmla="*/ 2147483646 w 53"/>
                <a:gd name="T3" fmla="*/ 2147483646 h 53"/>
                <a:gd name="T4" fmla="*/ 2147483646 w 53"/>
                <a:gd name="T5" fmla="*/ 2147483646 h 53"/>
                <a:gd name="T6" fmla="*/ 2147483646 w 53"/>
                <a:gd name="T7" fmla="*/ 2147483646 h 53"/>
                <a:gd name="T8" fmla="*/ 2147483646 w 53"/>
                <a:gd name="T9" fmla="*/ 2147483646 h 53"/>
                <a:gd name="T10" fmla="*/ 2147483646 w 53"/>
                <a:gd name="T11" fmla="*/ 2147483646 h 53"/>
                <a:gd name="T12" fmla="*/ 2147483646 w 53"/>
                <a:gd name="T13" fmla="*/ 2147483646 h 53"/>
                <a:gd name="T14" fmla="*/ 2147483646 w 53"/>
                <a:gd name="T15" fmla="*/ 2147483646 h 53"/>
                <a:gd name="T16" fmla="*/ 2147483646 w 53"/>
                <a:gd name="T17" fmla="*/ 2147483646 h 53"/>
                <a:gd name="T18" fmla="*/ 2147483646 w 53"/>
                <a:gd name="T19" fmla="*/ 2147483646 h 53"/>
                <a:gd name="T20" fmla="*/ 2147483646 w 53"/>
                <a:gd name="T21" fmla="*/ 2147483646 h 53"/>
                <a:gd name="T22" fmla="*/ 2147483646 w 53"/>
                <a:gd name="T23" fmla="*/ 2147483646 h 53"/>
                <a:gd name="T24" fmla="*/ 2147483646 w 53"/>
                <a:gd name="T25" fmla="*/ 2147483646 h 53"/>
                <a:gd name="T26" fmla="*/ 2147483646 w 53"/>
                <a:gd name="T27" fmla="*/ 2147483646 h 53"/>
                <a:gd name="T28" fmla="*/ 2147483646 w 53"/>
                <a:gd name="T29" fmla="*/ 2147483646 h 53"/>
                <a:gd name="T30" fmla="*/ 2147483646 w 53"/>
                <a:gd name="T31" fmla="*/ 2147483646 h 53"/>
                <a:gd name="T32" fmla="*/ 2147483646 w 53"/>
                <a:gd name="T33" fmla="*/ 2147483646 h 53"/>
                <a:gd name="T34" fmla="*/ 2147483646 w 53"/>
                <a:gd name="T35" fmla="*/ 2147483646 h 53"/>
                <a:gd name="T36" fmla="*/ 2147483646 w 53"/>
                <a:gd name="T37" fmla="*/ 2147483646 h 53"/>
                <a:gd name="T38" fmla="*/ 2147483646 w 53"/>
                <a:gd name="T39" fmla="*/ 2147483646 h 53"/>
                <a:gd name="T40" fmla="*/ 2147483646 w 53"/>
                <a:gd name="T41" fmla="*/ 2147483646 h 53"/>
                <a:gd name="T42" fmla="*/ 2147483646 w 53"/>
                <a:gd name="T43" fmla="*/ 2147483646 h 53"/>
                <a:gd name="T44" fmla="*/ 2147483646 w 53"/>
                <a:gd name="T45" fmla="*/ 2147483646 h 53"/>
                <a:gd name="T46" fmla="*/ 2147483646 w 53"/>
                <a:gd name="T47" fmla="*/ 2147483646 h 53"/>
                <a:gd name="T48" fmla="*/ 2147483646 w 53"/>
                <a:gd name="T49" fmla="*/ 2147483646 h 53"/>
                <a:gd name="T50" fmla="*/ 2147483646 w 53"/>
                <a:gd name="T51" fmla="*/ 2147483646 h 53"/>
                <a:gd name="T52" fmla="*/ 2147483646 w 53"/>
                <a:gd name="T53" fmla="*/ 2147483646 h 53"/>
                <a:gd name="T54" fmla="*/ 2147483646 w 53"/>
                <a:gd name="T55" fmla="*/ 2147483646 h 53"/>
                <a:gd name="T56" fmla="*/ 2147483646 w 53"/>
                <a:gd name="T57" fmla="*/ 2147483646 h 53"/>
                <a:gd name="T58" fmla="*/ 2147483646 w 53"/>
                <a:gd name="T59" fmla="*/ 2147483646 h 53"/>
                <a:gd name="T60" fmla="*/ 2147483646 w 53"/>
                <a:gd name="T61" fmla="*/ 2147483646 h 53"/>
                <a:gd name="T62" fmla="*/ 2147483646 w 53"/>
                <a:gd name="T63" fmla="*/ 0 h 53"/>
                <a:gd name="T64" fmla="*/ 2147483646 w 53"/>
                <a:gd name="T65" fmla="*/ 0 h 53"/>
                <a:gd name="T66" fmla="*/ 2147483646 w 53"/>
                <a:gd name="T67" fmla="*/ 0 h 53"/>
                <a:gd name="T68" fmla="*/ 2147483646 w 53"/>
                <a:gd name="T69" fmla="*/ 2147483646 h 53"/>
                <a:gd name="T70" fmla="*/ 2147483646 w 53"/>
                <a:gd name="T71" fmla="*/ 2147483646 h 53"/>
                <a:gd name="T72" fmla="*/ 2147483646 w 53"/>
                <a:gd name="T73" fmla="*/ 2147483646 h 53"/>
                <a:gd name="T74" fmla="*/ 2147483646 w 53"/>
                <a:gd name="T75" fmla="*/ 2147483646 h 53"/>
                <a:gd name="T76" fmla="*/ 2147483646 w 53"/>
                <a:gd name="T77" fmla="*/ 2147483646 h 53"/>
                <a:gd name="T78" fmla="*/ 2147483646 w 53"/>
                <a:gd name="T79" fmla="*/ 2147483646 h 53"/>
                <a:gd name="T80" fmla="*/ 2147483646 w 53"/>
                <a:gd name="T81" fmla="*/ 2147483646 h 53"/>
                <a:gd name="T82" fmla="*/ 2147483646 w 53"/>
                <a:gd name="T83" fmla="*/ 2147483646 h 53"/>
                <a:gd name="T84" fmla="*/ 2147483646 w 53"/>
                <a:gd name="T85" fmla="*/ 2147483646 h 53"/>
                <a:gd name="T86" fmla="*/ 2147483646 w 53"/>
                <a:gd name="T87" fmla="*/ 2147483646 h 53"/>
                <a:gd name="T88" fmla="*/ 2147483646 w 53"/>
                <a:gd name="T89" fmla="*/ 2147483646 h 53"/>
                <a:gd name="T90" fmla="*/ 2147483646 w 53"/>
                <a:gd name="T91" fmla="*/ 2147483646 h 53"/>
                <a:gd name="T92" fmla="*/ 0 w 53"/>
                <a:gd name="T93" fmla="*/ 2147483646 h 53"/>
                <a:gd name="T94" fmla="*/ 2147483646 w 53"/>
                <a:gd name="T95" fmla="*/ 2147483646 h 53"/>
                <a:gd name="T96" fmla="*/ 2147483646 w 53"/>
                <a:gd name="T97" fmla="*/ 2147483646 h 53"/>
                <a:gd name="T98" fmla="*/ 2147483646 w 53"/>
                <a:gd name="T99" fmla="*/ 2147483646 h 53"/>
                <a:gd name="T100" fmla="*/ 0 w 53"/>
                <a:gd name="T101" fmla="*/ 2147483646 h 53"/>
                <a:gd name="T102" fmla="*/ 2147483646 w 53"/>
                <a:gd name="T103" fmla="*/ 2147483646 h 53"/>
                <a:gd name="T104" fmla="*/ 2147483646 w 53"/>
                <a:gd name="T105" fmla="*/ 2147483646 h 53"/>
                <a:gd name="T106" fmla="*/ 2147483646 w 53"/>
                <a:gd name="T107" fmla="*/ 2147483646 h 53"/>
                <a:gd name="T108" fmla="*/ 2147483646 w 53"/>
                <a:gd name="T109" fmla="*/ 2147483646 h 53"/>
                <a:gd name="T110" fmla="*/ 2147483646 w 53"/>
                <a:gd name="T111" fmla="*/ 2147483646 h 53"/>
                <a:gd name="T112" fmla="*/ 2147483646 w 53"/>
                <a:gd name="T113" fmla="*/ 2147483646 h 5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3" h="53">
                  <a:moveTo>
                    <a:pt x="9" y="47"/>
                  </a:moveTo>
                  <a:lnTo>
                    <a:pt x="15" y="45"/>
                  </a:lnTo>
                  <a:lnTo>
                    <a:pt x="20" y="43"/>
                  </a:lnTo>
                  <a:lnTo>
                    <a:pt x="28" y="39"/>
                  </a:lnTo>
                  <a:lnTo>
                    <a:pt x="30" y="39"/>
                  </a:lnTo>
                  <a:lnTo>
                    <a:pt x="30" y="38"/>
                  </a:lnTo>
                  <a:lnTo>
                    <a:pt x="32" y="38"/>
                  </a:lnTo>
                  <a:lnTo>
                    <a:pt x="33" y="38"/>
                  </a:lnTo>
                  <a:lnTo>
                    <a:pt x="33" y="39"/>
                  </a:lnTo>
                  <a:lnTo>
                    <a:pt x="33" y="40"/>
                  </a:lnTo>
                  <a:lnTo>
                    <a:pt x="30" y="42"/>
                  </a:lnTo>
                  <a:lnTo>
                    <a:pt x="28" y="46"/>
                  </a:lnTo>
                  <a:lnTo>
                    <a:pt x="27" y="48"/>
                  </a:lnTo>
                  <a:lnTo>
                    <a:pt x="26" y="50"/>
                  </a:lnTo>
                  <a:lnTo>
                    <a:pt x="26" y="52"/>
                  </a:lnTo>
                  <a:lnTo>
                    <a:pt x="26" y="53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5" y="48"/>
                  </a:lnTo>
                  <a:lnTo>
                    <a:pt x="38" y="47"/>
                  </a:lnTo>
                  <a:lnTo>
                    <a:pt x="41" y="44"/>
                  </a:lnTo>
                  <a:lnTo>
                    <a:pt x="42" y="43"/>
                  </a:lnTo>
                  <a:lnTo>
                    <a:pt x="43" y="42"/>
                  </a:lnTo>
                  <a:lnTo>
                    <a:pt x="43" y="38"/>
                  </a:lnTo>
                  <a:lnTo>
                    <a:pt x="43" y="34"/>
                  </a:lnTo>
                  <a:lnTo>
                    <a:pt x="44" y="32"/>
                  </a:lnTo>
                  <a:lnTo>
                    <a:pt x="44" y="31"/>
                  </a:lnTo>
                  <a:lnTo>
                    <a:pt x="45" y="29"/>
                  </a:lnTo>
                  <a:lnTo>
                    <a:pt x="46" y="28"/>
                  </a:lnTo>
                  <a:lnTo>
                    <a:pt x="49" y="26"/>
                  </a:lnTo>
                  <a:lnTo>
                    <a:pt x="50" y="25"/>
                  </a:lnTo>
                  <a:lnTo>
                    <a:pt x="50" y="24"/>
                  </a:lnTo>
                  <a:lnTo>
                    <a:pt x="51" y="24"/>
                  </a:lnTo>
                  <a:lnTo>
                    <a:pt x="51" y="23"/>
                  </a:lnTo>
                  <a:lnTo>
                    <a:pt x="52" y="20"/>
                  </a:lnTo>
                  <a:lnTo>
                    <a:pt x="53" y="17"/>
                  </a:lnTo>
                  <a:lnTo>
                    <a:pt x="53" y="16"/>
                  </a:lnTo>
                  <a:lnTo>
                    <a:pt x="52" y="16"/>
                  </a:lnTo>
                  <a:lnTo>
                    <a:pt x="52" y="15"/>
                  </a:lnTo>
                  <a:lnTo>
                    <a:pt x="47" y="13"/>
                  </a:lnTo>
                  <a:lnTo>
                    <a:pt x="46" y="12"/>
                  </a:lnTo>
                  <a:lnTo>
                    <a:pt x="44" y="11"/>
                  </a:lnTo>
                  <a:lnTo>
                    <a:pt x="41" y="10"/>
                  </a:lnTo>
                  <a:lnTo>
                    <a:pt x="38" y="10"/>
                  </a:lnTo>
                  <a:lnTo>
                    <a:pt x="35" y="9"/>
                  </a:lnTo>
                  <a:lnTo>
                    <a:pt x="33" y="9"/>
                  </a:lnTo>
                  <a:lnTo>
                    <a:pt x="31" y="8"/>
                  </a:lnTo>
                  <a:lnTo>
                    <a:pt x="30" y="7"/>
                  </a:lnTo>
                  <a:lnTo>
                    <a:pt x="28" y="6"/>
                  </a:lnTo>
                  <a:lnTo>
                    <a:pt x="27" y="6"/>
                  </a:lnTo>
                  <a:lnTo>
                    <a:pt x="25" y="6"/>
                  </a:lnTo>
                  <a:lnTo>
                    <a:pt x="24" y="5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0" y="0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2"/>
                  </a:lnTo>
                  <a:lnTo>
                    <a:pt x="8" y="3"/>
                  </a:lnTo>
                  <a:lnTo>
                    <a:pt x="6" y="7"/>
                  </a:lnTo>
                  <a:lnTo>
                    <a:pt x="4" y="8"/>
                  </a:lnTo>
                  <a:lnTo>
                    <a:pt x="3" y="9"/>
                  </a:lnTo>
                  <a:lnTo>
                    <a:pt x="3" y="10"/>
                  </a:lnTo>
                  <a:lnTo>
                    <a:pt x="4" y="11"/>
                  </a:lnTo>
                  <a:lnTo>
                    <a:pt x="5" y="13"/>
                  </a:lnTo>
                  <a:lnTo>
                    <a:pt x="6" y="15"/>
                  </a:lnTo>
                  <a:lnTo>
                    <a:pt x="7" y="16"/>
                  </a:lnTo>
                  <a:lnTo>
                    <a:pt x="8" y="19"/>
                  </a:lnTo>
                  <a:lnTo>
                    <a:pt x="8" y="22"/>
                  </a:lnTo>
                  <a:lnTo>
                    <a:pt x="6" y="26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5" y="28"/>
                  </a:lnTo>
                  <a:lnTo>
                    <a:pt x="5" y="30"/>
                  </a:lnTo>
                  <a:lnTo>
                    <a:pt x="6" y="32"/>
                  </a:lnTo>
                  <a:lnTo>
                    <a:pt x="6" y="33"/>
                  </a:lnTo>
                  <a:lnTo>
                    <a:pt x="5" y="34"/>
                  </a:lnTo>
                  <a:lnTo>
                    <a:pt x="4" y="35"/>
                  </a:lnTo>
                  <a:lnTo>
                    <a:pt x="1" y="35"/>
                  </a:lnTo>
                  <a:lnTo>
                    <a:pt x="0" y="36"/>
                  </a:lnTo>
                  <a:lnTo>
                    <a:pt x="0" y="37"/>
                  </a:lnTo>
                  <a:lnTo>
                    <a:pt x="0" y="38"/>
                  </a:lnTo>
                  <a:lnTo>
                    <a:pt x="1" y="40"/>
                  </a:lnTo>
                  <a:lnTo>
                    <a:pt x="1" y="41"/>
                  </a:lnTo>
                  <a:lnTo>
                    <a:pt x="1" y="42"/>
                  </a:lnTo>
                  <a:lnTo>
                    <a:pt x="1" y="43"/>
                  </a:lnTo>
                  <a:lnTo>
                    <a:pt x="1" y="44"/>
                  </a:lnTo>
                  <a:lnTo>
                    <a:pt x="0" y="46"/>
                  </a:lnTo>
                  <a:lnTo>
                    <a:pt x="0" y="48"/>
                  </a:lnTo>
                  <a:lnTo>
                    <a:pt x="1" y="49"/>
                  </a:lnTo>
                  <a:lnTo>
                    <a:pt x="3" y="48"/>
                  </a:lnTo>
                  <a:lnTo>
                    <a:pt x="4" y="47"/>
                  </a:lnTo>
                  <a:lnTo>
                    <a:pt x="5" y="46"/>
                  </a:lnTo>
                  <a:lnTo>
                    <a:pt x="6" y="45"/>
                  </a:lnTo>
                  <a:lnTo>
                    <a:pt x="7" y="43"/>
                  </a:lnTo>
                  <a:lnTo>
                    <a:pt x="9" y="44"/>
                  </a:lnTo>
                  <a:lnTo>
                    <a:pt x="9" y="45"/>
                  </a:lnTo>
                  <a:lnTo>
                    <a:pt x="9" y="47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4" name="Freeform 1066">
              <a:extLst>
                <a:ext uri="{FF2B5EF4-FFF2-40B4-BE49-F238E27FC236}">
                  <a16:creationId xmlns:a16="http://schemas.microsoft.com/office/drawing/2014/main" xmlns="" id="{167F0EA8-B1A7-4552-88B5-D1D2DEC2E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9179" y="1411985"/>
              <a:ext cx="1187903" cy="855961"/>
            </a:xfrm>
            <a:custGeom>
              <a:avLst/>
              <a:gdLst>
                <a:gd name="T0" fmla="*/ 2147483646 w 116"/>
                <a:gd name="T1" fmla="*/ 2147483646 h 83"/>
                <a:gd name="T2" fmla="*/ 2147483646 w 116"/>
                <a:gd name="T3" fmla="*/ 2147483646 h 83"/>
                <a:gd name="T4" fmla="*/ 2147483646 w 116"/>
                <a:gd name="T5" fmla="*/ 2147483646 h 83"/>
                <a:gd name="T6" fmla="*/ 2147483646 w 116"/>
                <a:gd name="T7" fmla="*/ 2147483646 h 83"/>
                <a:gd name="T8" fmla="*/ 2147483646 w 116"/>
                <a:gd name="T9" fmla="*/ 2147483646 h 83"/>
                <a:gd name="T10" fmla="*/ 2147483646 w 116"/>
                <a:gd name="T11" fmla="*/ 2147483646 h 83"/>
                <a:gd name="T12" fmla="*/ 2147483646 w 116"/>
                <a:gd name="T13" fmla="*/ 2147483646 h 83"/>
                <a:gd name="T14" fmla="*/ 2147483646 w 116"/>
                <a:gd name="T15" fmla="*/ 2147483646 h 83"/>
                <a:gd name="T16" fmla="*/ 2147483646 w 116"/>
                <a:gd name="T17" fmla="*/ 2147483646 h 83"/>
                <a:gd name="T18" fmla="*/ 2147483646 w 116"/>
                <a:gd name="T19" fmla="*/ 2147483646 h 83"/>
                <a:gd name="T20" fmla="*/ 2147483646 w 116"/>
                <a:gd name="T21" fmla="*/ 2147483646 h 83"/>
                <a:gd name="T22" fmla="*/ 2147483646 w 116"/>
                <a:gd name="T23" fmla="*/ 2147483646 h 83"/>
                <a:gd name="T24" fmla="*/ 2147483646 w 116"/>
                <a:gd name="T25" fmla="*/ 2147483646 h 83"/>
                <a:gd name="T26" fmla="*/ 2147483646 w 116"/>
                <a:gd name="T27" fmla="*/ 2147483646 h 83"/>
                <a:gd name="T28" fmla="*/ 2147483646 w 116"/>
                <a:gd name="T29" fmla="*/ 2147483646 h 83"/>
                <a:gd name="T30" fmla="*/ 2147483646 w 116"/>
                <a:gd name="T31" fmla="*/ 2147483646 h 83"/>
                <a:gd name="T32" fmla="*/ 2147483646 w 116"/>
                <a:gd name="T33" fmla="*/ 2147483646 h 83"/>
                <a:gd name="T34" fmla="*/ 2147483646 w 116"/>
                <a:gd name="T35" fmla="*/ 2147483646 h 83"/>
                <a:gd name="T36" fmla="*/ 2147483646 w 116"/>
                <a:gd name="T37" fmla="*/ 2147483646 h 83"/>
                <a:gd name="T38" fmla="*/ 2147483646 w 116"/>
                <a:gd name="T39" fmla="*/ 2147483646 h 83"/>
                <a:gd name="T40" fmla="*/ 2147483646 w 116"/>
                <a:gd name="T41" fmla="*/ 2147483646 h 83"/>
                <a:gd name="T42" fmla="*/ 2147483646 w 116"/>
                <a:gd name="T43" fmla="*/ 2147483646 h 83"/>
                <a:gd name="T44" fmla="*/ 2147483646 w 116"/>
                <a:gd name="T45" fmla="*/ 2147483646 h 83"/>
                <a:gd name="T46" fmla="*/ 2147483646 w 116"/>
                <a:gd name="T47" fmla="*/ 2147483646 h 83"/>
                <a:gd name="T48" fmla="*/ 2147483646 w 116"/>
                <a:gd name="T49" fmla="*/ 2147483646 h 83"/>
                <a:gd name="T50" fmla="*/ 2147483646 w 116"/>
                <a:gd name="T51" fmla="*/ 2147483646 h 83"/>
                <a:gd name="T52" fmla="*/ 2147483646 w 116"/>
                <a:gd name="T53" fmla="*/ 2147483646 h 83"/>
                <a:gd name="T54" fmla="*/ 2147483646 w 116"/>
                <a:gd name="T55" fmla="*/ 2147483646 h 83"/>
                <a:gd name="T56" fmla="*/ 2147483646 w 116"/>
                <a:gd name="T57" fmla="*/ 2147483646 h 83"/>
                <a:gd name="T58" fmla="*/ 2147483646 w 116"/>
                <a:gd name="T59" fmla="*/ 2147483646 h 83"/>
                <a:gd name="T60" fmla="*/ 2147483646 w 116"/>
                <a:gd name="T61" fmla="*/ 2147483646 h 83"/>
                <a:gd name="T62" fmla="*/ 2147483646 w 116"/>
                <a:gd name="T63" fmla="*/ 2147483646 h 83"/>
                <a:gd name="T64" fmla="*/ 2147483646 w 116"/>
                <a:gd name="T65" fmla="*/ 2147483646 h 83"/>
                <a:gd name="T66" fmla="*/ 2147483646 w 116"/>
                <a:gd name="T67" fmla="*/ 2147483646 h 83"/>
                <a:gd name="T68" fmla="*/ 2147483646 w 116"/>
                <a:gd name="T69" fmla="*/ 2147483646 h 83"/>
                <a:gd name="T70" fmla="*/ 2147483646 w 116"/>
                <a:gd name="T71" fmla="*/ 2147483646 h 83"/>
                <a:gd name="T72" fmla="*/ 2147483646 w 116"/>
                <a:gd name="T73" fmla="*/ 2147483646 h 83"/>
                <a:gd name="T74" fmla="*/ 2147483646 w 116"/>
                <a:gd name="T75" fmla="*/ 2147483646 h 83"/>
                <a:gd name="T76" fmla="*/ 2147483646 w 116"/>
                <a:gd name="T77" fmla="*/ 2147483646 h 83"/>
                <a:gd name="T78" fmla="*/ 2147483646 w 116"/>
                <a:gd name="T79" fmla="*/ 2147483646 h 83"/>
                <a:gd name="T80" fmla="*/ 2147483646 w 116"/>
                <a:gd name="T81" fmla="*/ 2147483646 h 83"/>
                <a:gd name="T82" fmla="*/ 2147483646 w 116"/>
                <a:gd name="T83" fmla="*/ 2147483646 h 83"/>
                <a:gd name="T84" fmla="*/ 2147483646 w 116"/>
                <a:gd name="T85" fmla="*/ 2147483646 h 83"/>
                <a:gd name="T86" fmla="*/ 2147483646 w 116"/>
                <a:gd name="T87" fmla="*/ 2147483646 h 83"/>
                <a:gd name="T88" fmla="*/ 2147483646 w 116"/>
                <a:gd name="T89" fmla="*/ 2147483646 h 83"/>
                <a:gd name="T90" fmla="*/ 2147483646 w 116"/>
                <a:gd name="T91" fmla="*/ 2147483646 h 83"/>
                <a:gd name="T92" fmla="*/ 2147483646 w 116"/>
                <a:gd name="T93" fmla="*/ 2147483646 h 83"/>
                <a:gd name="T94" fmla="*/ 2147483646 w 116"/>
                <a:gd name="T95" fmla="*/ 0 h 83"/>
                <a:gd name="T96" fmla="*/ 2147483646 w 116"/>
                <a:gd name="T97" fmla="*/ 2147483646 h 83"/>
                <a:gd name="T98" fmla="*/ 2147483646 w 116"/>
                <a:gd name="T99" fmla="*/ 2147483646 h 83"/>
                <a:gd name="T100" fmla="*/ 2147483646 w 116"/>
                <a:gd name="T101" fmla="*/ 2147483646 h 83"/>
                <a:gd name="T102" fmla="*/ 2147483646 w 116"/>
                <a:gd name="T103" fmla="*/ 2147483646 h 83"/>
                <a:gd name="T104" fmla="*/ 2147483646 w 116"/>
                <a:gd name="T105" fmla="*/ 2147483646 h 83"/>
                <a:gd name="T106" fmla="*/ 2147483646 w 116"/>
                <a:gd name="T107" fmla="*/ 2147483646 h 83"/>
                <a:gd name="T108" fmla="*/ 2147483646 w 116"/>
                <a:gd name="T109" fmla="*/ 2147483646 h 83"/>
                <a:gd name="T110" fmla="*/ 2147483646 w 116"/>
                <a:gd name="T111" fmla="*/ 2147483646 h 83"/>
                <a:gd name="T112" fmla="*/ 2147483646 w 116"/>
                <a:gd name="T113" fmla="*/ 2147483646 h 83"/>
                <a:gd name="T114" fmla="*/ 2147483646 w 116"/>
                <a:gd name="T115" fmla="*/ 2147483646 h 83"/>
                <a:gd name="T116" fmla="*/ 2147483646 w 116"/>
                <a:gd name="T117" fmla="*/ 2147483646 h 83"/>
                <a:gd name="T118" fmla="*/ 2147483646 w 116"/>
                <a:gd name="T119" fmla="*/ 2147483646 h 83"/>
                <a:gd name="T120" fmla="*/ 2147483646 w 116"/>
                <a:gd name="T121" fmla="*/ 2147483646 h 83"/>
                <a:gd name="T122" fmla="*/ 2147483646 w 116"/>
                <a:gd name="T123" fmla="*/ 2147483646 h 8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16" h="83">
                  <a:moveTo>
                    <a:pt x="0" y="31"/>
                  </a:moveTo>
                  <a:lnTo>
                    <a:pt x="0" y="33"/>
                  </a:lnTo>
                  <a:lnTo>
                    <a:pt x="1" y="35"/>
                  </a:lnTo>
                  <a:lnTo>
                    <a:pt x="1" y="36"/>
                  </a:lnTo>
                  <a:lnTo>
                    <a:pt x="2" y="38"/>
                  </a:lnTo>
                  <a:lnTo>
                    <a:pt x="2" y="39"/>
                  </a:lnTo>
                  <a:lnTo>
                    <a:pt x="4" y="41"/>
                  </a:lnTo>
                  <a:lnTo>
                    <a:pt x="6" y="43"/>
                  </a:lnTo>
                  <a:lnTo>
                    <a:pt x="8" y="43"/>
                  </a:lnTo>
                  <a:lnTo>
                    <a:pt x="10" y="44"/>
                  </a:lnTo>
                  <a:lnTo>
                    <a:pt x="15" y="44"/>
                  </a:lnTo>
                  <a:lnTo>
                    <a:pt x="16" y="45"/>
                  </a:lnTo>
                  <a:lnTo>
                    <a:pt x="16" y="46"/>
                  </a:lnTo>
                  <a:lnTo>
                    <a:pt x="16" y="47"/>
                  </a:lnTo>
                  <a:lnTo>
                    <a:pt x="19" y="49"/>
                  </a:lnTo>
                  <a:lnTo>
                    <a:pt x="20" y="50"/>
                  </a:lnTo>
                  <a:lnTo>
                    <a:pt x="21" y="51"/>
                  </a:lnTo>
                  <a:lnTo>
                    <a:pt x="22" y="56"/>
                  </a:lnTo>
                  <a:lnTo>
                    <a:pt x="23" y="58"/>
                  </a:lnTo>
                  <a:lnTo>
                    <a:pt x="22" y="60"/>
                  </a:lnTo>
                  <a:lnTo>
                    <a:pt x="20" y="61"/>
                  </a:lnTo>
                  <a:lnTo>
                    <a:pt x="18" y="64"/>
                  </a:lnTo>
                  <a:lnTo>
                    <a:pt x="18" y="65"/>
                  </a:lnTo>
                  <a:lnTo>
                    <a:pt x="17" y="67"/>
                  </a:lnTo>
                  <a:lnTo>
                    <a:pt x="17" y="70"/>
                  </a:lnTo>
                  <a:lnTo>
                    <a:pt x="16" y="72"/>
                  </a:lnTo>
                  <a:lnTo>
                    <a:pt x="16" y="73"/>
                  </a:lnTo>
                  <a:lnTo>
                    <a:pt x="16" y="74"/>
                  </a:lnTo>
                  <a:lnTo>
                    <a:pt x="16" y="75"/>
                  </a:lnTo>
                  <a:lnTo>
                    <a:pt x="17" y="76"/>
                  </a:lnTo>
                  <a:lnTo>
                    <a:pt x="19" y="77"/>
                  </a:lnTo>
                  <a:lnTo>
                    <a:pt x="20" y="78"/>
                  </a:lnTo>
                  <a:lnTo>
                    <a:pt x="20" y="79"/>
                  </a:lnTo>
                  <a:lnTo>
                    <a:pt x="21" y="80"/>
                  </a:lnTo>
                  <a:lnTo>
                    <a:pt x="22" y="81"/>
                  </a:lnTo>
                  <a:lnTo>
                    <a:pt x="24" y="81"/>
                  </a:lnTo>
                  <a:lnTo>
                    <a:pt x="28" y="80"/>
                  </a:lnTo>
                  <a:lnTo>
                    <a:pt x="30" y="80"/>
                  </a:lnTo>
                  <a:lnTo>
                    <a:pt x="31" y="81"/>
                  </a:lnTo>
                  <a:lnTo>
                    <a:pt x="32" y="82"/>
                  </a:lnTo>
                  <a:lnTo>
                    <a:pt x="32" y="83"/>
                  </a:lnTo>
                  <a:lnTo>
                    <a:pt x="34" y="83"/>
                  </a:lnTo>
                  <a:lnTo>
                    <a:pt x="34" y="82"/>
                  </a:lnTo>
                  <a:lnTo>
                    <a:pt x="36" y="81"/>
                  </a:lnTo>
                  <a:lnTo>
                    <a:pt x="38" y="80"/>
                  </a:lnTo>
                  <a:lnTo>
                    <a:pt x="39" y="79"/>
                  </a:lnTo>
                  <a:lnTo>
                    <a:pt x="42" y="77"/>
                  </a:lnTo>
                  <a:lnTo>
                    <a:pt x="43" y="77"/>
                  </a:lnTo>
                  <a:lnTo>
                    <a:pt x="46" y="73"/>
                  </a:lnTo>
                  <a:lnTo>
                    <a:pt x="48" y="71"/>
                  </a:lnTo>
                  <a:lnTo>
                    <a:pt x="50" y="70"/>
                  </a:lnTo>
                  <a:lnTo>
                    <a:pt x="53" y="69"/>
                  </a:lnTo>
                  <a:lnTo>
                    <a:pt x="54" y="69"/>
                  </a:lnTo>
                  <a:lnTo>
                    <a:pt x="55" y="68"/>
                  </a:lnTo>
                  <a:lnTo>
                    <a:pt x="57" y="66"/>
                  </a:lnTo>
                  <a:lnTo>
                    <a:pt x="58" y="64"/>
                  </a:lnTo>
                  <a:lnTo>
                    <a:pt x="57" y="63"/>
                  </a:lnTo>
                  <a:lnTo>
                    <a:pt x="56" y="63"/>
                  </a:lnTo>
                  <a:lnTo>
                    <a:pt x="54" y="62"/>
                  </a:lnTo>
                  <a:lnTo>
                    <a:pt x="54" y="61"/>
                  </a:lnTo>
                  <a:lnTo>
                    <a:pt x="57" y="61"/>
                  </a:lnTo>
                  <a:lnTo>
                    <a:pt x="57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4" y="59"/>
                  </a:lnTo>
                  <a:lnTo>
                    <a:pt x="65" y="59"/>
                  </a:lnTo>
                  <a:lnTo>
                    <a:pt x="66" y="58"/>
                  </a:lnTo>
                  <a:lnTo>
                    <a:pt x="66" y="57"/>
                  </a:lnTo>
                  <a:lnTo>
                    <a:pt x="68" y="56"/>
                  </a:lnTo>
                  <a:lnTo>
                    <a:pt x="68" y="55"/>
                  </a:lnTo>
                  <a:lnTo>
                    <a:pt x="70" y="55"/>
                  </a:lnTo>
                  <a:lnTo>
                    <a:pt x="74" y="53"/>
                  </a:lnTo>
                  <a:lnTo>
                    <a:pt x="76" y="54"/>
                  </a:lnTo>
                  <a:lnTo>
                    <a:pt x="77" y="53"/>
                  </a:lnTo>
                  <a:lnTo>
                    <a:pt x="79" y="53"/>
                  </a:lnTo>
                  <a:lnTo>
                    <a:pt x="83" y="52"/>
                  </a:lnTo>
                  <a:lnTo>
                    <a:pt x="84" y="50"/>
                  </a:lnTo>
                  <a:lnTo>
                    <a:pt x="86" y="43"/>
                  </a:lnTo>
                  <a:lnTo>
                    <a:pt x="88" y="43"/>
                  </a:lnTo>
                  <a:lnTo>
                    <a:pt x="88" y="42"/>
                  </a:lnTo>
                  <a:lnTo>
                    <a:pt x="89" y="40"/>
                  </a:lnTo>
                  <a:lnTo>
                    <a:pt x="90" y="40"/>
                  </a:lnTo>
                  <a:lnTo>
                    <a:pt x="92" y="40"/>
                  </a:lnTo>
                  <a:lnTo>
                    <a:pt x="95" y="40"/>
                  </a:lnTo>
                  <a:lnTo>
                    <a:pt x="100" y="40"/>
                  </a:lnTo>
                  <a:lnTo>
                    <a:pt x="110" y="40"/>
                  </a:lnTo>
                  <a:lnTo>
                    <a:pt x="112" y="40"/>
                  </a:lnTo>
                  <a:lnTo>
                    <a:pt x="112" y="39"/>
                  </a:lnTo>
                  <a:lnTo>
                    <a:pt x="112" y="38"/>
                  </a:lnTo>
                  <a:lnTo>
                    <a:pt x="112" y="37"/>
                  </a:lnTo>
                  <a:lnTo>
                    <a:pt x="114" y="35"/>
                  </a:lnTo>
                  <a:lnTo>
                    <a:pt x="115" y="35"/>
                  </a:lnTo>
                  <a:lnTo>
                    <a:pt x="116" y="34"/>
                  </a:lnTo>
                  <a:lnTo>
                    <a:pt x="116" y="33"/>
                  </a:lnTo>
                  <a:lnTo>
                    <a:pt x="115" y="32"/>
                  </a:lnTo>
                  <a:lnTo>
                    <a:pt x="115" y="31"/>
                  </a:lnTo>
                  <a:lnTo>
                    <a:pt x="116" y="29"/>
                  </a:lnTo>
                  <a:lnTo>
                    <a:pt x="116" y="28"/>
                  </a:lnTo>
                  <a:lnTo>
                    <a:pt x="116" y="27"/>
                  </a:lnTo>
                  <a:lnTo>
                    <a:pt x="115" y="26"/>
                  </a:lnTo>
                  <a:lnTo>
                    <a:pt x="114" y="25"/>
                  </a:lnTo>
                  <a:lnTo>
                    <a:pt x="111" y="25"/>
                  </a:lnTo>
                  <a:lnTo>
                    <a:pt x="109" y="26"/>
                  </a:lnTo>
                  <a:lnTo>
                    <a:pt x="108" y="26"/>
                  </a:lnTo>
                  <a:lnTo>
                    <a:pt x="107" y="27"/>
                  </a:lnTo>
                  <a:lnTo>
                    <a:pt x="106" y="28"/>
                  </a:lnTo>
                  <a:lnTo>
                    <a:pt x="105" y="28"/>
                  </a:lnTo>
                  <a:lnTo>
                    <a:pt x="104" y="27"/>
                  </a:lnTo>
                  <a:lnTo>
                    <a:pt x="105" y="25"/>
                  </a:lnTo>
                  <a:lnTo>
                    <a:pt x="104" y="25"/>
                  </a:lnTo>
                  <a:lnTo>
                    <a:pt x="103" y="24"/>
                  </a:lnTo>
                  <a:lnTo>
                    <a:pt x="102" y="24"/>
                  </a:lnTo>
                  <a:lnTo>
                    <a:pt x="100" y="23"/>
                  </a:lnTo>
                  <a:lnTo>
                    <a:pt x="99" y="22"/>
                  </a:lnTo>
                  <a:lnTo>
                    <a:pt x="99" y="23"/>
                  </a:lnTo>
                  <a:lnTo>
                    <a:pt x="99" y="22"/>
                  </a:lnTo>
                  <a:lnTo>
                    <a:pt x="93" y="17"/>
                  </a:lnTo>
                  <a:lnTo>
                    <a:pt x="91" y="15"/>
                  </a:lnTo>
                  <a:lnTo>
                    <a:pt x="90" y="15"/>
                  </a:lnTo>
                  <a:lnTo>
                    <a:pt x="88" y="15"/>
                  </a:lnTo>
                  <a:lnTo>
                    <a:pt x="84" y="16"/>
                  </a:lnTo>
                  <a:lnTo>
                    <a:pt x="80" y="16"/>
                  </a:lnTo>
                  <a:lnTo>
                    <a:pt x="79" y="15"/>
                  </a:lnTo>
                  <a:lnTo>
                    <a:pt x="76" y="13"/>
                  </a:lnTo>
                  <a:lnTo>
                    <a:pt x="75" y="12"/>
                  </a:lnTo>
                  <a:lnTo>
                    <a:pt x="74" y="11"/>
                  </a:lnTo>
                  <a:lnTo>
                    <a:pt x="72" y="8"/>
                  </a:lnTo>
                  <a:lnTo>
                    <a:pt x="71" y="2"/>
                  </a:lnTo>
                  <a:lnTo>
                    <a:pt x="70" y="1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54" y="2"/>
                  </a:lnTo>
                  <a:lnTo>
                    <a:pt x="52" y="4"/>
                  </a:lnTo>
                  <a:lnTo>
                    <a:pt x="51" y="5"/>
                  </a:lnTo>
                  <a:lnTo>
                    <a:pt x="51" y="6"/>
                  </a:lnTo>
                  <a:lnTo>
                    <a:pt x="51" y="7"/>
                  </a:lnTo>
                  <a:lnTo>
                    <a:pt x="53" y="8"/>
                  </a:lnTo>
                  <a:lnTo>
                    <a:pt x="55" y="8"/>
                  </a:lnTo>
                  <a:lnTo>
                    <a:pt x="55" y="9"/>
                  </a:lnTo>
                  <a:lnTo>
                    <a:pt x="55" y="10"/>
                  </a:lnTo>
                  <a:lnTo>
                    <a:pt x="55" y="12"/>
                  </a:lnTo>
                  <a:lnTo>
                    <a:pt x="53" y="13"/>
                  </a:lnTo>
                  <a:lnTo>
                    <a:pt x="44" y="13"/>
                  </a:lnTo>
                  <a:lnTo>
                    <a:pt x="42" y="13"/>
                  </a:lnTo>
                  <a:lnTo>
                    <a:pt x="41" y="14"/>
                  </a:lnTo>
                  <a:lnTo>
                    <a:pt x="41" y="16"/>
                  </a:lnTo>
                  <a:lnTo>
                    <a:pt x="40" y="17"/>
                  </a:lnTo>
                  <a:lnTo>
                    <a:pt x="39" y="17"/>
                  </a:lnTo>
                  <a:lnTo>
                    <a:pt x="39" y="18"/>
                  </a:lnTo>
                  <a:lnTo>
                    <a:pt x="38" y="18"/>
                  </a:lnTo>
                  <a:lnTo>
                    <a:pt x="37" y="18"/>
                  </a:lnTo>
                  <a:lnTo>
                    <a:pt x="35" y="18"/>
                  </a:lnTo>
                  <a:lnTo>
                    <a:pt x="34" y="19"/>
                  </a:lnTo>
                  <a:lnTo>
                    <a:pt x="33" y="21"/>
                  </a:lnTo>
                  <a:lnTo>
                    <a:pt x="32" y="21"/>
                  </a:lnTo>
                  <a:lnTo>
                    <a:pt x="30" y="20"/>
                  </a:lnTo>
                  <a:lnTo>
                    <a:pt x="29" y="20"/>
                  </a:lnTo>
                  <a:lnTo>
                    <a:pt x="28" y="22"/>
                  </a:lnTo>
                  <a:lnTo>
                    <a:pt x="27" y="22"/>
                  </a:lnTo>
                  <a:lnTo>
                    <a:pt x="27" y="23"/>
                  </a:lnTo>
                  <a:lnTo>
                    <a:pt x="26" y="23"/>
                  </a:lnTo>
                  <a:lnTo>
                    <a:pt x="21" y="23"/>
                  </a:lnTo>
                  <a:lnTo>
                    <a:pt x="20" y="24"/>
                  </a:lnTo>
                  <a:lnTo>
                    <a:pt x="19" y="25"/>
                  </a:lnTo>
                  <a:lnTo>
                    <a:pt x="18" y="26"/>
                  </a:lnTo>
                  <a:lnTo>
                    <a:pt x="15" y="27"/>
                  </a:lnTo>
                  <a:lnTo>
                    <a:pt x="12" y="28"/>
                  </a:lnTo>
                  <a:lnTo>
                    <a:pt x="9" y="28"/>
                  </a:lnTo>
                  <a:lnTo>
                    <a:pt x="0" y="3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5" name="Freeform 1069">
              <a:extLst>
                <a:ext uri="{FF2B5EF4-FFF2-40B4-BE49-F238E27FC236}">
                  <a16:creationId xmlns:a16="http://schemas.microsoft.com/office/drawing/2014/main" xmlns="" id="{06B80C11-448B-474F-9204-8D6470D12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4102" y="1128339"/>
              <a:ext cx="957660" cy="706073"/>
            </a:xfrm>
            <a:custGeom>
              <a:avLst/>
              <a:gdLst>
                <a:gd name="T0" fmla="*/ 2147483646 w 92"/>
                <a:gd name="T1" fmla="*/ 2147483646 h 69"/>
                <a:gd name="T2" fmla="*/ 2147483646 w 92"/>
                <a:gd name="T3" fmla="*/ 2147483646 h 69"/>
                <a:gd name="T4" fmla="*/ 2147483646 w 92"/>
                <a:gd name="T5" fmla="*/ 2147483646 h 69"/>
                <a:gd name="T6" fmla="*/ 2147483646 w 92"/>
                <a:gd name="T7" fmla="*/ 2147483646 h 69"/>
                <a:gd name="T8" fmla="*/ 2147483646 w 92"/>
                <a:gd name="T9" fmla="*/ 2147483646 h 69"/>
                <a:gd name="T10" fmla="*/ 2147483646 w 92"/>
                <a:gd name="T11" fmla="*/ 2147483646 h 69"/>
                <a:gd name="T12" fmla="*/ 2147483646 w 92"/>
                <a:gd name="T13" fmla="*/ 2147483646 h 69"/>
                <a:gd name="T14" fmla="*/ 2147483646 w 92"/>
                <a:gd name="T15" fmla="*/ 2147483646 h 69"/>
                <a:gd name="T16" fmla="*/ 2147483646 w 92"/>
                <a:gd name="T17" fmla="*/ 2147483646 h 69"/>
                <a:gd name="T18" fmla="*/ 2147483646 w 92"/>
                <a:gd name="T19" fmla="*/ 2147483646 h 69"/>
                <a:gd name="T20" fmla="*/ 2147483646 w 92"/>
                <a:gd name="T21" fmla="*/ 2147483646 h 69"/>
                <a:gd name="T22" fmla="*/ 2147483646 w 92"/>
                <a:gd name="T23" fmla="*/ 2147483646 h 69"/>
                <a:gd name="T24" fmla="*/ 2147483646 w 92"/>
                <a:gd name="T25" fmla="*/ 2147483646 h 69"/>
                <a:gd name="T26" fmla="*/ 2147483646 w 92"/>
                <a:gd name="T27" fmla="*/ 2147483646 h 69"/>
                <a:gd name="T28" fmla="*/ 2147483646 w 92"/>
                <a:gd name="T29" fmla="*/ 2147483646 h 69"/>
                <a:gd name="T30" fmla="*/ 2147483646 w 92"/>
                <a:gd name="T31" fmla="*/ 2147483646 h 69"/>
                <a:gd name="T32" fmla="*/ 2147483646 w 92"/>
                <a:gd name="T33" fmla="*/ 2147483646 h 69"/>
                <a:gd name="T34" fmla="*/ 2147483646 w 92"/>
                <a:gd name="T35" fmla="*/ 2147483646 h 69"/>
                <a:gd name="T36" fmla="*/ 2147483646 w 92"/>
                <a:gd name="T37" fmla="*/ 2147483646 h 69"/>
                <a:gd name="T38" fmla="*/ 2147483646 w 92"/>
                <a:gd name="T39" fmla="*/ 2147483646 h 69"/>
                <a:gd name="T40" fmla="*/ 2147483646 w 92"/>
                <a:gd name="T41" fmla="*/ 2147483646 h 69"/>
                <a:gd name="T42" fmla="*/ 2147483646 w 92"/>
                <a:gd name="T43" fmla="*/ 2147483646 h 69"/>
                <a:gd name="T44" fmla="*/ 2147483646 w 92"/>
                <a:gd name="T45" fmla="*/ 2147483646 h 69"/>
                <a:gd name="T46" fmla="*/ 2147483646 w 92"/>
                <a:gd name="T47" fmla="*/ 2147483646 h 69"/>
                <a:gd name="T48" fmla="*/ 2147483646 w 92"/>
                <a:gd name="T49" fmla="*/ 2147483646 h 69"/>
                <a:gd name="T50" fmla="*/ 2147483646 w 92"/>
                <a:gd name="T51" fmla="*/ 2147483646 h 69"/>
                <a:gd name="T52" fmla="*/ 2147483646 w 92"/>
                <a:gd name="T53" fmla="*/ 2147483646 h 69"/>
                <a:gd name="T54" fmla="*/ 2147483646 w 92"/>
                <a:gd name="T55" fmla="*/ 2147483646 h 69"/>
                <a:gd name="T56" fmla="*/ 2147483646 w 92"/>
                <a:gd name="T57" fmla="*/ 2147483646 h 69"/>
                <a:gd name="T58" fmla="*/ 2147483646 w 92"/>
                <a:gd name="T59" fmla="*/ 2147483646 h 69"/>
                <a:gd name="T60" fmla="*/ 2147483646 w 92"/>
                <a:gd name="T61" fmla="*/ 2147483646 h 69"/>
                <a:gd name="T62" fmla="*/ 2147483646 w 92"/>
                <a:gd name="T63" fmla="*/ 2147483646 h 69"/>
                <a:gd name="T64" fmla="*/ 2147483646 w 92"/>
                <a:gd name="T65" fmla="*/ 2147483646 h 69"/>
                <a:gd name="T66" fmla="*/ 2147483646 w 92"/>
                <a:gd name="T67" fmla="*/ 2147483646 h 69"/>
                <a:gd name="T68" fmla="*/ 2147483646 w 92"/>
                <a:gd name="T69" fmla="*/ 2147483646 h 69"/>
                <a:gd name="T70" fmla="*/ 2147483646 w 92"/>
                <a:gd name="T71" fmla="*/ 2147483646 h 69"/>
                <a:gd name="T72" fmla="*/ 2147483646 w 92"/>
                <a:gd name="T73" fmla="*/ 2147483646 h 69"/>
                <a:gd name="T74" fmla="*/ 2147483646 w 92"/>
                <a:gd name="T75" fmla="*/ 2147483646 h 69"/>
                <a:gd name="T76" fmla="*/ 2147483646 w 92"/>
                <a:gd name="T77" fmla="*/ 2147483646 h 69"/>
                <a:gd name="T78" fmla="*/ 2147483646 w 92"/>
                <a:gd name="T79" fmla="*/ 2147483646 h 69"/>
                <a:gd name="T80" fmla="*/ 2147483646 w 92"/>
                <a:gd name="T81" fmla="*/ 2147483646 h 69"/>
                <a:gd name="T82" fmla="*/ 2147483646 w 92"/>
                <a:gd name="T83" fmla="*/ 2147483646 h 69"/>
                <a:gd name="T84" fmla="*/ 2147483646 w 92"/>
                <a:gd name="T85" fmla="*/ 2147483646 h 69"/>
                <a:gd name="T86" fmla="*/ 2147483646 w 92"/>
                <a:gd name="T87" fmla="*/ 2147483646 h 69"/>
                <a:gd name="T88" fmla="*/ 2147483646 w 92"/>
                <a:gd name="T89" fmla="*/ 2147483646 h 69"/>
                <a:gd name="T90" fmla="*/ 2147483646 w 92"/>
                <a:gd name="T91" fmla="*/ 2147483646 h 69"/>
                <a:gd name="T92" fmla="*/ 2147483646 w 92"/>
                <a:gd name="T93" fmla="*/ 2147483646 h 69"/>
                <a:gd name="T94" fmla="*/ 2147483646 w 92"/>
                <a:gd name="T95" fmla="*/ 2147483646 h 69"/>
                <a:gd name="T96" fmla="*/ 2147483646 w 92"/>
                <a:gd name="T97" fmla="*/ 2147483646 h 69"/>
                <a:gd name="T98" fmla="*/ 2147483646 w 92"/>
                <a:gd name="T99" fmla="*/ 2147483646 h 69"/>
                <a:gd name="T100" fmla="*/ 2147483646 w 92"/>
                <a:gd name="T101" fmla="*/ 2147483646 h 69"/>
                <a:gd name="T102" fmla="*/ 2147483646 w 92"/>
                <a:gd name="T103" fmla="*/ 2147483646 h 69"/>
                <a:gd name="T104" fmla="*/ 2147483646 w 92"/>
                <a:gd name="T105" fmla="*/ 2147483646 h 69"/>
                <a:gd name="T106" fmla="*/ 2147483646 w 92"/>
                <a:gd name="T107" fmla="*/ 2147483646 h 69"/>
                <a:gd name="T108" fmla="*/ 2147483646 w 92"/>
                <a:gd name="T109" fmla="*/ 2147483646 h 6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710 h 10000"/>
                <a:gd name="connsiteX59" fmla="*/ 3043 w 10000"/>
                <a:gd name="connsiteY59" fmla="*/ 9710 h 10000"/>
                <a:gd name="connsiteX60" fmla="*/ 3152 w 10000"/>
                <a:gd name="connsiteY60" fmla="*/ 9710 h 10000"/>
                <a:gd name="connsiteX61" fmla="*/ 3478 w 10000"/>
                <a:gd name="connsiteY61" fmla="*/ 9565 h 10000"/>
                <a:gd name="connsiteX62" fmla="*/ 3804 w 10000"/>
                <a:gd name="connsiteY62" fmla="*/ 9420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43 w 10000"/>
                <a:gd name="connsiteY59" fmla="*/ 9710 h 10000"/>
                <a:gd name="connsiteX60" fmla="*/ 3152 w 10000"/>
                <a:gd name="connsiteY60" fmla="*/ 9710 h 10000"/>
                <a:gd name="connsiteX61" fmla="*/ 3478 w 10000"/>
                <a:gd name="connsiteY61" fmla="*/ 9565 h 10000"/>
                <a:gd name="connsiteX62" fmla="*/ 3804 w 10000"/>
                <a:gd name="connsiteY62" fmla="*/ 9420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152 w 10000"/>
                <a:gd name="connsiteY60" fmla="*/ 9710 h 10000"/>
                <a:gd name="connsiteX61" fmla="*/ 3478 w 10000"/>
                <a:gd name="connsiteY61" fmla="*/ 9565 h 10000"/>
                <a:gd name="connsiteX62" fmla="*/ 3804 w 10000"/>
                <a:gd name="connsiteY62" fmla="*/ 9420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478 w 10000"/>
                <a:gd name="connsiteY61" fmla="*/ 9565 h 10000"/>
                <a:gd name="connsiteX62" fmla="*/ 3804 w 10000"/>
                <a:gd name="connsiteY62" fmla="*/ 9420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478 w 10000"/>
                <a:gd name="connsiteY61" fmla="*/ 9565 h 10000"/>
                <a:gd name="connsiteX62" fmla="*/ 3705 w 10000"/>
                <a:gd name="connsiteY62" fmla="*/ 9735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565 w 10000"/>
                <a:gd name="connsiteY67" fmla="*/ 8551 h 10000"/>
                <a:gd name="connsiteX68" fmla="*/ 4807 w 10000"/>
                <a:gd name="connsiteY68" fmla="*/ 8541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631 w 10000"/>
                <a:gd name="connsiteY67" fmla="*/ 8776 h 10000"/>
                <a:gd name="connsiteX68" fmla="*/ 4807 w 10000"/>
                <a:gd name="connsiteY68" fmla="*/ 8541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631 w 10000"/>
                <a:gd name="connsiteY67" fmla="*/ 8776 h 10000"/>
                <a:gd name="connsiteX68" fmla="*/ 4807 w 10000"/>
                <a:gd name="connsiteY68" fmla="*/ 8541 h 10000"/>
                <a:gd name="connsiteX69" fmla="*/ 4783 w 10000"/>
                <a:gd name="connsiteY69" fmla="*/ 8116 h 10000"/>
                <a:gd name="connsiteX70" fmla="*/ 4849 w 10000"/>
                <a:gd name="connsiteY70" fmla="*/ 8196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631 w 10000"/>
                <a:gd name="connsiteY67" fmla="*/ 8776 h 10000"/>
                <a:gd name="connsiteX68" fmla="*/ 4807 w 10000"/>
                <a:gd name="connsiteY68" fmla="*/ 8541 h 10000"/>
                <a:gd name="connsiteX69" fmla="*/ 4783 w 10000"/>
                <a:gd name="connsiteY69" fmla="*/ 8116 h 10000"/>
                <a:gd name="connsiteX70" fmla="*/ 4882 w 10000"/>
                <a:gd name="connsiteY70" fmla="*/ 842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631 w 10000"/>
                <a:gd name="connsiteY67" fmla="*/ 8776 h 10000"/>
                <a:gd name="connsiteX68" fmla="*/ 4807 w 10000"/>
                <a:gd name="connsiteY68" fmla="*/ 8541 h 10000"/>
                <a:gd name="connsiteX69" fmla="*/ 4783 w 10000"/>
                <a:gd name="connsiteY69" fmla="*/ 8116 h 10000"/>
                <a:gd name="connsiteX70" fmla="*/ 4915 w 10000"/>
                <a:gd name="connsiteY70" fmla="*/ 842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631 w 10000"/>
                <a:gd name="connsiteY67" fmla="*/ 8776 h 10000"/>
                <a:gd name="connsiteX68" fmla="*/ 4807 w 10000"/>
                <a:gd name="connsiteY68" fmla="*/ 8541 h 10000"/>
                <a:gd name="connsiteX69" fmla="*/ 4949 w 10000"/>
                <a:gd name="connsiteY69" fmla="*/ 8161 h 10000"/>
                <a:gd name="connsiteX70" fmla="*/ 4915 w 10000"/>
                <a:gd name="connsiteY70" fmla="*/ 842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0000" h="10000">
                  <a:moveTo>
                    <a:pt x="3913" y="2029"/>
                  </a:moveTo>
                  <a:lnTo>
                    <a:pt x="3913" y="2754"/>
                  </a:lnTo>
                  <a:lnTo>
                    <a:pt x="3913" y="3478"/>
                  </a:lnTo>
                  <a:lnTo>
                    <a:pt x="3804" y="3478"/>
                  </a:lnTo>
                  <a:lnTo>
                    <a:pt x="3370" y="3623"/>
                  </a:lnTo>
                  <a:lnTo>
                    <a:pt x="3261" y="3768"/>
                  </a:lnTo>
                  <a:lnTo>
                    <a:pt x="3261" y="3913"/>
                  </a:lnTo>
                  <a:lnTo>
                    <a:pt x="3261" y="4203"/>
                  </a:lnTo>
                  <a:lnTo>
                    <a:pt x="3152" y="4203"/>
                  </a:lnTo>
                  <a:lnTo>
                    <a:pt x="3043" y="4203"/>
                  </a:lnTo>
                  <a:lnTo>
                    <a:pt x="2935" y="4493"/>
                  </a:lnTo>
                  <a:lnTo>
                    <a:pt x="2717" y="4638"/>
                  </a:lnTo>
                  <a:lnTo>
                    <a:pt x="2500" y="4638"/>
                  </a:lnTo>
                  <a:lnTo>
                    <a:pt x="2283" y="4783"/>
                  </a:lnTo>
                  <a:lnTo>
                    <a:pt x="2174" y="4928"/>
                  </a:lnTo>
                  <a:lnTo>
                    <a:pt x="1957" y="5217"/>
                  </a:lnTo>
                  <a:lnTo>
                    <a:pt x="1413" y="5652"/>
                  </a:lnTo>
                  <a:lnTo>
                    <a:pt x="1413" y="5797"/>
                  </a:lnTo>
                  <a:lnTo>
                    <a:pt x="1413" y="6087"/>
                  </a:lnTo>
                  <a:lnTo>
                    <a:pt x="1304" y="6232"/>
                  </a:lnTo>
                  <a:lnTo>
                    <a:pt x="1087" y="6232"/>
                  </a:lnTo>
                  <a:lnTo>
                    <a:pt x="870" y="6232"/>
                  </a:lnTo>
                  <a:lnTo>
                    <a:pt x="870" y="6377"/>
                  </a:lnTo>
                  <a:lnTo>
                    <a:pt x="870" y="6522"/>
                  </a:lnTo>
                  <a:lnTo>
                    <a:pt x="870" y="6667"/>
                  </a:lnTo>
                  <a:lnTo>
                    <a:pt x="870" y="6812"/>
                  </a:lnTo>
                  <a:lnTo>
                    <a:pt x="761" y="6957"/>
                  </a:lnTo>
                  <a:cubicBezTo>
                    <a:pt x="725" y="7005"/>
                    <a:pt x="688" y="7053"/>
                    <a:pt x="652" y="7101"/>
                  </a:cubicBezTo>
                  <a:lnTo>
                    <a:pt x="326" y="7246"/>
                  </a:lnTo>
                  <a:lnTo>
                    <a:pt x="217" y="7246"/>
                  </a:lnTo>
                  <a:lnTo>
                    <a:pt x="109" y="7391"/>
                  </a:lnTo>
                  <a:cubicBezTo>
                    <a:pt x="73" y="7536"/>
                    <a:pt x="36" y="7681"/>
                    <a:pt x="0" y="7826"/>
                  </a:cubicBezTo>
                  <a:lnTo>
                    <a:pt x="326" y="7826"/>
                  </a:lnTo>
                  <a:lnTo>
                    <a:pt x="435" y="7971"/>
                  </a:lnTo>
                  <a:lnTo>
                    <a:pt x="543" y="8116"/>
                  </a:lnTo>
                  <a:lnTo>
                    <a:pt x="543" y="8261"/>
                  </a:lnTo>
                  <a:lnTo>
                    <a:pt x="543" y="8406"/>
                  </a:lnTo>
                  <a:lnTo>
                    <a:pt x="435" y="8696"/>
                  </a:lnTo>
                  <a:lnTo>
                    <a:pt x="435" y="8841"/>
                  </a:lnTo>
                  <a:lnTo>
                    <a:pt x="543" y="8986"/>
                  </a:lnTo>
                  <a:lnTo>
                    <a:pt x="543" y="9130"/>
                  </a:lnTo>
                  <a:lnTo>
                    <a:pt x="435" y="9275"/>
                  </a:lnTo>
                  <a:lnTo>
                    <a:pt x="326" y="9275"/>
                  </a:lnTo>
                  <a:cubicBezTo>
                    <a:pt x="254" y="9372"/>
                    <a:pt x="181" y="9468"/>
                    <a:pt x="109" y="9565"/>
                  </a:cubicBezTo>
                  <a:lnTo>
                    <a:pt x="109" y="9710"/>
                  </a:lnTo>
                  <a:lnTo>
                    <a:pt x="109" y="9855"/>
                  </a:lnTo>
                  <a:lnTo>
                    <a:pt x="109" y="10000"/>
                  </a:lnTo>
                  <a:lnTo>
                    <a:pt x="435" y="9855"/>
                  </a:lnTo>
                  <a:lnTo>
                    <a:pt x="543" y="9710"/>
                  </a:lnTo>
                  <a:lnTo>
                    <a:pt x="1087" y="9420"/>
                  </a:lnTo>
                  <a:lnTo>
                    <a:pt x="1522" y="9275"/>
                  </a:lnTo>
                  <a:lnTo>
                    <a:pt x="1848" y="9130"/>
                  </a:lnTo>
                  <a:lnTo>
                    <a:pt x="2065" y="9130"/>
                  </a:lnTo>
                  <a:lnTo>
                    <a:pt x="2174" y="9275"/>
                  </a:lnTo>
                  <a:lnTo>
                    <a:pt x="2283" y="9420"/>
                  </a:lnTo>
                  <a:lnTo>
                    <a:pt x="2391" y="9420"/>
                  </a:lnTo>
                  <a:lnTo>
                    <a:pt x="2391" y="9565"/>
                  </a:lnTo>
                  <a:lnTo>
                    <a:pt x="2675" y="9880"/>
                  </a:lnTo>
                  <a:cubicBezTo>
                    <a:pt x="2689" y="9823"/>
                    <a:pt x="2703" y="9947"/>
                    <a:pt x="2717" y="9890"/>
                  </a:cubicBezTo>
                  <a:lnTo>
                    <a:pt x="3076" y="9980"/>
                  </a:lnTo>
                  <a:cubicBezTo>
                    <a:pt x="3101" y="9890"/>
                    <a:pt x="3226" y="10025"/>
                    <a:pt x="3251" y="9935"/>
                  </a:cubicBezTo>
                  <a:cubicBezTo>
                    <a:pt x="3327" y="9812"/>
                    <a:pt x="3435" y="10048"/>
                    <a:pt x="3511" y="9925"/>
                  </a:cubicBezTo>
                  <a:cubicBezTo>
                    <a:pt x="3576" y="9862"/>
                    <a:pt x="3640" y="9798"/>
                    <a:pt x="3705" y="9735"/>
                  </a:cubicBezTo>
                  <a:lnTo>
                    <a:pt x="3923" y="9680"/>
                  </a:lnTo>
                  <a:lnTo>
                    <a:pt x="4239" y="9355"/>
                  </a:lnTo>
                  <a:lnTo>
                    <a:pt x="4457" y="8986"/>
                  </a:lnTo>
                  <a:cubicBezTo>
                    <a:pt x="4479" y="9013"/>
                    <a:pt x="4501" y="9039"/>
                    <a:pt x="4523" y="9066"/>
                  </a:cubicBezTo>
                  <a:cubicBezTo>
                    <a:pt x="4537" y="8894"/>
                    <a:pt x="4617" y="8948"/>
                    <a:pt x="4631" y="8776"/>
                  </a:cubicBezTo>
                  <a:cubicBezTo>
                    <a:pt x="4690" y="8698"/>
                    <a:pt x="4748" y="8619"/>
                    <a:pt x="4807" y="8541"/>
                  </a:cubicBezTo>
                  <a:cubicBezTo>
                    <a:pt x="4843" y="8444"/>
                    <a:pt x="4913" y="8258"/>
                    <a:pt x="4949" y="8161"/>
                  </a:cubicBezTo>
                  <a:cubicBezTo>
                    <a:pt x="4971" y="8188"/>
                    <a:pt x="4893" y="8394"/>
                    <a:pt x="4915" y="8421"/>
                  </a:cubicBezTo>
                  <a:cubicBezTo>
                    <a:pt x="4954" y="8223"/>
                    <a:pt x="4961" y="8024"/>
                    <a:pt x="5000" y="7826"/>
                  </a:cubicBezTo>
                  <a:lnTo>
                    <a:pt x="5000" y="7681"/>
                  </a:lnTo>
                  <a:lnTo>
                    <a:pt x="4891" y="7536"/>
                  </a:lnTo>
                  <a:lnTo>
                    <a:pt x="4783" y="7391"/>
                  </a:lnTo>
                  <a:lnTo>
                    <a:pt x="4891" y="7246"/>
                  </a:lnTo>
                  <a:lnTo>
                    <a:pt x="5109" y="7246"/>
                  </a:lnTo>
                  <a:lnTo>
                    <a:pt x="5217" y="7246"/>
                  </a:lnTo>
                  <a:lnTo>
                    <a:pt x="5326" y="7246"/>
                  </a:lnTo>
                  <a:lnTo>
                    <a:pt x="5326" y="7101"/>
                  </a:lnTo>
                  <a:cubicBezTo>
                    <a:pt x="5290" y="7005"/>
                    <a:pt x="5253" y="6908"/>
                    <a:pt x="5217" y="6812"/>
                  </a:cubicBezTo>
                  <a:lnTo>
                    <a:pt x="5217" y="6667"/>
                  </a:lnTo>
                  <a:lnTo>
                    <a:pt x="5326" y="6522"/>
                  </a:lnTo>
                  <a:lnTo>
                    <a:pt x="5326" y="6232"/>
                  </a:lnTo>
                  <a:cubicBezTo>
                    <a:pt x="5290" y="6087"/>
                    <a:pt x="5253" y="5942"/>
                    <a:pt x="5217" y="5797"/>
                  </a:cubicBezTo>
                  <a:lnTo>
                    <a:pt x="5326" y="5797"/>
                  </a:lnTo>
                  <a:lnTo>
                    <a:pt x="5435" y="5797"/>
                  </a:lnTo>
                  <a:lnTo>
                    <a:pt x="5652" y="5942"/>
                  </a:lnTo>
                  <a:lnTo>
                    <a:pt x="5761" y="5942"/>
                  </a:lnTo>
                  <a:lnTo>
                    <a:pt x="5978" y="5942"/>
                  </a:lnTo>
                  <a:lnTo>
                    <a:pt x="6196" y="5942"/>
                  </a:lnTo>
                  <a:lnTo>
                    <a:pt x="6304" y="5797"/>
                  </a:lnTo>
                  <a:lnTo>
                    <a:pt x="6413" y="5652"/>
                  </a:lnTo>
                  <a:lnTo>
                    <a:pt x="6413" y="5507"/>
                  </a:lnTo>
                  <a:lnTo>
                    <a:pt x="6522" y="5507"/>
                  </a:lnTo>
                  <a:lnTo>
                    <a:pt x="6739" y="5507"/>
                  </a:lnTo>
                  <a:lnTo>
                    <a:pt x="6848" y="5362"/>
                  </a:lnTo>
                  <a:cubicBezTo>
                    <a:pt x="6920" y="5265"/>
                    <a:pt x="6993" y="5169"/>
                    <a:pt x="7065" y="5072"/>
                  </a:cubicBezTo>
                  <a:lnTo>
                    <a:pt x="7500" y="5072"/>
                  </a:lnTo>
                  <a:lnTo>
                    <a:pt x="7717" y="4928"/>
                  </a:lnTo>
                  <a:lnTo>
                    <a:pt x="7935" y="4493"/>
                  </a:lnTo>
                  <a:lnTo>
                    <a:pt x="8043" y="4493"/>
                  </a:lnTo>
                  <a:lnTo>
                    <a:pt x="8152" y="4493"/>
                  </a:lnTo>
                  <a:lnTo>
                    <a:pt x="8152" y="4638"/>
                  </a:lnTo>
                  <a:lnTo>
                    <a:pt x="8152" y="5072"/>
                  </a:lnTo>
                  <a:lnTo>
                    <a:pt x="8261" y="5072"/>
                  </a:lnTo>
                  <a:lnTo>
                    <a:pt x="8478" y="4928"/>
                  </a:lnTo>
                  <a:lnTo>
                    <a:pt x="8478" y="4783"/>
                  </a:lnTo>
                  <a:lnTo>
                    <a:pt x="8478" y="4638"/>
                  </a:lnTo>
                  <a:lnTo>
                    <a:pt x="8587" y="4493"/>
                  </a:lnTo>
                  <a:lnTo>
                    <a:pt x="8696" y="4493"/>
                  </a:lnTo>
                  <a:lnTo>
                    <a:pt x="8804" y="4493"/>
                  </a:lnTo>
                  <a:lnTo>
                    <a:pt x="8913" y="4348"/>
                  </a:lnTo>
                  <a:lnTo>
                    <a:pt x="8913" y="4058"/>
                  </a:lnTo>
                  <a:lnTo>
                    <a:pt x="9022" y="4058"/>
                  </a:lnTo>
                  <a:lnTo>
                    <a:pt x="9239" y="4058"/>
                  </a:lnTo>
                  <a:lnTo>
                    <a:pt x="9239" y="3768"/>
                  </a:lnTo>
                  <a:lnTo>
                    <a:pt x="9457" y="3623"/>
                  </a:lnTo>
                  <a:lnTo>
                    <a:pt x="9457" y="3478"/>
                  </a:lnTo>
                  <a:lnTo>
                    <a:pt x="9348" y="3478"/>
                  </a:lnTo>
                  <a:lnTo>
                    <a:pt x="9348" y="3333"/>
                  </a:lnTo>
                  <a:lnTo>
                    <a:pt x="9348" y="3188"/>
                  </a:lnTo>
                  <a:lnTo>
                    <a:pt x="9457" y="3188"/>
                  </a:lnTo>
                  <a:lnTo>
                    <a:pt x="9348" y="3043"/>
                  </a:lnTo>
                  <a:lnTo>
                    <a:pt x="9348" y="2899"/>
                  </a:lnTo>
                  <a:lnTo>
                    <a:pt x="9130" y="2899"/>
                  </a:lnTo>
                  <a:lnTo>
                    <a:pt x="9130" y="3043"/>
                  </a:lnTo>
                  <a:lnTo>
                    <a:pt x="9022" y="3043"/>
                  </a:lnTo>
                  <a:cubicBezTo>
                    <a:pt x="8986" y="2995"/>
                    <a:pt x="8949" y="2947"/>
                    <a:pt x="8913" y="2899"/>
                  </a:cubicBezTo>
                  <a:cubicBezTo>
                    <a:pt x="8877" y="2947"/>
                    <a:pt x="8840" y="2995"/>
                    <a:pt x="8804" y="3043"/>
                  </a:cubicBezTo>
                  <a:lnTo>
                    <a:pt x="8804" y="3188"/>
                  </a:lnTo>
                  <a:lnTo>
                    <a:pt x="8804" y="3333"/>
                  </a:lnTo>
                  <a:lnTo>
                    <a:pt x="8804" y="3478"/>
                  </a:lnTo>
                  <a:lnTo>
                    <a:pt x="8804" y="3623"/>
                  </a:lnTo>
                  <a:lnTo>
                    <a:pt x="8804" y="3768"/>
                  </a:lnTo>
                  <a:lnTo>
                    <a:pt x="8587" y="3623"/>
                  </a:lnTo>
                  <a:cubicBezTo>
                    <a:pt x="8551" y="3526"/>
                    <a:pt x="8514" y="3430"/>
                    <a:pt x="8478" y="3333"/>
                  </a:cubicBezTo>
                  <a:lnTo>
                    <a:pt x="8370" y="3333"/>
                  </a:lnTo>
                  <a:lnTo>
                    <a:pt x="8370" y="3043"/>
                  </a:lnTo>
                  <a:lnTo>
                    <a:pt x="8478" y="2899"/>
                  </a:lnTo>
                  <a:lnTo>
                    <a:pt x="8587" y="2754"/>
                  </a:lnTo>
                  <a:lnTo>
                    <a:pt x="8696" y="2754"/>
                  </a:lnTo>
                  <a:lnTo>
                    <a:pt x="8804" y="2754"/>
                  </a:lnTo>
                  <a:lnTo>
                    <a:pt x="8913" y="2754"/>
                  </a:lnTo>
                  <a:lnTo>
                    <a:pt x="8913" y="2319"/>
                  </a:lnTo>
                  <a:lnTo>
                    <a:pt x="9130" y="2319"/>
                  </a:lnTo>
                  <a:lnTo>
                    <a:pt x="9130" y="2464"/>
                  </a:lnTo>
                  <a:lnTo>
                    <a:pt x="9130" y="2609"/>
                  </a:lnTo>
                  <a:lnTo>
                    <a:pt x="9239" y="2754"/>
                  </a:lnTo>
                  <a:lnTo>
                    <a:pt x="9348" y="2609"/>
                  </a:lnTo>
                  <a:lnTo>
                    <a:pt x="9348" y="2319"/>
                  </a:lnTo>
                  <a:lnTo>
                    <a:pt x="9348" y="2174"/>
                  </a:lnTo>
                  <a:lnTo>
                    <a:pt x="9565" y="2029"/>
                  </a:lnTo>
                  <a:lnTo>
                    <a:pt x="9674" y="2029"/>
                  </a:lnTo>
                  <a:lnTo>
                    <a:pt x="10000" y="1739"/>
                  </a:lnTo>
                  <a:lnTo>
                    <a:pt x="9783" y="1594"/>
                  </a:lnTo>
                  <a:cubicBezTo>
                    <a:pt x="9747" y="1497"/>
                    <a:pt x="9710" y="1401"/>
                    <a:pt x="9674" y="1304"/>
                  </a:cubicBezTo>
                  <a:lnTo>
                    <a:pt x="9348" y="1304"/>
                  </a:lnTo>
                  <a:lnTo>
                    <a:pt x="9348" y="1159"/>
                  </a:lnTo>
                  <a:lnTo>
                    <a:pt x="9348" y="1014"/>
                  </a:lnTo>
                  <a:lnTo>
                    <a:pt x="9348" y="725"/>
                  </a:lnTo>
                  <a:lnTo>
                    <a:pt x="9130" y="725"/>
                  </a:lnTo>
                  <a:lnTo>
                    <a:pt x="9130" y="580"/>
                  </a:lnTo>
                  <a:lnTo>
                    <a:pt x="9022" y="435"/>
                  </a:lnTo>
                  <a:lnTo>
                    <a:pt x="9022" y="290"/>
                  </a:lnTo>
                  <a:lnTo>
                    <a:pt x="9022" y="145"/>
                  </a:lnTo>
                  <a:lnTo>
                    <a:pt x="8804" y="145"/>
                  </a:lnTo>
                  <a:lnTo>
                    <a:pt x="8696" y="0"/>
                  </a:lnTo>
                  <a:lnTo>
                    <a:pt x="8587" y="0"/>
                  </a:lnTo>
                  <a:lnTo>
                    <a:pt x="8478" y="145"/>
                  </a:lnTo>
                  <a:lnTo>
                    <a:pt x="8370" y="435"/>
                  </a:lnTo>
                  <a:lnTo>
                    <a:pt x="8261" y="435"/>
                  </a:lnTo>
                  <a:lnTo>
                    <a:pt x="8043" y="435"/>
                  </a:lnTo>
                  <a:lnTo>
                    <a:pt x="7500" y="725"/>
                  </a:lnTo>
                  <a:lnTo>
                    <a:pt x="7283" y="725"/>
                  </a:lnTo>
                  <a:lnTo>
                    <a:pt x="7174" y="870"/>
                  </a:lnTo>
                  <a:lnTo>
                    <a:pt x="6848" y="1304"/>
                  </a:lnTo>
                  <a:lnTo>
                    <a:pt x="6848" y="1594"/>
                  </a:lnTo>
                  <a:lnTo>
                    <a:pt x="6848" y="1739"/>
                  </a:lnTo>
                  <a:lnTo>
                    <a:pt x="6739" y="1739"/>
                  </a:lnTo>
                  <a:lnTo>
                    <a:pt x="6739" y="1884"/>
                  </a:lnTo>
                  <a:lnTo>
                    <a:pt x="6630" y="2029"/>
                  </a:lnTo>
                  <a:lnTo>
                    <a:pt x="6413" y="2029"/>
                  </a:lnTo>
                  <a:lnTo>
                    <a:pt x="6304" y="2174"/>
                  </a:lnTo>
                  <a:lnTo>
                    <a:pt x="6087" y="2174"/>
                  </a:lnTo>
                  <a:lnTo>
                    <a:pt x="5978" y="2174"/>
                  </a:lnTo>
                  <a:lnTo>
                    <a:pt x="5652" y="2319"/>
                  </a:lnTo>
                  <a:lnTo>
                    <a:pt x="5652" y="2174"/>
                  </a:lnTo>
                  <a:lnTo>
                    <a:pt x="5543" y="2174"/>
                  </a:lnTo>
                  <a:lnTo>
                    <a:pt x="5435" y="2029"/>
                  </a:lnTo>
                  <a:lnTo>
                    <a:pt x="5326" y="2174"/>
                  </a:lnTo>
                  <a:lnTo>
                    <a:pt x="5217" y="2029"/>
                  </a:lnTo>
                  <a:lnTo>
                    <a:pt x="4674" y="2174"/>
                  </a:lnTo>
                  <a:cubicBezTo>
                    <a:pt x="4602" y="2077"/>
                    <a:pt x="4529" y="1981"/>
                    <a:pt x="4457" y="1884"/>
                  </a:cubicBezTo>
                  <a:lnTo>
                    <a:pt x="4348" y="1884"/>
                  </a:lnTo>
                  <a:lnTo>
                    <a:pt x="4239" y="1739"/>
                  </a:lnTo>
                  <a:lnTo>
                    <a:pt x="4130" y="1884"/>
                  </a:lnTo>
                  <a:lnTo>
                    <a:pt x="4022" y="2029"/>
                  </a:lnTo>
                  <a:lnTo>
                    <a:pt x="3913" y="2029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6" name="Freeform 1074">
              <a:extLst>
                <a:ext uri="{FF2B5EF4-FFF2-40B4-BE49-F238E27FC236}">
                  <a16:creationId xmlns:a16="http://schemas.microsoft.com/office/drawing/2014/main" xmlns="" id="{13B468EC-211C-4CE4-B0F1-9C4F96566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4292" y="4925350"/>
              <a:ext cx="133657" cy="133028"/>
            </a:xfrm>
            <a:custGeom>
              <a:avLst/>
              <a:gdLst>
                <a:gd name="T0" fmla="*/ 2147483646 w 13"/>
                <a:gd name="T1" fmla="*/ 2147483646 h 13"/>
                <a:gd name="T2" fmla="*/ 2147483646 w 13"/>
                <a:gd name="T3" fmla="*/ 2147483646 h 13"/>
                <a:gd name="T4" fmla="*/ 2147483646 w 13"/>
                <a:gd name="T5" fmla="*/ 2147483646 h 13"/>
                <a:gd name="T6" fmla="*/ 2147483646 w 13"/>
                <a:gd name="T7" fmla="*/ 2147483646 h 13"/>
                <a:gd name="T8" fmla="*/ 2147483646 w 13"/>
                <a:gd name="T9" fmla="*/ 2147483646 h 13"/>
                <a:gd name="T10" fmla="*/ 2147483646 w 13"/>
                <a:gd name="T11" fmla="*/ 2147483646 h 13"/>
                <a:gd name="T12" fmla="*/ 2147483646 w 13"/>
                <a:gd name="T13" fmla="*/ 2147483646 h 13"/>
                <a:gd name="T14" fmla="*/ 2147483646 w 13"/>
                <a:gd name="T15" fmla="*/ 2147483646 h 13"/>
                <a:gd name="T16" fmla="*/ 2147483646 w 13"/>
                <a:gd name="T17" fmla="*/ 2147483646 h 13"/>
                <a:gd name="T18" fmla="*/ 2147483646 w 13"/>
                <a:gd name="T19" fmla="*/ 2147483646 h 13"/>
                <a:gd name="T20" fmla="*/ 2147483646 w 13"/>
                <a:gd name="T21" fmla="*/ 2147483646 h 13"/>
                <a:gd name="T22" fmla="*/ 2147483646 w 13"/>
                <a:gd name="T23" fmla="*/ 2147483646 h 13"/>
                <a:gd name="T24" fmla="*/ 2147483646 w 13"/>
                <a:gd name="T25" fmla="*/ 2147483646 h 13"/>
                <a:gd name="T26" fmla="*/ 2147483646 w 13"/>
                <a:gd name="T27" fmla="*/ 2147483646 h 13"/>
                <a:gd name="T28" fmla="*/ 2147483646 w 13"/>
                <a:gd name="T29" fmla="*/ 2147483646 h 13"/>
                <a:gd name="T30" fmla="*/ 2147483646 w 13"/>
                <a:gd name="T31" fmla="*/ 2147483646 h 13"/>
                <a:gd name="T32" fmla="*/ 2147483646 w 13"/>
                <a:gd name="T33" fmla="*/ 0 h 13"/>
                <a:gd name="T34" fmla="*/ 2147483646 w 13"/>
                <a:gd name="T35" fmla="*/ 0 h 13"/>
                <a:gd name="T36" fmla="*/ 2147483646 w 13"/>
                <a:gd name="T37" fmla="*/ 0 h 13"/>
                <a:gd name="T38" fmla="*/ 2147483646 w 13"/>
                <a:gd name="T39" fmla="*/ 0 h 13"/>
                <a:gd name="T40" fmla="*/ 2147483646 w 13"/>
                <a:gd name="T41" fmla="*/ 0 h 13"/>
                <a:gd name="T42" fmla="*/ 2147483646 w 13"/>
                <a:gd name="T43" fmla="*/ 0 h 13"/>
                <a:gd name="T44" fmla="*/ 2147483646 w 13"/>
                <a:gd name="T45" fmla="*/ 2147483646 h 13"/>
                <a:gd name="T46" fmla="*/ 0 w 13"/>
                <a:gd name="T47" fmla="*/ 2147483646 h 13"/>
                <a:gd name="T48" fmla="*/ 0 w 13"/>
                <a:gd name="T49" fmla="*/ 2147483646 h 13"/>
                <a:gd name="T50" fmla="*/ 0 w 13"/>
                <a:gd name="T51" fmla="*/ 2147483646 h 13"/>
                <a:gd name="T52" fmla="*/ 2147483646 w 13"/>
                <a:gd name="T53" fmla="*/ 2147483646 h 13"/>
                <a:gd name="T54" fmla="*/ 2147483646 w 13"/>
                <a:gd name="T55" fmla="*/ 2147483646 h 1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" h="13">
                  <a:moveTo>
                    <a:pt x="2" y="12"/>
                  </a:moveTo>
                  <a:lnTo>
                    <a:pt x="2" y="13"/>
                  </a:lnTo>
                  <a:lnTo>
                    <a:pt x="4" y="13"/>
                  </a:lnTo>
                  <a:lnTo>
                    <a:pt x="10" y="10"/>
                  </a:lnTo>
                  <a:lnTo>
                    <a:pt x="12" y="9"/>
                  </a:lnTo>
                  <a:lnTo>
                    <a:pt x="13" y="8"/>
                  </a:lnTo>
                  <a:lnTo>
                    <a:pt x="13" y="7"/>
                  </a:lnTo>
                  <a:lnTo>
                    <a:pt x="13" y="6"/>
                  </a:lnTo>
                  <a:lnTo>
                    <a:pt x="11" y="6"/>
                  </a:lnTo>
                  <a:lnTo>
                    <a:pt x="9" y="5"/>
                  </a:lnTo>
                  <a:lnTo>
                    <a:pt x="7" y="6"/>
                  </a:lnTo>
                  <a:lnTo>
                    <a:pt x="5" y="6"/>
                  </a:lnTo>
                  <a:lnTo>
                    <a:pt x="4" y="3"/>
                  </a:lnTo>
                  <a:lnTo>
                    <a:pt x="4" y="2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7" name="Freeform 1026">
              <a:extLst>
                <a:ext uri="{FF2B5EF4-FFF2-40B4-BE49-F238E27FC236}">
                  <a16:creationId xmlns:a16="http://schemas.microsoft.com/office/drawing/2014/main" xmlns="" id="{FA089596-C30E-4BD9-A2B6-1EA19EE29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700" y="3496084"/>
              <a:ext cx="801940" cy="854224"/>
            </a:xfrm>
            <a:custGeom>
              <a:avLst/>
              <a:gdLst>
                <a:gd name="T0" fmla="*/ 2147483646 w 78"/>
                <a:gd name="T1" fmla="*/ 2147483646 h 81"/>
                <a:gd name="T2" fmla="*/ 2147483646 w 78"/>
                <a:gd name="T3" fmla="*/ 2147483646 h 81"/>
                <a:gd name="T4" fmla="*/ 2147483646 w 78"/>
                <a:gd name="T5" fmla="*/ 2147483646 h 81"/>
                <a:gd name="T6" fmla="*/ 2147483646 w 78"/>
                <a:gd name="T7" fmla="*/ 2147483646 h 81"/>
                <a:gd name="T8" fmla="*/ 2147483646 w 78"/>
                <a:gd name="T9" fmla="*/ 2147483646 h 81"/>
                <a:gd name="T10" fmla="*/ 2147483646 w 78"/>
                <a:gd name="T11" fmla="*/ 2147483646 h 81"/>
                <a:gd name="T12" fmla="*/ 2147483646 w 78"/>
                <a:gd name="T13" fmla="*/ 2147483646 h 81"/>
                <a:gd name="T14" fmla="*/ 2147483646 w 78"/>
                <a:gd name="T15" fmla="*/ 2147483646 h 81"/>
                <a:gd name="T16" fmla="*/ 2147483646 w 78"/>
                <a:gd name="T17" fmla="*/ 2147483646 h 81"/>
                <a:gd name="T18" fmla="*/ 2147483646 w 78"/>
                <a:gd name="T19" fmla="*/ 2147483646 h 81"/>
                <a:gd name="T20" fmla="*/ 2147483646 w 78"/>
                <a:gd name="T21" fmla="*/ 2147483646 h 81"/>
                <a:gd name="T22" fmla="*/ 2147483646 w 78"/>
                <a:gd name="T23" fmla="*/ 2147483646 h 81"/>
                <a:gd name="T24" fmla="*/ 2147483646 w 78"/>
                <a:gd name="T25" fmla="*/ 2147483646 h 81"/>
                <a:gd name="T26" fmla="*/ 2147483646 w 78"/>
                <a:gd name="T27" fmla="*/ 2147483646 h 81"/>
                <a:gd name="T28" fmla="*/ 2147483646 w 78"/>
                <a:gd name="T29" fmla="*/ 2147483646 h 81"/>
                <a:gd name="T30" fmla="*/ 2147483646 w 78"/>
                <a:gd name="T31" fmla="*/ 2147483646 h 81"/>
                <a:gd name="T32" fmla="*/ 2147483646 w 78"/>
                <a:gd name="T33" fmla="*/ 2147483646 h 81"/>
                <a:gd name="T34" fmla="*/ 2147483646 w 78"/>
                <a:gd name="T35" fmla="*/ 2147483646 h 81"/>
                <a:gd name="T36" fmla="*/ 2147483646 w 78"/>
                <a:gd name="T37" fmla="*/ 2147483646 h 81"/>
                <a:gd name="T38" fmla="*/ 2147483646 w 78"/>
                <a:gd name="T39" fmla="*/ 2147483646 h 81"/>
                <a:gd name="T40" fmla="*/ 2147483646 w 78"/>
                <a:gd name="T41" fmla="*/ 2147483646 h 81"/>
                <a:gd name="T42" fmla="*/ 2147483646 w 78"/>
                <a:gd name="T43" fmla="*/ 2147483646 h 81"/>
                <a:gd name="T44" fmla="*/ 2147483646 w 78"/>
                <a:gd name="T45" fmla="*/ 2147483646 h 81"/>
                <a:gd name="T46" fmla="*/ 2147483646 w 78"/>
                <a:gd name="T47" fmla="*/ 2147483646 h 81"/>
                <a:gd name="T48" fmla="*/ 2147483646 w 78"/>
                <a:gd name="T49" fmla="*/ 2147483646 h 81"/>
                <a:gd name="T50" fmla="*/ 2147483646 w 78"/>
                <a:gd name="T51" fmla="*/ 2147483646 h 81"/>
                <a:gd name="T52" fmla="*/ 2147483646 w 78"/>
                <a:gd name="T53" fmla="*/ 2147483646 h 81"/>
                <a:gd name="T54" fmla="*/ 2147483646 w 78"/>
                <a:gd name="T55" fmla="*/ 2147483646 h 81"/>
                <a:gd name="T56" fmla="*/ 2147483646 w 78"/>
                <a:gd name="T57" fmla="*/ 2147483646 h 81"/>
                <a:gd name="T58" fmla="*/ 2147483646 w 78"/>
                <a:gd name="T59" fmla="*/ 2147483646 h 81"/>
                <a:gd name="T60" fmla="*/ 2147483646 w 78"/>
                <a:gd name="T61" fmla="*/ 2147483646 h 81"/>
                <a:gd name="T62" fmla="*/ 2147483646 w 78"/>
                <a:gd name="T63" fmla="*/ 2147483646 h 81"/>
                <a:gd name="T64" fmla="*/ 2147483646 w 78"/>
                <a:gd name="T65" fmla="*/ 2147483646 h 81"/>
                <a:gd name="T66" fmla="*/ 2147483646 w 78"/>
                <a:gd name="T67" fmla="*/ 2147483646 h 81"/>
                <a:gd name="T68" fmla="*/ 2147483646 w 78"/>
                <a:gd name="T69" fmla="*/ 2147483646 h 81"/>
                <a:gd name="T70" fmla="*/ 2147483646 w 78"/>
                <a:gd name="T71" fmla="*/ 2147483646 h 81"/>
                <a:gd name="T72" fmla="*/ 2147483646 w 78"/>
                <a:gd name="T73" fmla="*/ 2147483646 h 81"/>
                <a:gd name="T74" fmla="*/ 2147483646 w 78"/>
                <a:gd name="T75" fmla="*/ 2147483646 h 81"/>
                <a:gd name="T76" fmla="*/ 2147483646 w 78"/>
                <a:gd name="T77" fmla="*/ 2147483646 h 81"/>
                <a:gd name="T78" fmla="*/ 2147483646 w 78"/>
                <a:gd name="T79" fmla="*/ 2147483646 h 81"/>
                <a:gd name="T80" fmla="*/ 2147483646 w 78"/>
                <a:gd name="T81" fmla="*/ 2147483646 h 81"/>
                <a:gd name="T82" fmla="*/ 2147483646 w 78"/>
                <a:gd name="T83" fmla="*/ 2147483646 h 81"/>
                <a:gd name="T84" fmla="*/ 2147483646 w 78"/>
                <a:gd name="T85" fmla="*/ 0 h 81"/>
                <a:gd name="T86" fmla="*/ 2147483646 w 78"/>
                <a:gd name="T87" fmla="*/ 2147483646 h 81"/>
                <a:gd name="T88" fmla="*/ 2147483646 w 78"/>
                <a:gd name="T89" fmla="*/ 2147483646 h 81"/>
                <a:gd name="T90" fmla="*/ 2147483646 w 78"/>
                <a:gd name="T91" fmla="*/ 2147483646 h 81"/>
                <a:gd name="T92" fmla="*/ 2147483646 w 78"/>
                <a:gd name="T93" fmla="*/ 2147483646 h 81"/>
                <a:gd name="T94" fmla="*/ 2147483646 w 78"/>
                <a:gd name="T95" fmla="*/ 2147483646 h 81"/>
                <a:gd name="T96" fmla="*/ 2147483646 w 78"/>
                <a:gd name="T97" fmla="*/ 2147483646 h 81"/>
                <a:gd name="T98" fmla="*/ 2147483646 w 78"/>
                <a:gd name="T99" fmla="*/ 2147483646 h 81"/>
                <a:gd name="T100" fmla="*/ 2147483646 w 78"/>
                <a:gd name="T101" fmla="*/ 2147483646 h 81"/>
                <a:gd name="T102" fmla="*/ 2147483646 w 78"/>
                <a:gd name="T103" fmla="*/ 2147483646 h 81"/>
                <a:gd name="T104" fmla="*/ 2147483646 w 78"/>
                <a:gd name="T105" fmla="*/ 2147483646 h 81"/>
                <a:gd name="T106" fmla="*/ 2147483646 w 78"/>
                <a:gd name="T107" fmla="*/ 2147483646 h 81"/>
                <a:gd name="T108" fmla="*/ 2147483646 w 78"/>
                <a:gd name="T109" fmla="*/ 2147483646 h 81"/>
                <a:gd name="T110" fmla="*/ 0 w 78"/>
                <a:gd name="T111" fmla="*/ 2147483646 h 81"/>
                <a:gd name="T112" fmla="*/ 2147483646 w 78"/>
                <a:gd name="T113" fmla="*/ 2147483646 h 81"/>
                <a:gd name="T114" fmla="*/ 2147483646 w 78"/>
                <a:gd name="T115" fmla="*/ 2147483646 h 81"/>
                <a:gd name="T116" fmla="*/ 2147483646 w 78"/>
                <a:gd name="T117" fmla="*/ 2147483646 h 8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78" h="81">
                  <a:moveTo>
                    <a:pt x="10" y="27"/>
                  </a:moveTo>
                  <a:lnTo>
                    <a:pt x="12" y="29"/>
                  </a:lnTo>
                  <a:lnTo>
                    <a:pt x="12" y="31"/>
                  </a:lnTo>
                  <a:lnTo>
                    <a:pt x="13" y="32"/>
                  </a:lnTo>
                  <a:lnTo>
                    <a:pt x="15" y="32"/>
                  </a:lnTo>
                  <a:lnTo>
                    <a:pt x="15" y="33"/>
                  </a:lnTo>
                  <a:lnTo>
                    <a:pt x="15" y="34"/>
                  </a:lnTo>
                  <a:lnTo>
                    <a:pt x="16" y="34"/>
                  </a:lnTo>
                  <a:lnTo>
                    <a:pt x="17" y="34"/>
                  </a:lnTo>
                  <a:lnTo>
                    <a:pt x="17" y="33"/>
                  </a:lnTo>
                  <a:lnTo>
                    <a:pt x="18" y="33"/>
                  </a:lnTo>
                  <a:lnTo>
                    <a:pt x="19" y="33"/>
                  </a:lnTo>
                  <a:lnTo>
                    <a:pt x="20" y="34"/>
                  </a:lnTo>
                  <a:lnTo>
                    <a:pt x="21" y="36"/>
                  </a:lnTo>
                  <a:lnTo>
                    <a:pt x="23" y="40"/>
                  </a:lnTo>
                  <a:lnTo>
                    <a:pt x="24" y="41"/>
                  </a:lnTo>
                  <a:lnTo>
                    <a:pt x="26" y="42"/>
                  </a:lnTo>
                  <a:lnTo>
                    <a:pt x="27" y="42"/>
                  </a:lnTo>
                  <a:lnTo>
                    <a:pt x="27" y="43"/>
                  </a:lnTo>
                  <a:lnTo>
                    <a:pt x="26" y="44"/>
                  </a:lnTo>
                  <a:lnTo>
                    <a:pt x="26" y="46"/>
                  </a:lnTo>
                  <a:lnTo>
                    <a:pt x="27" y="47"/>
                  </a:lnTo>
                  <a:lnTo>
                    <a:pt x="28" y="48"/>
                  </a:lnTo>
                  <a:lnTo>
                    <a:pt x="29" y="49"/>
                  </a:lnTo>
                  <a:lnTo>
                    <a:pt x="29" y="51"/>
                  </a:lnTo>
                  <a:lnTo>
                    <a:pt x="28" y="53"/>
                  </a:lnTo>
                  <a:lnTo>
                    <a:pt x="28" y="54"/>
                  </a:lnTo>
                  <a:lnTo>
                    <a:pt x="28" y="55"/>
                  </a:lnTo>
                  <a:lnTo>
                    <a:pt x="29" y="56"/>
                  </a:lnTo>
                  <a:lnTo>
                    <a:pt x="30" y="60"/>
                  </a:lnTo>
                  <a:lnTo>
                    <a:pt x="30" y="61"/>
                  </a:lnTo>
                  <a:lnTo>
                    <a:pt x="29" y="62"/>
                  </a:lnTo>
                  <a:lnTo>
                    <a:pt x="27" y="66"/>
                  </a:lnTo>
                  <a:lnTo>
                    <a:pt x="26" y="67"/>
                  </a:lnTo>
                  <a:lnTo>
                    <a:pt x="25" y="69"/>
                  </a:lnTo>
                  <a:lnTo>
                    <a:pt x="25" y="70"/>
                  </a:lnTo>
                  <a:lnTo>
                    <a:pt x="26" y="71"/>
                  </a:lnTo>
                  <a:lnTo>
                    <a:pt x="27" y="71"/>
                  </a:lnTo>
                  <a:lnTo>
                    <a:pt x="30" y="70"/>
                  </a:lnTo>
                  <a:lnTo>
                    <a:pt x="32" y="70"/>
                  </a:lnTo>
                  <a:lnTo>
                    <a:pt x="33" y="70"/>
                  </a:lnTo>
                  <a:lnTo>
                    <a:pt x="33" y="71"/>
                  </a:lnTo>
                  <a:lnTo>
                    <a:pt x="33" y="72"/>
                  </a:lnTo>
                  <a:lnTo>
                    <a:pt x="34" y="72"/>
                  </a:lnTo>
                  <a:lnTo>
                    <a:pt x="35" y="71"/>
                  </a:lnTo>
                  <a:lnTo>
                    <a:pt x="36" y="71"/>
                  </a:lnTo>
                  <a:lnTo>
                    <a:pt x="37" y="72"/>
                  </a:lnTo>
                  <a:lnTo>
                    <a:pt x="37" y="74"/>
                  </a:lnTo>
                  <a:lnTo>
                    <a:pt x="37" y="76"/>
                  </a:lnTo>
                  <a:lnTo>
                    <a:pt x="38" y="78"/>
                  </a:lnTo>
                  <a:lnTo>
                    <a:pt x="39" y="79"/>
                  </a:lnTo>
                  <a:lnTo>
                    <a:pt x="41" y="80"/>
                  </a:lnTo>
                  <a:lnTo>
                    <a:pt x="42" y="80"/>
                  </a:lnTo>
                  <a:lnTo>
                    <a:pt x="44" y="81"/>
                  </a:lnTo>
                  <a:lnTo>
                    <a:pt x="46" y="81"/>
                  </a:lnTo>
                  <a:lnTo>
                    <a:pt x="47" y="81"/>
                  </a:lnTo>
                  <a:lnTo>
                    <a:pt x="47" y="80"/>
                  </a:lnTo>
                  <a:lnTo>
                    <a:pt x="48" y="78"/>
                  </a:lnTo>
                  <a:lnTo>
                    <a:pt x="48" y="76"/>
                  </a:lnTo>
                  <a:lnTo>
                    <a:pt x="48" y="75"/>
                  </a:lnTo>
                  <a:lnTo>
                    <a:pt x="48" y="72"/>
                  </a:lnTo>
                  <a:lnTo>
                    <a:pt x="49" y="71"/>
                  </a:lnTo>
                  <a:lnTo>
                    <a:pt x="50" y="70"/>
                  </a:lnTo>
                  <a:lnTo>
                    <a:pt x="54" y="68"/>
                  </a:lnTo>
                  <a:lnTo>
                    <a:pt x="56" y="66"/>
                  </a:lnTo>
                  <a:lnTo>
                    <a:pt x="56" y="65"/>
                  </a:lnTo>
                  <a:lnTo>
                    <a:pt x="57" y="65"/>
                  </a:lnTo>
                  <a:lnTo>
                    <a:pt x="60" y="65"/>
                  </a:lnTo>
                  <a:lnTo>
                    <a:pt x="64" y="65"/>
                  </a:lnTo>
                  <a:lnTo>
                    <a:pt x="65" y="64"/>
                  </a:lnTo>
                  <a:lnTo>
                    <a:pt x="65" y="63"/>
                  </a:lnTo>
                  <a:lnTo>
                    <a:pt x="66" y="62"/>
                  </a:lnTo>
                  <a:lnTo>
                    <a:pt x="66" y="61"/>
                  </a:lnTo>
                  <a:lnTo>
                    <a:pt x="66" y="60"/>
                  </a:lnTo>
                  <a:lnTo>
                    <a:pt x="66" y="59"/>
                  </a:lnTo>
                  <a:lnTo>
                    <a:pt x="66" y="57"/>
                  </a:lnTo>
                  <a:lnTo>
                    <a:pt x="66" y="56"/>
                  </a:lnTo>
                  <a:lnTo>
                    <a:pt x="67" y="56"/>
                  </a:lnTo>
                  <a:lnTo>
                    <a:pt x="68" y="55"/>
                  </a:lnTo>
                  <a:lnTo>
                    <a:pt x="69" y="55"/>
                  </a:lnTo>
                  <a:lnTo>
                    <a:pt x="70" y="55"/>
                  </a:lnTo>
                  <a:lnTo>
                    <a:pt x="71" y="56"/>
                  </a:lnTo>
                  <a:lnTo>
                    <a:pt x="74" y="57"/>
                  </a:lnTo>
                  <a:lnTo>
                    <a:pt x="75" y="57"/>
                  </a:lnTo>
                  <a:lnTo>
                    <a:pt x="76" y="58"/>
                  </a:lnTo>
                  <a:lnTo>
                    <a:pt x="77" y="58"/>
                  </a:lnTo>
                  <a:lnTo>
                    <a:pt x="78" y="56"/>
                  </a:lnTo>
                  <a:lnTo>
                    <a:pt x="78" y="53"/>
                  </a:lnTo>
                  <a:lnTo>
                    <a:pt x="77" y="52"/>
                  </a:lnTo>
                  <a:lnTo>
                    <a:pt x="76" y="50"/>
                  </a:lnTo>
                  <a:lnTo>
                    <a:pt x="75" y="50"/>
                  </a:lnTo>
                  <a:lnTo>
                    <a:pt x="75" y="48"/>
                  </a:lnTo>
                  <a:lnTo>
                    <a:pt x="75" y="47"/>
                  </a:lnTo>
                  <a:lnTo>
                    <a:pt x="74" y="45"/>
                  </a:lnTo>
                  <a:lnTo>
                    <a:pt x="71" y="41"/>
                  </a:lnTo>
                  <a:lnTo>
                    <a:pt x="71" y="40"/>
                  </a:lnTo>
                  <a:lnTo>
                    <a:pt x="71" y="37"/>
                  </a:lnTo>
                  <a:lnTo>
                    <a:pt x="71" y="35"/>
                  </a:lnTo>
                  <a:lnTo>
                    <a:pt x="72" y="35"/>
                  </a:lnTo>
                  <a:lnTo>
                    <a:pt x="73" y="33"/>
                  </a:lnTo>
                  <a:lnTo>
                    <a:pt x="74" y="31"/>
                  </a:lnTo>
                  <a:lnTo>
                    <a:pt x="74" y="30"/>
                  </a:lnTo>
                  <a:lnTo>
                    <a:pt x="74" y="29"/>
                  </a:lnTo>
                  <a:lnTo>
                    <a:pt x="74" y="28"/>
                  </a:lnTo>
                  <a:lnTo>
                    <a:pt x="74" y="27"/>
                  </a:lnTo>
                  <a:lnTo>
                    <a:pt x="74" y="26"/>
                  </a:lnTo>
                  <a:lnTo>
                    <a:pt x="74" y="24"/>
                  </a:lnTo>
                  <a:lnTo>
                    <a:pt x="74" y="23"/>
                  </a:lnTo>
                  <a:lnTo>
                    <a:pt x="74" y="22"/>
                  </a:lnTo>
                  <a:lnTo>
                    <a:pt x="73" y="22"/>
                  </a:lnTo>
                  <a:lnTo>
                    <a:pt x="73" y="21"/>
                  </a:lnTo>
                  <a:lnTo>
                    <a:pt x="71" y="19"/>
                  </a:lnTo>
                  <a:lnTo>
                    <a:pt x="71" y="18"/>
                  </a:lnTo>
                  <a:lnTo>
                    <a:pt x="70" y="16"/>
                  </a:lnTo>
                  <a:lnTo>
                    <a:pt x="70" y="12"/>
                  </a:lnTo>
                  <a:lnTo>
                    <a:pt x="70" y="9"/>
                  </a:lnTo>
                  <a:lnTo>
                    <a:pt x="71" y="5"/>
                  </a:lnTo>
                  <a:lnTo>
                    <a:pt x="72" y="3"/>
                  </a:lnTo>
                  <a:lnTo>
                    <a:pt x="71" y="3"/>
                  </a:lnTo>
                  <a:lnTo>
                    <a:pt x="70" y="4"/>
                  </a:lnTo>
                  <a:lnTo>
                    <a:pt x="66" y="5"/>
                  </a:lnTo>
                  <a:lnTo>
                    <a:pt x="65" y="6"/>
                  </a:lnTo>
                  <a:lnTo>
                    <a:pt x="63" y="6"/>
                  </a:lnTo>
                  <a:lnTo>
                    <a:pt x="63" y="7"/>
                  </a:lnTo>
                  <a:lnTo>
                    <a:pt x="62" y="7"/>
                  </a:lnTo>
                  <a:lnTo>
                    <a:pt x="61" y="7"/>
                  </a:lnTo>
                  <a:lnTo>
                    <a:pt x="60" y="7"/>
                  </a:lnTo>
                  <a:lnTo>
                    <a:pt x="58" y="7"/>
                  </a:lnTo>
                  <a:lnTo>
                    <a:pt x="57" y="7"/>
                  </a:lnTo>
                  <a:lnTo>
                    <a:pt x="56" y="7"/>
                  </a:lnTo>
                  <a:lnTo>
                    <a:pt x="54" y="6"/>
                  </a:lnTo>
                  <a:lnTo>
                    <a:pt x="51" y="4"/>
                  </a:lnTo>
                  <a:lnTo>
                    <a:pt x="48" y="4"/>
                  </a:lnTo>
                  <a:lnTo>
                    <a:pt x="46" y="4"/>
                  </a:lnTo>
                  <a:lnTo>
                    <a:pt x="44" y="4"/>
                  </a:lnTo>
                  <a:lnTo>
                    <a:pt x="41" y="5"/>
                  </a:lnTo>
                  <a:lnTo>
                    <a:pt x="40" y="5"/>
                  </a:lnTo>
                  <a:lnTo>
                    <a:pt x="39" y="5"/>
                  </a:lnTo>
                  <a:lnTo>
                    <a:pt x="38" y="6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5" y="6"/>
                  </a:lnTo>
                  <a:lnTo>
                    <a:pt x="35" y="5"/>
                  </a:lnTo>
                  <a:lnTo>
                    <a:pt x="35" y="4"/>
                  </a:lnTo>
                  <a:lnTo>
                    <a:pt x="35" y="3"/>
                  </a:lnTo>
                  <a:lnTo>
                    <a:pt x="35" y="2"/>
                  </a:lnTo>
                  <a:lnTo>
                    <a:pt x="35" y="1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30" y="2"/>
                  </a:lnTo>
                  <a:lnTo>
                    <a:pt x="28" y="4"/>
                  </a:lnTo>
                  <a:lnTo>
                    <a:pt x="27" y="5"/>
                  </a:lnTo>
                  <a:lnTo>
                    <a:pt x="26" y="6"/>
                  </a:lnTo>
                  <a:lnTo>
                    <a:pt x="24" y="6"/>
                  </a:lnTo>
                  <a:lnTo>
                    <a:pt x="23" y="6"/>
                  </a:lnTo>
                  <a:lnTo>
                    <a:pt x="21" y="6"/>
                  </a:lnTo>
                  <a:lnTo>
                    <a:pt x="20" y="6"/>
                  </a:lnTo>
                  <a:lnTo>
                    <a:pt x="18" y="5"/>
                  </a:lnTo>
                  <a:lnTo>
                    <a:pt x="17" y="5"/>
                  </a:lnTo>
                  <a:lnTo>
                    <a:pt x="16" y="7"/>
                  </a:lnTo>
                  <a:lnTo>
                    <a:pt x="15" y="8"/>
                  </a:lnTo>
                  <a:lnTo>
                    <a:pt x="14" y="8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0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7" y="9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9"/>
                  </a:lnTo>
                  <a:lnTo>
                    <a:pt x="4" y="8"/>
                  </a:lnTo>
                  <a:lnTo>
                    <a:pt x="3" y="8"/>
                  </a:lnTo>
                  <a:lnTo>
                    <a:pt x="2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7" y="15"/>
                  </a:lnTo>
                  <a:lnTo>
                    <a:pt x="7" y="16"/>
                  </a:lnTo>
                  <a:lnTo>
                    <a:pt x="6" y="16"/>
                  </a:lnTo>
                  <a:lnTo>
                    <a:pt x="4" y="17"/>
                  </a:lnTo>
                  <a:lnTo>
                    <a:pt x="2" y="18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1" y="23"/>
                  </a:lnTo>
                  <a:lnTo>
                    <a:pt x="3" y="24"/>
                  </a:lnTo>
                  <a:lnTo>
                    <a:pt x="4" y="23"/>
                  </a:lnTo>
                  <a:lnTo>
                    <a:pt x="6" y="21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8" y="20"/>
                  </a:lnTo>
                  <a:lnTo>
                    <a:pt x="8" y="22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10" y="27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8" name="Freeform 1053">
              <a:extLst>
                <a:ext uri="{FF2B5EF4-FFF2-40B4-BE49-F238E27FC236}">
                  <a16:creationId xmlns:a16="http://schemas.microsoft.com/office/drawing/2014/main" xmlns="" id="{10DC7852-93BF-4497-8D92-21596CB1D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5653" y="4381079"/>
              <a:ext cx="771096" cy="716306"/>
            </a:xfrm>
            <a:custGeom>
              <a:avLst/>
              <a:gdLst>
                <a:gd name="T0" fmla="*/ 2147483646 w 75"/>
                <a:gd name="T1" fmla="*/ 2147483646 h 70"/>
                <a:gd name="T2" fmla="*/ 2147483646 w 75"/>
                <a:gd name="T3" fmla="*/ 2147483646 h 70"/>
                <a:gd name="T4" fmla="*/ 2147483646 w 75"/>
                <a:gd name="T5" fmla="*/ 2147483646 h 70"/>
                <a:gd name="T6" fmla="*/ 2147483646 w 75"/>
                <a:gd name="T7" fmla="*/ 2147483646 h 70"/>
                <a:gd name="T8" fmla="*/ 2147483646 w 75"/>
                <a:gd name="T9" fmla="*/ 2147483646 h 70"/>
                <a:gd name="T10" fmla="*/ 2147483646 w 75"/>
                <a:gd name="T11" fmla="*/ 2147483646 h 70"/>
                <a:gd name="T12" fmla="*/ 2147483646 w 75"/>
                <a:gd name="T13" fmla="*/ 2147483646 h 70"/>
                <a:gd name="T14" fmla="*/ 2147483646 w 75"/>
                <a:gd name="T15" fmla="*/ 2147483646 h 70"/>
                <a:gd name="T16" fmla="*/ 2147483646 w 75"/>
                <a:gd name="T17" fmla="*/ 0 h 70"/>
                <a:gd name="T18" fmla="*/ 2147483646 w 75"/>
                <a:gd name="T19" fmla="*/ 2147483646 h 70"/>
                <a:gd name="T20" fmla="*/ 2147483646 w 75"/>
                <a:gd name="T21" fmla="*/ 2147483646 h 70"/>
                <a:gd name="T22" fmla="*/ 2147483646 w 75"/>
                <a:gd name="T23" fmla="*/ 2147483646 h 70"/>
                <a:gd name="T24" fmla="*/ 2147483646 w 75"/>
                <a:gd name="T25" fmla="*/ 2147483646 h 70"/>
                <a:gd name="T26" fmla="*/ 2147483646 w 75"/>
                <a:gd name="T27" fmla="*/ 2147483646 h 70"/>
                <a:gd name="T28" fmla="*/ 2147483646 w 75"/>
                <a:gd name="T29" fmla="*/ 2147483646 h 70"/>
                <a:gd name="T30" fmla="*/ 2147483646 w 75"/>
                <a:gd name="T31" fmla="*/ 2147483646 h 70"/>
                <a:gd name="T32" fmla="*/ 2147483646 w 75"/>
                <a:gd name="T33" fmla="*/ 2147483646 h 70"/>
                <a:gd name="T34" fmla="*/ 2147483646 w 75"/>
                <a:gd name="T35" fmla="*/ 2147483646 h 70"/>
                <a:gd name="T36" fmla="*/ 2147483646 w 75"/>
                <a:gd name="T37" fmla="*/ 2147483646 h 70"/>
                <a:gd name="T38" fmla="*/ 2147483646 w 75"/>
                <a:gd name="T39" fmla="*/ 2147483646 h 70"/>
                <a:gd name="T40" fmla="*/ 2147483646 w 75"/>
                <a:gd name="T41" fmla="*/ 2147483646 h 70"/>
                <a:gd name="T42" fmla="*/ 2147483646 w 75"/>
                <a:gd name="T43" fmla="*/ 2147483646 h 70"/>
                <a:gd name="T44" fmla="*/ 2147483646 w 75"/>
                <a:gd name="T45" fmla="*/ 2147483646 h 70"/>
                <a:gd name="T46" fmla="*/ 2147483646 w 75"/>
                <a:gd name="T47" fmla="*/ 2147483646 h 70"/>
                <a:gd name="T48" fmla="*/ 2147483646 w 75"/>
                <a:gd name="T49" fmla="*/ 2147483646 h 70"/>
                <a:gd name="T50" fmla="*/ 2147483646 w 75"/>
                <a:gd name="T51" fmla="*/ 2147483646 h 70"/>
                <a:gd name="T52" fmla="*/ 2147483646 w 75"/>
                <a:gd name="T53" fmla="*/ 2147483646 h 70"/>
                <a:gd name="T54" fmla="*/ 2147483646 w 75"/>
                <a:gd name="T55" fmla="*/ 2147483646 h 70"/>
                <a:gd name="T56" fmla="*/ 2147483646 w 75"/>
                <a:gd name="T57" fmla="*/ 2147483646 h 70"/>
                <a:gd name="T58" fmla="*/ 2147483646 w 75"/>
                <a:gd name="T59" fmla="*/ 2147483646 h 70"/>
                <a:gd name="T60" fmla="*/ 2147483646 w 75"/>
                <a:gd name="T61" fmla="*/ 2147483646 h 70"/>
                <a:gd name="T62" fmla="*/ 2147483646 w 75"/>
                <a:gd name="T63" fmla="*/ 2147483646 h 70"/>
                <a:gd name="T64" fmla="*/ 2147483646 w 75"/>
                <a:gd name="T65" fmla="*/ 2147483646 h 70"/>
                <a:gd name="T66" fmla="*/ 2147483646 w 75"/>
                <a:gd name="T67" fmla="*/ 2147483646 h 70"/>
                <a:gd name="T68" fmla="*/ 2147483646 w 75"/>
                <a:gd name="T69" fmla="*/ 2147483646 h 70"/>
                <a:gd name="T70" fmla="*/ 2147483646 w 75"/>
                <a:gd name="T71" fmla="*/ 2147483646 h 70"/>
                <a:gd name="T72" fmla="*/ 2147483646 w 75"/>
                <a:gd name="T73" fmla="*/ 2147483646 h 70"/>
                <a:gd name="T74" fmla="*/ 2147483646 w 75"/>
                <a:gd name="T75" fmla="*/ 2147483646 h 70"/>
                <a:gd name="T76" fmla="*/ 2147483646 w 75"/>
                <a:gd name="T77" fmla="*/ 2147483646 h 70"/>
                <a:gd name="T78" fmla="*/ 2147483646 w 75"/>
                <a:gd name="T79" fmla="*/ 2147483646 h 70"/>
                <a:gd name="T80" fmla="*/ 2147483646 w 75"/>
                <a:gd name="T81" fmla="*/ 2147483646 h 70"/>
                <a:gd name="T82" fmla="*/ 2147483646 w 75"/>
                <a:gd name="T83" fmla="*/ 2147483646 h 70"/>
                <a:gd name="T84" fmla="*/ 2147483646 w 75"/>
                <a:gd name="T85" fmla="*/ 2147483646 h 70"/>
                <a:gd name="T86" fmla="*/ 0 w 75"/>
                <a:gd name="T87" fmla="*/ 2147483646 h 70"/>
                <a:gd name="T88" fmla="*/ 2147483646 w 75"/>
                <a:gd name="T89" fmla="*/ 2147483646 h 70"/>
                <a:gd name="T90" fmla="*/ 2147483646 w 75"/>
                <a:gd name="T91" fmla="*/ 2147483646 h 70"/>
                <a:gd name="T92" fmla="*/ 2147483646 w 75"/>
                <a:gd name="T93" fmla="*/ 2147483646 h 70"/>
                <a:gd name="T94" fmla="*/ 2147483646 w 75"/>
                <a:gd name="T95" fmla="*/ 2147483646 h 70"/>
                <a:gd name="T96" fmla="*/ 2147483646 w 75"/>
                <a:gd name="T97" fmla="*/ 2147483646 h 70"/>
                <a:gd name="T98" fmla="*/ 2147483646 w 75"/>
                <a:gd name="T99" fmla="*/ 2147483646 h 70"/>
                <a:gd name="T100" fmla="*/ 2147483646 w 75"/>
                <a:gd name="T101" fmla="*/ 2147483646 h 70"/>
                <a:gd name="T102" fmla="*/ 2147483646 w 75"/>
                <a:gd name="T103" fmla="*/ 2147483646 h 70"/>
                <a:gd name="T104" fmla="*/ 2147483646 w 75"/>
                <a:gd name="T105" fmla="*/ 2147483646 h 70"/>
                <a:gd name="T106" fmla="*/ 2147483646 w 75"/>
                <a:gd name="T107" fmla="*/ 2147483646 h 70"/>
                <a:gd name="T108" fmla="*/ 2147483646 w 75"/>
                <a:gd name="T109" fmla="*/ 2147483646 h 70"/>
                <a:gd name="T110" fmla="*/ 2147483646 w 75"/>
                <a:gd name="T111" fmla="*/ 2147483646 h 70"/>
                <a:gd name="T112" fmla="*/ 2147483646 w 75"/>
                <a:gd name="T113" fmla="*/ 2147483646 h 70"/>
                <a:gd name="T114" fmla="*/ 2147483646 w 75"/>
                <a:gd name="T115" fmla="*/ 2147483646 h 70"/>
                <a:gd name="T116" fmla="*/ 2147483646 w 75"/>
                <a:gd name="T117" fmla="*/ 2147483646 h 70"/>
                <a:gd name="T118" fmla="*/ 2147483646 w 75"/>
                <a:gd name="T119" fmla="*/ 2147483646 h 70"/>
                <a:gd name="T120" fmla="*/ 2147483646 w 75"/>
                <a:gd name="T121" fmla="*/ 2147483646 h 70"/>
                <a:gd name="T122" fmla="*/ 2147483646 w 75"/>
                <a:gd name="T123" fmla="*/ 2147483646 h 7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5" h="70">
                  <a:moveTo>
                    <a:pt x="59" y="31"/>
                  </a:moveTo>
                  <a:lnTo>
                    <a:pt x="59" y="31"/>
                  </a:lnTo>
                  <a:lnTo>
                    <a:pt x="60" y="29"/>
                  </a:lnTo>
                  <a:lnTo>
                    <a:pt x="62" y="27"/>
                  </a:lnTo>
                  <a:lnTo>
                    <a:pt x="63" y="26"/>
                  </a:lnTo>
                  <a:lnTo>
                    <a:pt x="64" y="25"/>
                  </a:lnTo>
                  <a:lnTo>
                    <a:pt x="66" y="24"/>
                  </a:lnTo>
                  <a:lnTo>
                    <a:pt x="69" y="21"/>
                  </a:lnTo>
                  <a:lnTo>
                    <a:pt x="73" y="18"/>
                  </a:lnTo>
                  <a:lnTo>
                    <a:pt x="75" y="15"/>
                  </a:lnTo>
                  <a:lnTo>
                    <a:pt x="72" y="13"/>
                  </a:lnTo>
                  <a:lnTo>
                    <a:pt x="72" y="12"/>
                  </a:lnTo>
                  <a:lnTo>
                    <a:pt x="68" y="12"/>
                  </a:lnTo>
                  <a:lnTo>
                    <a:pt x="67" y="11"/>
                  </a:lnTo>
                  <a:lnTo>
                    <a:pt x="67" y="9"/>
                  </a:lnTo>
                  <a:lnTo>
                    <a:pt x="68" y="8"/>
                  </a:lnTo>
                  <a:lnTo>
                    <a:pt x="68" y="7"/>
                  </a:lnTo>
                  <a:lnTo>
                    <a:pt x="67" y="6"/>
                  </a:lnTo>
                  <a:lnTo>
                    <a:pt x="66" y="6"/>
                  </a:lnTo>
                  <a:lnTo>
                    <a:pt x="65" y="5"/>
                  </a:lnTo>
                  <a:lnTo>
                    <a:pt x="64" y="4"/>
                  </a:lnTo>
                  <a:lnTo>
                    <a:pt x="64" y="3"/>
                  </a:lnTo>
                  <a:lnTo>
                    <a:pt x="65" y="1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62" y="0"/>
                  </a:lnTo>
                  <a:lnTo>
                    <a:pt x="60" y="1"/>
                  </a:lnTo>
                  <a:lnTo>
                    <a:pt x="59" y="2"/>
                  </a:lnTo>
                  <a:lnTo>
                    <a:pt x="59" y="3"/>
                  </a:lnTo>
                  <a:lnTo>
                    <a:pt x="58" y="5"/>
                  </a:lnTo>
                  <a:lnTo>
                    <a:pt x="59" y="6"/>
                  </a:lnTo>
                  <a:lnTo>
                    <a:pt x="58" y="7"/>
                  </a:lnTo>
                  <a:lnTo>
                    <a:pt x="55" y="8"/>
                  </a:lnTo>
                  <a:lnTo>
                    <a:pt x="54" y="8"/>
                  </a:lnTo>
                  <a:lnTo>
                    <a:pt x="51" y="7"/>
                  </a:lnTo>
                  <a:lnTo>
                    <a:pt x="50" y="7"/>
                  </a:lnTo>
                  <a:lnTo>
                    <a:pt x="49" y="7"/>
                  </a:lnTo>
                  <a:lnTo>
                    <a:pt x="48" y="7"/>
                  </a:lnTo>
                  <a:lnTo>
                    <a:pt x="46" y="8"/>
                  </a:lnTo>
                  <a:lnTo>
                    <a:pt x="42" y="9"/>
                  </a:lnTo>
                  <a:lnTo>
                    <a:pt x="42" y="10"/>
                  </a:lnTo>
                  <a:lnTo>
                    <a:pt x="42" y="11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8" y="14"/>
                  </a:lnTo>
                  <a:lnTo>
                    <a:pt x="37" y="15"/>
                  </a:lnTo>
                  <a:lnTo>
                    <a:pt x="35" y="15"/>
                  </a:lnTo>
                  <a:lnTo>
                    <a:pt x="35" y="14"/>
                  </a:lnTo>
                  <a:lnTo>
                    <a:pt x="35" y="13"/>
                  </a:lnTo>
                  <a:lnTo>
                    <a:pt x="35" y="12"/>
                  </a:lnTo>
                  <a:lnTo>
                    <a:pt x="35" y="11"/>
                  </a:lnTo>
                  <a:lnTo>
                    <a:pt x="34" y="11"/>
                  </a:lnTo>
                  <a:lnTo>
                    <a:pt x="33" y="11"/>
                  </a:lnTo>
                  <a:lnTo>
                    <a:pt x="33" y="10"/>
                  </a:lnTo>
                  <a:lnTo>
                    <a:pt x="32" y="10"/>
                  </a:lnTo>
                  <a:lnTo>
                    <a:pt x="30" y="9"/>
                  </a:lnTo>
                  <a:lnTo>
                    <a:pt x="29" y="6"/>
                  </a:lnTo>
                  <a:lnTo>
                    <a:pt x="28" y="6"/>
                  </a:lnTo>
                  <a:lnTo>
                    <a:pt x="26" y="6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2" y="3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8" y="5"/>
                  </a:lnTo>
                  <a:lnTo>
                    <a:pt x="18" y="7"/>
                  </a:lnTo>
                  <a:lnTo>
                    <a:pt x="18" y="8"/>
                  </a:lnTo>
                  <a:lnTo>
                    <a:pt x="20" y="10"/>
                  </a:lnTo>
                  <a:lnTo>
                    <a:pt x="21" y="11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21" y="17"/>
                  </a:lnTo>
                  <a:lnTo>
                    <a:pt x="20" y="19"/>
                  </a:lnTo>
                  <a:lnTo>
                    <a:pt x="20" y="20"/>
                  </a:lnTo>
                  <a:lnTo>
                    <a:pt x="21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4" y="20"/>
                  </a:lnTo>
                  <a:lnTo>
                    <a:pt x="25" y="20"/>
                  </a:lnTo>
                  <a:lnTo>
                    <a:pt x="25" y="21"/>
                  </a:lnTo>
                  <a:lnTo>
                    <a:pt x="24" y="23"/>
                  </a:lnTo>
                  <a:lnTo>
                    <a:pt x="24" y="24"/>
                  </a:lnTo>
                  <a:lnTo>
                    <a:pt x="24" y="25"/>
                  </a:lnTo>
                  <a:lnTo>
                    <a:pt x="24" y="26"/>
                  </a:lnTo>
                  <a:lnTo>
                    <a:pt x="24" y="27"/>
                  </a:lnTo>
                  <a:lnTo>
                    <a:pt x="23" y="28"/>
                  </a:lnTo>
                  <a:lnTo>
                    <a:pt x="23" y="29"/>
                  </a:lnTo>
                  <a:lnTo>
                    <a:pt x="21" y="29"/>
                  </a:lnTo>
                  <a:lnTo>
                    <a:pt x="19" y="30"/>
                  </a:lnTo>
                  <a:lnTo>
                    <a:pt x="19" y="32"/>
                  </a:lnTo>
                  <a:lnTo>
                    <a:pt x="19" y="34"/>
                  </a:lnTo>
                  <a:lnTo>
                    <a:pt x="19" y="36"/>
                  </a:lnTo>
                  <a:lnTo>
                    <a:pt x="19" y="37"/>
                  </a:lnTo>
                  <a:lnTo>
                    <a:pt x="19" y="40"/>
                  </a:lnTo>
                  <a:lnTo>
                    <a:pt x="18" y="43"/>
                  </a:lnTo>
                  <a:lnTo>
                    <a:pt x="18" y="44"/>
                  </a:lnTo>
                  <a:lnTo>
                    <a:pt x="17" y="45"/>
                  </a:lnTo>
                  <a:lnTo>
                    <a:pt x="14" y="48"/>
                  </a:lnTo>
                  <a:lnTo>
                    <a:pt x="12" y="50"/>
                  </a:lnTo>
                  <a:lnTo>
                    <a:pt x="10" y="50"/>
                  </a:lnTo>
                  <a:lnTo>
                    <a:pt x="9" y="51"/>
                  </a:lnTo>
                  <a:lnTo>
                    <a:pt x="8" y="53"/>
                  </a:lnTo>
                  <a:lnTo>
                    <a:pt x="7" y="54"/>
                  </a:lnTo>
                  <a:lnTo>
                    <a:pt x="6" y="54"/>
                  </a:lnTo>
                  <a:lnTo>
                    <a:pt x="5" y="53"/>
                  </a:lnTo>
                  <a:lnTo>
                    <a:pt x="4" y="53"/>
                  </a:lnTo>
                  <a:lnTo>
                    <a:pt x="4" y="54"/>
                  </a:lnTo>
                  <a:lnTo>
                    <a:pt x="2" y="57"/>
                  </a:lnTo>
                  <a:lnTo>
                    <a:pt x="0" y="60"/>
                  </a:lnTo>
                  <a:lnTo>
                    <a:pt x="4" y="62"/>
                  </a:lnTo>
                  <a:lnTo>
                    <a:pt x="7" y="64"/>
                  </a:lnTo>
                  <a:lnTo>
                    <a:pt x="9" y="65"/>
                  </a:lnTo>
                  <a:lnTo>
                    <a:pt x="11" y="65"/>
                  </a:lnTo>
                  <a:lnTo>
                    <a:pt x="13" y="65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19" y="67"/>
                  </a:lnTo>
                  <a:lnTo>
                    <a:pt x="19" y="68"/>
                  </a:lnTo>
                  <a:lnTo>
                    <a:pt x="20" y="68"/>
                  </a:lnTo>
                  <a:lnTo>
                    <a:pt x="20" y="69"/>
                  </a:lnTo>
                  <a:lnTo>
                    <a:pt x="21" y="70"/>
                  </a:lnTo>
                  <a:lnTo>
                    <a:pt x="23" y="70"/>
                  </a:lnTo>
                  <a:lnTo>
                    <a:pt x="25" y="70"/>
                  </a:lnTo>
                  <a:lnTo>
                    <a:pt x="27" y="68"/>
                  </a:lnTo>
                  <a:lnTo>
                    <a:pt x="29" y="65"/>
                  </a:lnTo>
                  <a:lnTo>
                    <a:pt x="32" y="60"/>
                  </a:lnTo>
                  <a:lnTo>
                    <a:pt x="34" y="58"/>
                  </a:lnTo>
                  <a:lnTo>
                    <a:pt x="35" y="58"/>
                  </a:lnTo>
                  <a:lnTo>
                    <a:pt x="36" y="58"/>
                  </a:lnTo>
                  <a:lnTo>
                    <a:pt x="36" y="59"/>
                  </a:lnTo>
                  <a:lnTo>
                    <a:pt x="39" y="60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2"/>
                  </a:lnTo>
                  <a:lnTo>
                    <a:pt x="56" y="60"/>
                  </a:lnTo>
                  <a:lnTo>
                    <a:pt x="57" y="59"/>
                  </a:lnTo>
                  <a:lnTo>
                    <a:pt x="58" y="58"/>
                  </a:lnTo>
                  <a:lnTo>
                    <a:pt x="59" y="55"/>
                  </a:lnTo>
                  <a:lnTo>
                    <a:pt x="60" y="54"/>
                  </a:lnTo>
                  <a:lnTo>
                    <a:pt x="62" y="54"/>
                  </a:lnTo>
                  <a:lnTo>
                    <a:pt x="67" y="55"/>
                  </a:lnTo>
                  <a:lnTo>
                    <a:pt x="69" y="52"/>
                  </a:lnTo>
                  <a:lnTo>
                    <a:pt x="70" y="51"/>
                  </a:lnTo>
                  <a:lnTo>
                    <a:pt x="71" y="50"/>
                  </a:lnTo>
                  <a:lnTo>
                    <a:pt x="71" y="49"/>
                  </a:lnTo>
                  <a:lnTo>
                    <a:pt x="70" y="48"/>
                  </a:lnTo>
                  <a:lnTo>
                    <a:pt x="69" y="47"/>
                  </a:lnTo>
                  <a:lnTo>
                    <a:pt x="68" y="46"/>
                  </a:lnTo>
                  <a:lnTo>
                    <a:pt x="68" y="45"/>
                  </a:lnTo>
                  <a:lnTo>
                    <a:pt x="68" y="43"/>
                  </a:lnTo>
                  <a:lnTo>
                    <a:pt x="68" y="41"/>
                  </a:lnTo>
                  <a:lnTo>
                    <a:pt x="68" y="40"/>
                  </a:lnTo>
                  <a:lnTo>
                    <a:pt x="67" y="38"/>
                  </a:lnTo>
                  <a:lnTo>
                    <a:pt x="64" y="35"/>
                  </a:lnTo>
                  <a:lnTo>
                    <a:pt x="63" y="34"/>
                  </a:lnTo>
                  <a:lnTo>
                    <a:pt x="60" y="34"/>
                  </a:lnTo>
                  <a:lnTo>
                    <a:pt x="59" y="33"/>
                  </a:lnTo>
                  <a:lnTo>
                    <a:pt x="59" y="3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9" name="Freeform 1047">
              <a:extLst>
                <a:ext uri="{FF2B5EF4-FFF2-40B4-BE49-F238E27FC236}">
                  <a16:creationId xmlns:a16="http://schemas.microsoft.com/office/drawing/2014/main" xmlns="" id="{A885A9D9-EA2C-4AA0-9200-315973D65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2260" y="4455914"/>
              <a:ext cx="493501" cy="634443"/>
            </a:xfrm>
            <a:custGeom>
              <a:avLst/>
              <a:gdLst>
                <a:gd name="T0" fmla="*/ 2147483646 w 48"/>
                <a:gd name="T1" fmla="*/ 2147483646 h 62"/>
                <a:gd name="T2" fmla="*/ 2147483646 w 48"/>
                <a:gd name="T3" fmla="*/ 2147483646 h 62"/>
                <a:gd name="T4" fmla="*/ 2147483646 w 48"/>
                <a:gd name="T5" fmla="*/ 2147483646 h 62"/>
                <a:gd name="T6" fmla="*/ 2147483646 w 48"/>
                <a:gd name="T7" fmla="*/ 2147483646 h 62"/>
                <a:gd name="T8" fmla="*/ 2147483646 w 48"/>
                <a:gd name="T9" fmla="*/ 2147483646 h 62"/>
                <a:gd name="T10" fmla="*/ 2147483646 w 48"/>
                <a:gd name="T11" fmla="*/ 2147483646 h 62"/>
                <a:gd name="T12" fmla="*/ 2147483646 w 48"/>
                <a:gd name="T13" fmla="*/ 2147483646 h 62"/>
                <a:gd name="T14" fmla="*/ 2147483646 w 48"/>
                <a:gd name="T15" fmla="*/ 2147483646 h 62"/>
                <a:gd name="T16" fmla="*/ 2147483646 w 48"/>
                <a:gd name="T17" fmla="*/ 2147483646 h 62"/>
                <a:gd name="T18" fmla="*/ 2147483646 w 48"/>
                <a:gd name="T19" fmla="*/ 2147483646 h 62"/>
                <a:gd name="T20" fmla="*/ 2147483646 w 48"/>
                <a:gd name="T21" fmla="*/ 2147483646 h 62"/>
                <a:gd name="T22" fmla="*/ 2147483646 w 48"/>
                <a:gd name="T23" fmla="*/ 2147483646 h 62"/>
                <a:gd name="T24" fmla="*/ 2147483646 w 48"/>
                <a:gd name="T25" fmla="*/ 2147483646 h 62"/>
                <a:gd name="T26" fmla="*/ 2147483646 w 48"/>
                <a:gd name="T27" fmla="*/ 2147483646 h 62"/>
                <a:gd name="T28" fmla="*/ 2147483646 w 48"/>
                <a:gd name="T29" fmla="*/ 2147483646 h 62"/>
                <a:gd name="T30" fmla="*/ 0 w 48"/>
                <a:gd name="T31" fmla="*/ 2147483646 h 62"/>
                <a:gd name="T32" fmla="*/ 0 w 48"/>
                <a:gd name="T33" fmla="*/ 2147483646 h 62"/>
                <a:gd name="T34" fmla="*/ 2147483646 w 48"/>
                <a:gd name="T35" fmla="*/ 2147483646 h 62"/>
                <a:gd name="T36" fmla="*/ 2147483646 w 48"/>
                <a:gd name="T37" fmla="*/ 2147483646 h 62"/>
                <a:gd name="T38" fmla="*/ 2147483646 w 48"/>
                <a:gd name="T39" fmla="*/ 2147483646 h 62"/>
                <a:gd name="T40" fmla="*/ 2147483646 w 48"/>
                <a:gd name="T41" fmla="*/ 2147483646 h 62"/>
                <a:gd name="T42" fmla="*/ 2147483646 w 48"/>
                <a:gd name="T43" fmla="*/ 2147483646 h 62"/>
                <a:gd name="T44" fmla="*/ 2147483646 w 48"/>
                <a:gd name="T45" fmla="*/ 2147483646 h 62"/>
                <a:gd name="T46" fmla="*/ 2147483646 w 48"/>
                <a:gd name="T47" fmla="*/ 2147483646 h 62"/>
                <a:gd name="T48" fmla="*/ 2147483646 w 48"/>
                <a:gd name="T49" fmla="*/ 2147483646 h 62"/>
                <a:gd name="T50" fmla="*/ 2147483646 w 48"/>
                <a:gd name="T51" fmla="*/ 2147483646 h 62"/>
                <a:gd name="T52" fmla="*/ 2147483646 w 48"/>
                <a:gd name="T53" fmla="*/ 2147483646 h 62"/>
                <a:gd name="T54" fmla="*/ 2147483646 w 48"/>
                <a:gd name="T55" fmla="*/ 2147483646 h 62"/>
                <a:gd name="T56" fmla="*/ 2147483646 w 48"/>
                <a:gd name="T57" fmla="*/ 2147483646 h 62"/>
                <a:gd name="T58" fmla="*/ 2147483646 w 48"/>
                <a:gd name="T59" fmla="*/ 2147483646 h 62"/>
                <a:gd name="T60" fmla="*/ 2147483646 w 48"/>
                <a:gd name="T61" fmla="*/ 2147483646 h 62"/>
                <a:gd name="T62" fmla="*/ 2147483646 w 48"/>
                <a:gd name="T63" fmla="*/ 2147483646 h 62"/>
                <a:gd name="T64" fmla="*/ 2147483646 w 48"/>
                <a:gd name="T65" fmla="*/ 2147483646 h 62"/>
                <a:gd name="T66" fmla="*/ 2147483646 w 48"/>
                <a:gd name="T67" fmla="*/ 2147483646 h 62"/>
                <a:gd name="T68" fmla="*/ 2147483646 w 48"/>
                <a:gd name="T69" fmla="*/ 2147483646 h 62"/>
                <a:gd name="T70" fmla="*/ 2147483646 w 48"/>
                <a:gd name="T71" fmla="*/ 2147483646 h 62"/>
                <a:gd name="T72" fmla="*/ 2147483646 w 48"/>
                <a:gd name="T73" fmla="*/ 2147483646 h 62"/>
                <a:gd name="T74" fmla="*/ 2147483646 w 48"/>
                <a:gd name="T75" fmla="*/ 2147483646 h 62"/>
                <a:gd name="T76" fmla="*/ 2147483646 w 48"/>
                <a:gd name="T77" fmla="*/ 2147483646 h 62"/>
                <a:gd name="T78" fmla="*/ 2147483646 w 48"/>
                <a:gd name="T79" fmla="*/ 2147483646 h 62"/>
                <a:gd name="T80" fmla="*/ 2147483646 w 48"/>
                <a:gd name="T81" fmla="*/ 2147483646 h 62"/>
                <a:gd name="T82" fmla="*/ 2147483646 w 48"/>
                <a:gd name="T83" fmla="*/ 2147483646 h 62"/>
                <a:gd name="T84" fmla="*/ 2147483646 w 48"/>
                <a:gd name="T85" fmla="*/ 2147483646 h 62"/>
                <a:gd name="T86" fmla="*/ 2147483646 w 48"/>
                <a:gd name="T87" fmla="*/ 2147483646 h 62"/>
                <a:gd name="T88" fmla="*/ 2147483646 w 48"/>
                <a:gd name="T89" fmla="*/ 2147483646 h 62"/>
                <a:gd name="T90" fmla="*/ 2147483646 w 48"/>
                <a:gd name="T91" fmla="*/ 2147483646 h 62"/>
                <a:gd name="T92" fmla="*/ 2147483646 w 48"/>
                <a:gd name="T93" fmla="*/ 2147483646 h 62"/>
                <a:gd name="T94" fmla="*/ 2147483646 w 48"/>
                <a:gd name="T95" fmla="*/ 2147483646 h 62"/>
                <a:gd name="T96" fmla="*/ 2147483646 w 48"/>
                <a:gd name="T97" fmla="*/ 2147483646 h 62"/>
                <a:gd name="T98" fmla="*/ 2147483646 w 48"/>
                <a:gd name="T99" fmla="*/ 2147483646 h 62"/>
                <a:gd name="T100" fmla="*/ 2147483646 w 48"/>
                <a:gd name="T101" fmla="*/ 2147483646 h 62"/>
                <a:gd name="T102" fmla="*/ 2147483646 w 48"/>
                <a:gd name="T103" fmla="*/ 2147483646 h 62"/>
                <a:gd name="T104" fmla="*/ 2147483646 w 48"/>
                <a:gd name="T105" fmla="*/ 2147483646 h 62"/>
                <a:gd name="T106" fmla="*/ 2147483646 w 48"/>
                <a:gd name="T107" fmla="*/ 2147483646 h 62"/>
                <a:gd name="T108" fmla="*/ 2147483646 w 48"/>
                <a:gd name="T109" fmla="*/ 2147483646 h 62"/>
                <a:gd name="T110" fmla="*/ 2147483646 w 48"/>
                <a:gd name="T111" fmla="*/ 2147483646 h 62"/>
                <a:gd name="T112" fmla="*/ 2147483646 w 48"/>
                <a:gd name="T113" fmla="*/ 2147483646 h 62"/>
                <a:gd name="T114" fmla="*/ 2147483646 w 48"/>
                <a:gd name="T115" fmla="*/ 0 h 6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8" h="62">
                  <a:moveTo>
                    <a:pt x="33" y="0"/>
                  </a:moveTo>
                  <a:lnTo>
                    <a:pt x="29" y="1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4" y="3"/>
                  </a:lnTo>
                  <a:lnTo>
                    <a:pt x="22" y="5"/>
                  </a:lnTo>
                  <a:lnTo>
                    <a:pt x="21" y="5"/>
                  </a:lnTo>
                  <a:lnTo>
                    <a:pt x="20" y="6"/>
                  </a:lnTo>
                  <a:lnTo>
                    <a:pt x="19" y="6"/>
                  </a:lnTo>
                  <a:lnTo>
                    <a:pt x="17" y="7"/>
                  </a:lnTo>
                  <a:lnTo>
                    <a:pt x="13" y="9"/>
                  </a:lnTo>
                  <a:lnTo>
                    <a:pt x="9" y="11"/>
                  </a:lnTo>
                  <a:lnTo>
                    <a:pt x="6" y="12"/>
                  </a:lnTo>
                  <a:lnTo>
                    <a:pt x="4" y="12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2" y="16"/>
                  </a:lnTo>
                  <a:lnTo>
                    <a:pt x="2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2" y="26"/>
                  </a:lnTo>
                  <a:lnTo>
                    <a:pt x="2" y="30"/>
                  </a:lnTo>
                  <a:lnTo>
                    <a:pt x="1" y="31"/>
                  </a:lnTo>
                  <a:lnTo>
                    <a:pt x="1" y="33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0" y="37"/>
                  </a:lnTo>
                  <a:lnTo>
                    <a:pt x="1" y="39"/>
                  </a:lnTo>
                  <a:lnTo>
                    <a:pt x="2" y="40"/>
                  </a:lnTo>
                  <a:lnTo>
                    <a:pt x="3" y="41"/>
                  </a:lnTo>
                  <a:lnTo>
                    <a:pt x="3" y="43"/>
                  </a:lnTo>
                  <a:lnTo>
                    <a:pt x="3" y="44"/>
                  </a:lnTo>
                  <a:lnTo>
                    <a:pt x="5" y="46"/>
                  </a:lnTo>
                  <a:lnTo>
                    <a:pt x="7" y="47"/>
                  </a:lnTo>
                  <a:lnTo>
                    <a:pt x="8" y="48"/>
                  </a:lnTo>
                  <a:lnTo>
                    <a:pt x="10" y="51"/>
                  </a:lnTo>
                  <a:lnTo>
                    <a:pt x="11" y="52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4" y="53"/>
                  </a:lnTo>
                  <a:lnTo>
                    <a:pt x="17" y="55"/>
                  </a:lnTo>
                  <a:lnTo>
                    <a:pt x="18" y="55"/>
                  </a:lnTo>
                  <a:lnTo>
                    <a:pt x="21" y="55"/>
                  </a:lnTo>
                  <a:lnTo>
                    <a:pt x="22" y="55"/>
                  </a:lnTo>
                  <a:lnTo>
                    <a:pt x="23" y="56"/>
                  </a:lnTo>
                  <a:lnTo>
                    <a:pt x="25" y="57"/>
                  </a:lnTo>
                  <a:lnTo>
                    <a:pt x="26" y="58"/>
                  </a:lnTo>
                  <a:lnTo>
                    <a:pt x="26" y="59"/>
                  </a:lnTo>
                  <a:lnTo>
                    <a:pt x="26" y="60"/>
                  </a:lnTo>
                  <a:lnTo>
                    <a:pt x="26" y="61"/>
                  </a:lnTo>
                  <a:lnTo>
                    <a:pt x="28" y="62"/>
                  </a:lnTo>
                  <a:lnTo>
                    <a:pt x="34" y="61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4" y="61"/>
                  </a:lnTo>
                  <a:lnTo>
                    <a:pt x="45" y="61"/>
                  </a:lnTo>
                  <a:lnTo>
                    <a:pt x="46" y="61"/>
                  </a:lnTo>
                  <a:lnTo>
                    <a:pt x="46" y="59"/>
                  </a:lnTo>
                  <a:lnTo>
                    <a:pt x="46" y="57"/>
                  </a:lnTo>
                  <a:lnTo>
                    <a:pt x="46" y="53"/>
                  </a:lnTo>
                  <a:lnTo>
                    <a:pt x="47" y="51"/>
                  </a:lnTo>
                  <a:lnTo>
                    <a:pt x="48" y="50"/>
                  </a:lnTo>
                  <a:lnTo>
                    <a:pt x="45" y="49"/>
                  </a:lnTo>
                  <a:lnTo>
                    <a:pt x="43" y="48"/>
                  </a:lnTo>
                  <a:lnTo>
                    <a:pt x="44" y="46"/>
                  </a:lnTo>
                  <a:lnTo>
                    <a:pt x="44" y="45"/>
                  </a:lnTo>
                  <a:lnTo>
                    <a:pt x="44" y="44"/>
                  </a:lnTo>
                  <a:lnTo>
                    <a:pt x="43" y="44"/>
                  </a:lnTo>
                  <a:lnTo>
                    <a:pt x="41" y="44"/>
                  </a:lnTo>
                  <a:lnTo>
                    <a:pt x="41" y="42"/>
                  </a:lnTo>
                  <a:lnTo>
                    <a:pt x="40" y="42"/>
                  </a:lnTo>
                  <a:lnTo>
                    <a:pt x="40" y="39"/>
                  </a:lnTo>
                  <a:lnTo>
                    <a:pt x="40" y="37"/>
                  </a:lnTo>
                  <a:lnTo>
                    <a:pt x="41" y="34"/>
                  </a:lnTo>
                  <a:lnTo>
                    <a:pt x="41" y="32"/>
                  </a:lnTo>
                  <a:lnTo>
                    <a:pt x="42" y="30"/>
                  </a:lnTo>
                  <a:lnTo>
                    <a:pt x="41" y="29"/>
                  </a:lnTo>
                  <a:lnTo>
                    <a:pt x="36" y="28"/>
                  </a:lnTo>
                  <a:lnTo>
                    <a:pt x="36" y="27"/>
                  </a:lnTo>
                  <a:lnTo>
                    <a:pt x="36" y="26"/>
                  </a:lnTo>
                  <a:lnTo>
                    <a:pt x="37" y="25"/>
                  </a:lnTo>
                  <a:lnTo>
                    <a:pt x="37" y="23"/>
                  </a:lnTo>
                  <a:lnTo>
                    <a:pt x="37" y="22"/>
                  </a:lnTo>
                  <a:lnTo>
                    <a:pt x="37" y="21"/>
                  </a:lnTo>
                  <a:lnTo>
                    <a:pt x="37" y="20"/>
                  </a:lnTo>
                  <a:lnTo>
                    <a:pt x="37" y="19"/>
                  </a:lnTo>
                  <a:lnTo>
                    <a:pt x="37" y="16"/>
                  </a:lnTo>
                  <a:lnTo>
                    <a:pt x="37" y="14"/>
                  </a:lnTo>
                  <a:lnTo>
                    <a:pt x="36" y="12"/>
                  </a:lnTo>
                  <a:lnTo>
                    <a:pt x="36" y="10"/>
                  </a:lnTo>
                  <a:lnTo>
                    <a:pt x="37" y="6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6" y="3"/>
                  </a:lnTo>
                  <a:lnTo>
                    <a:pt x="35" y="2"/>
                  </a:lnTo>
                  <a:lnTo>
                    <a:pt x="33" y="1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xmlns="" id="{551D5D41-A436-46FD-A2C5-B6F9E58BEA54}"/>
                </a:ext>
              </a:extLst>
            </p:cNvPr>
            <p:cNvGrpSpPr/>
            <p:nvPr/>
          </p:nvGrpSpPr>
          <p:grpSpPr>
            <a:xfrm>
              <a:off x="4176983" y="114849"/>
              <a:ext cx="4526501" cy="3657862"/>
              <a:chOff x="4176983" y="114849"/>
              <a:chExt cx="4526501" cy="3657862"/>
            </a:xfrm>
            <a:grpFill/>
          </p:grpSpPr>
          <p:sp>
            <p:nvSpPr>
              <p:cNvPr id="57" name="Freeform 2051">
                <a:extLst>
                  <a:ext uri="{FF2B5EF4-FFF2-40B4-BE49-F238E27FC236}">
                    <a16:creationId xmlns:a16="http://schemas.microsoft.com/office/drawing/2014/main" xmlns="" id="{F3A005C8-462B-456D-862E-5694022EB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7523" y="754210"/>
                <a:ext cx="956159" cy="965367"/>
              </a:xfrm>
              <a:custGeom>
                <a:avLst/>
                <a:gdLst>
                  <a:gd name="T0" fmla="*/ 2147483646 w 93"/>
                  <a:gd name="T1" fmla="*/ 2147483646 h 92"/>
                  <a:gd name="T2" fmla="*/ 0 w 93"/>
                  <a:gd name="T3" fmla="*/ 2147483646 h 92"/>
                  <a:gd name="T4" fmla="*/ 2147483646 w 93"/>
                  <a:gd name="T5" fmla="*/ 2147483646 h 92"/>
                  <a:gd name="T6" fmla="*/ 2147483646 w 93"/>
                  <a:gd name="T7" fmla="*/ 2147483646 h 92"/>
                  <a:gd name="T8" fmla="*/ 2147483646 w 93"/>
                  <a:gd name="T9" fmla="*/ 2147483646 h 92"/>
                  <a:gd name="T10" fmla="*/ 2147483646 w 93"/>
                  <a:gd name="T11" fmla="*/ 2147483646 h 92"/>
                  <a:gd name="T12" fmla="*/ 2147483646 w 93"/>
                  <a:gd name="T13" fmla="*/ 2147483646 h 92"/>
                  <a:gd name="T14" fmla="*/ 2147483646 w 93"/>
                  <a:gd name="T15" fmla="*/ 2147483646 h 92"/>
                  <a:gd name="T16" fmla="*/ 2147483646 w 93"/>
                  <a:gd name="T17" fmla="*/ 2147483646 h 92"/>
                  <a:gd name="T18" fmla="*/ 2147483646 w 93"/>
                  <a:gd name="T19" fmla="*/ 2147483646 h 92"/>
                  <a:gd name="T20" fmla="*/ 2147483646 w 93"/>
                  <a:gd name="T21" fmla="*/ 2147483646 h 92"/>
                  <a:gd name="T22" fmla="*/ 2147483646 w 93"/>
                  <a:gd name="T23" fmla="*/ 2147483646 h 92"/>
                  <a:gd name="T24" fmla="*/ 2147483646 w 93"/>
                  <a:gd name="T25" fmla="*/ 2147483646 h 92"/>
                  <a:gd name="T26" fmla="*/ 2147483646 w 93"/>
                  <a:gd name="T27" fmla="*/ 2147483646 h 92"/>
                  <a:gd name="T28" fmla="*/ 2147483646 w 93"/>
                  <a:gd name="T29" fmla="*/ 2147483646 h 92"/>
                  <a:gd name="T30" fmla="*/ 2147483646 w 93"/>
                  <a:gd name="T31" fmla="*/ 2147483646 h 92"/>
                  <a:gd name="T32" fmla="*/ 2147483646 w 93"/>
                  <a:gd name="T33" fmla="*/ 2147483646 h 92"/>
                  <a:gd name="T34" fmla="*/ 2147483646 w 93"/>
                  <a:gd name="T35" fmla="*/ 2147483646 h 92"/>
                  <a:gd name="T36" fmla="*/ 2147483646 w 93"/>
                  <a:gd name="T37" fmla="*/ 2147483646 h 92"/>
                  <a:gd name="T38" fmla="*/ 2147483646 w 93"/>
                  <a:gd name="T39" fmla="*/ 2147483646 h 92"/>
                  <a:gd name="T40" fmla="*/ 2147483646 w 93"/>
                  <a:gd name="T41" fmla="*/ 2147483646 h 92"/>
                  <a:gd name="T42" fmla="*/ 2147483646 w 93"/>
                  <a:gd name="T43" fmla="*/ 2147483646 h 92"/>
                  <a:gd name="T44" fmla="*/ 2147483646 w 93"/>
                  <a:gd name="T45" fmla="*/ 2147483646 h 92"/>
                  <a:gd name="T46" fmla="*/ 2147483646 w 93"/>
                  <a:gd name="T47" fmla="*/ 2147483646 h 92"/>
                  <a:gd name="T48" fmla="*/ 2147483646 w 93"/>
                  <a:gd name="T49" fmla="*/ 2147483646 h 92"/>
                  <a:gd name="T50" fmla="*/ 2147483646 w 93"/>
                  <a:gd name="T51" fmla="*/ 2147483646 h 92"/>
                  <a:gd name="T52" fmla="*/ 2147483646 w 93"/>
                  <a:gd name="T53" fmla="*/ 2147483646 h 92"/>
                  <a:gd name="T54" fmla="*/ 2147483646 w 93"/>
                  <a:gd name="T55" fmla="*/ 2147483646 h 92"/>
                  <a:gd name="T56" fmla="*/ 2147483646 w 93"/>
                  <a:gd name="T57" fmla="*/ 2147483646 h 92"/>
                  <a:gd name="T58" fmla="*/ 2147483646 w 93"/>
                  <a:gd name="T59" fmla="*/ 2147483646 h 92"/>
                  <a:gd name="T60" fmla="*/ 2147483646 w 93"/>
                  <a:gd name="T61" fmla="*/ 2147483646 h 92"/>
                  <a:gd name="T62" fmla="*/ 2147483646 w 93"/>
                  <a:gd name="T63" fmla="*/ 2147483646 h 92"/>
                  <a:gd name="T64" fmla="*/ 2147483646 w 93"/>
                  <a:gd name="T65" fmla="*/ 2147483646 h 92"/>
                  <a:gd name="T66" fmla="*/ 2147483646 w 93"/>
                  <a:gd name="T67" fmla="*/ 2147483646 h 92"/>
                  <a:gd name="T68" fmla="*/ 2147483646 w 93"/>
                  <a:gd name="T69" fmla="*/ 2147483646 h 92"/>
                  <a:gd name="T70" fmla="*/ 2147483646 w 93"/>
                  <a:gd name="T71" fmla="*/ 2147483646 h 92"/>
                  <a:gd name="T72" fmla="*/ 2147483646 w 93"/>
                  <a:gd name="T73" fmla="*/ 2147483646 h 92"/>
                  <a:gd name="T74" fmla="*/ 2147483646 w 93"/>
                  <a:gd name="T75" fmla="*/ 2147483646 h 92"/>
                  <a:gd name="T76" fmla="*/ 2147483646 w 93"/>
                  <a:gd name="T77" fmla="*/ 2147483646 h 92"/>
                  <a:gd name="T78" fmla="*/ 2147483646 w 93"/>
                  <a:gd name="T79" fmla="*/ 2147483646 h 92"/>
                  <a:gd name="T80" fmla="*/ 2147483646 w 93"/>
                  <a:gd name="T81" fmla="*/ 2147483646 h 92"/>
                  <a:gd name="T82" fmla="*/ 2147483646 w 93"/>
                  <a:gd name="T83" fmla="*/ 2147483646 h 92"/>
                  <a:gd name="T84" fmla="*/ 2147483646 w 93"/>
                  <a:gd name="T85" fmla="*/ 2147483646 h 92"/>
                  <a:gd name="T86" fmla="*/ 2147483646 w 93"/>
                  <a:gd name="T87" fmla="*/ 2147483646 h 92"/>
                  <a:gd name="T88" fmla="*/ 2147483646 w 93"/>
                  <a:gd name="T89" fmla="*/ 2147483646 h 92"/>
                  <a:gd name="T90" fmla="*/ 2147483646 w 93"/>
                  <a:gd name="T91" fmla="*/ 0 h 92"/>
                  <a:gd name="T92" fmla="*/ 2147483646 w 93"/>
                  <a:gd name="T93" fmla="*/ 2147483646 h 92"/>
                  <a:gd name="T94" fmla="*/ 2147483646 w 93"/>
                  <a:gd name="T95" fmla="*/ 2147483646 h 92"/>
                  <a:gd name="T96" fmla="*/ 2147483646 w 93"/>
                  <a:gd name="T97" fmla="*/ 2147483646 h 92"/>
                  <a:gd name="T98" fmla="*/ 2147483646 w 93"/>
                  <a:gd name="T99" fmla="*/ 2147483646 h 92"/>
                  <a:gd name="T100" fmla="*/ 2147483646 w 93"/>
                  <a:gd name="T101" fmla="*/ 2147483646 h 92"/>
                  <a:gd name="T102" fmla="*/ 2147483646 w 93"/>
                  <a:gd name="T103" fmla="*/ 2147483646 h 92"/>
                  <a:gd name="T104" fmla="*/ 2147483646 w 93"/>
                  <a:gd name="T105" fmla="*/ 2147483646 h 92"/>
                  <a:gd name="T106" fmla="*/ 2147483646 w 93"/>
                  <a:gd name="T107" fmla="*/ 2147483646 h 92"/>
                  <a:gd name="T108" fmla="*/ 2147483646 w 93"/>
                  <a:gd name="T109" fmla="*/ 2147483646 h 92"/>
                  <a:gd name="T110" fmla="*/ 2147483646 w 93"/>
                  <a:gd name="T111" fmla="*/ 2147483646 h 9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93" h="92">
                    <a:moveTo>
                      <a:pt x="6" y="31"/>
                    </a:moveTo>
                    <a:lnTo>
                      <a:pt x="5" y="31"/>
                    </a:lnTo>
                    <a:lnTo>
                      <a:pt x="2" y="35"/>
                    </a:lnTo>
                    <a:lnTo>
                      <a:pt x="1" y="37"/>
                    </a:lnTo>
                    <a:lnTo>
                      <a:pt x="0" y="39"/>
                    </a:lnTo>
                    <a:lnTo>
                      <a:pt x="0" y="41"/>
                    </a:lnTo>
                    <a:lnTo>
                      <a:pt x="1" y="46"/>
                    </a:lnTo>
                    <a:lnTo>
                      <a:pt x="1" y="48"/>
                    </a:lnTo>
                    <a:lnTo>
                      <a:pt x="1" y="49"/>
                    </a:lnTo>
                    <a:lnTo>
                      <a:pt x="2" y="49"/>
                    </a:lnTo>
                    <a:lnTo>
                      <a:pt x="3" y="49"/>
                    </a:lnTo>
                    <a:lnTo>
                      <a:pt x="3" y="51"/>
                    </a:lnTo>
                    <a:lnTo>
                      <a:pt x="5" y="52"/>
                    </a:lnTo>
                    <a:lnTo>
                      <a:pt x="5" y="53"/>
                    </a:lnTo>
                    <a:lnTo>
                      <a:pt x="7" y="55"/>
                    </a:lnTo>
                    <a:lnTo>
                      <a:pt x="9" y="56"/>
                    </a:lnTo>
                    <a:lnTo>
                      <a:pt x="10" y="58"/>
                    </a:lnTo>
                    <a:lnTo>
                      <a:pt x="10" y="61"/>
                    </a:lnTo>
                    <a:lnTo>
                      <a:pt x="10" y="62"/>
                    </a:lnTo>
                    <a:lnTo>
                      <a:pt x="10" y="63"/>
                    </a:lnTo>
                    <a:lnTo>
                      <a:pt x="10" y="64"/>
                    </a:lnTo>
                    <a:lnTo>
                      <a:pt x="10" y="65"/>
                    </a:lnTo>
                    <a:lnTo>
                      <a:pt x="11" y="66"/>
                    </a:lnTo>
                    <a:lnTo>
                      <a:pt x="12" y="72"/>
                    </a:lnTo>
                    <a:lnTo>
                      <a:pt x="14" y="75"/>
                    </a:lnTo>
                    <a:lnTo>
                      <a:pt x="15" y="76"/>
                    </a:lnTo>
                    <a:lnTo>
                      <a:pt x="16" y="77"/>
                    </a:lnTo>
                    <a:lnTo>
                      <a:pt x="19" y="79"/>
                    </a:lnTo>
                    <a:lnTo>
                      <a:pt x="20" y="80"/>
                    </a:lnTo>
                    <a:lnTo>
                      <a:pt x="25" y="80"/>
                    </a:lnTo>
                    <a:lnTo>
                      <a:pt x="28" y="78"/>
                    </a:lnTo>
                    <a:lnTo>
                      <a:pt x="30" y="79"/>
                    </a:lnTo>
                    <a:lnTo>
                      <a:pt x="31" y="79"/>
                    </a:lnTo>
                    <a:lnTo>
                      <a:pt x="33" y="80"/>
                    </a:lnTo>
                    <a:lnTo>
                      <a:pt x="39" y="86"/>
                    </a:lnTo>
                    <a:lnTo>
                      <a:pt x="40" y="87"/>
                    </a:lnTo>
                    <a:lnTo>
                      <a:pt x="42" y="88"/>
                    </a:lnTo>
                    <a:lnTo>
                      <a:pt x="43" y="88"/>
                    </a:lnTo>
                    <a:lnTo>
                      <a:pt x="44" y="88"/>
                    </a:lnTo>
                    <a:lnTo>
                      <a:pt x="45" y="89"/>
                    </a:lnTo>
                    <a:lnTo>
                      <a:pt x="45" y="91"/>
                    </a:lnTo>
                    <a:lnTo>
                      <a:pt x="45" y="92"/>
                    </a:lnTo>
                    <a:lnTo>
                      <a:pt x="46" y="91"/>
                    </a:lnTo>
                    <a:lnTo>
                      <a:pt x="47" y="91"/>
                    </a:lnTo>
                    <a:lnTo>
                      <a:pt x="49" y="90"/>
                    </a:lnTo>
                    <a:lnTo>
                      <a:pt x="49" y="89"/>
                    </a:lnTo>
                    <a:lnTo>
                      <a:pt x="51" y="89"/>
                    </a:lnTo>
                    <a:lnTo>
                      <a:pt x="52" y="86"/>
                    </a:lnTo>
                    <a:lnTo>
                      <a:pt x="53" y="85"/>
                    </a:lnTo>
                    <a:lnTo>
                      <a:pt x="54" y="85"/>
                    </a:lnTo>
                    <a:lnTo>
                      <a:pt x="57" y="84"/>
                    </a:lnTo>
                    <a:lnTo>
                      <a:pt x="58" y="83"/>
                    </a:lnTo>
                    <a:lnTo>
                      <a:pt x="59" y="82"/>
                    </a:lnTo>
                    <a:lnTo>
                      <a:pt x="59" y="81"/>
                    </a:lnTo>
                    <a:lnTo>
                      <a:pt x="59" y="80"/>
                    </a:lnTo>
                    <a:lnTo>
                      <a:pt x="59" y="79"/>
                    </a:lnTo>
                    <a:lnTo>
                      <a:pt x="59" y="78"/>
                    </a:lnTo>
                    <a:lnTo>
                      <a:pt x="61" y="78"/>
                    </a:lnTo>
                    <a:lnTo>
                      <a:pt x="63" y="77"/>
                    </a:lnTo>
                    <a:lnTo>
                      <a:pt x="64" y="76"/>
                    </a:lnTo>
                    <a:lnTo>
                      <a:pt x="64" y="75"/>
                    </a:lnTo>
                    <a:lnTo>
                      <a:pt x="65" y="74"/>
                    </a:lnTo>
                    <a:lnTo>
                      <a:pt x="69" y="71"/>
                    </a:lnTo>
                    <a:lnTo>
                      <a:pt x="71" y="69"/>
                    </a:lnTo>
                    <a:lnTo>
                      <a:pt x="72" y="68"/>
                    </a:lnTo>
                    <a:lnTo>
                      <a:pt x="74" y="67"/>
                    </a:lnTo>
                    <a:lnTo>
                      <a:pt x="76" y="67"/>
                    </a:lnTo>
                    <a:lnTo>
                      <a:pt x="78" y="66"/>
                    </a:lnTo>
                    <a:lnTo>
                      <a:pt x="79" y="64"/>
                    </a:lnTo>
                    <a:lnTo>
                      <a:pt x="80" y="64"/>
                    </a:lnTo>
                    <a:lnTo>
                      <a:pt x="81" y="63"/>
                    </a:lnTo>
                    <a:lnTo>
                      <a:pt x="81" y="62"/>
                    </a:lnTo>
                    <a:lnTo>
                      <a:pt x="81" y="61"/>
                    </a:lnTo>
                    <a:lnTo>
                      <a:pt x="82" y="60"/>
                    </a:lnTo>
                    <a:lnTo>
                      <a:pt x="86" y="59"/>
                    </a:lnTo>
                    <a:lnTo>
                      <a:pt x="87" y="59"/>
                    </a:lnTo>
                    <a:lnTo>
                      <a:pt x="87" y="54"/>
                    </a:lnTo>
                    <a:lnTo>
                      <a:pt x="87" y="49"/>
                    </a:lnTo>
                    <a:lnTo>
                      <a:pt x="87" y="43"/>
                    </a:lnTo>
                    <a:lnTo>
                      <a:pt x="87" y="40"/>
                    </a:lnTo>
                    <a:lnTo>
                      <a:pt x="87" y="39"/>
                    </a:lnTo>
                    <a:lnTo>
                      <a:pt x="89" y="38"/>
                    </a:lnTo>
                    <a:lnTo>
                      <a:pt x="90" y="37"/>
                    </a:lnTo>
                    <a:lnTo>
                      <a:pt x="89" y="36"/>
                    </a:lnTo>
                    <a:lnTo>
                      <a:pt x="90" y="35"/>
                    </a:lnTo>
                    <a:lnTo>
                      <a:pt x="90" y="34"/>
                    </a:lnTo>
                    <a:lnTo>
                      <a:pt x="92" y="33"/>
                    </a:lnTo>
                    <a:lnTo>
                      <a:pt x="93" y="30"/>
                    </a:lnTo>
                    <a:lnTo>
                      <a:pt x="93" y="29"/>
                    </a:lnTo>
                    <a:lnTo>
                      <a:pt x="93" y="27"/>
                    </a:lnTo>
                    <a:lnTo>
                      <a:pt x="93" y="26"/>
                    </a:lnTo>
                    <a:lnTo>
                      <a:pt x="92" y="25"/>
                    </a:lnTo>
                    <a:lnTo>
                      <a:pt x="91" y="24"/>
                    </a:lnTo>
                    <a:lnTo>
                      <a:pt x="89" y="23"/>
                    </a:lnTo>
                    <a:lnTo>
                      <a:pt x="88" y="22"/>
                    </a:lnTo>
                    <a:lnTo>
                      <a:pt x="87" y="22"/>
                    </a:lnTo>
                    <a:lnTo>
                      <a:pt x="85" y="20"/>
                    </a:lnTo>
                    <a:lnTo>
                      <a:pt x="83" y="19"/>
                    </a:lnTo>
                    <a:lnTo>
                      <a:pt x="81" y="18"/>
                    </a:lnTo>
                    <a:lnTo>
                      <a:pt x="78" y="17"/>
                    </a:lnTo>
                    <a:lnTo>
                      <a:pt x="77" y="18"/>
                    </a:lnTo>
                    <a:lnTo>
                      <a:pt x="76" y="18"/>
                    </a:lnTo>
                    <a:lnTo>
                      <a:pt x="75" y="20"/>
                    </a:lnTo>
                    <a:lnTo>
                      <a:pt x="74" y="20"/>
                    </a:lnTo>
                    <a:lnTo>
                      <a:pt x="73" y="20"/>
                    </a:lnTo>
                    <a:lnTo>
                      <a:pt x="72" y="20"/>
                    </a:lnTo>
                    <a:lnTo>
                      <a:pt x="72" y="19"/>
                    </a:lnTo>
                    <a:lnTo>
                      <a:pt x="72" y="18"/>
                    </a:lnTo>
                    <a:lnTo>
                      <a:pt x="72" y="15"/>
                    </a:lnTo>
                    <a:lnTo>
                      <a:pt x="72" y="14"/>
                    </a:lnTo>
                    <a:lnTo>
                      <a:pt x="70" y="14"/>
                    </a:lnTo>
                    <a:lnTo>
                      <a:pt x="69" y="12"/>
                    </a:lnTo>
                    <a:lnTo>
                      <a:pt x="67" y="10"/>
                    </a:lnTo>
                    <a:lnTo>
                      <a:pt x="64" y="8"/>
                    </a:lnTo>
                    <a:lnTo>
                      <a:pt x="63" y="7"/>
                    </a:lnTo>
                    <a:lnTo>
                      <a:pt x="60" y="6"/>
                    </a:lnTo>
                    <a:lnTo>
                      <a:pt x="56" y="4"/>
                    </a:lnTo>
                    <a:lnTo>
                      <a:pt x="55" y="4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4" y="1"/>
                    </a:lnTo>
                    <a:lnTo>
                      <a:pt x="53" y="1"/>
                    </a:lnTo>
                    <a:lnTo>
                      <a:pt x="51" y="1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4" y="1"/>
                    </a:lnTo>
                    <a:lnTo>
                      <a:pt x="44" y="5"/>
                    </a:lnTo>
                    <a:lnTo>
                      <a:pt x="44" y="6"/>
                    </a:lnTo>
                    <a:lnTo>
                      <a:pt x="42" y="6"/>
                    </a:lnTo>
                    <a:lnTo>
                      <a:pt x="40" y="7"/>
                    </a:lnTo>
                    <a:lnTo>
                      <a:pt x="39" y="8"/>
                    </a:lnTo>
                    <a:lnTo>
                      <a:pt x="40" y="9"/>
                    </a:lnTo>
                    <a:lnTo>
                      <a:pt x="41" y="11"/>
                    </a:lnTo>
                    <a:lnTo>
                      <a:pt x="40" y="12"/>
                    </a:lnTo>
                    <a:lnTo>
                      <a:pt x="39" y="12"/>
                    </a:lnTo>
                    <a:lnTo>
                      <a:pt x="37" y="12"/>
                    </a:lnTo>
                    <a:lnTo>
                      <a:pt x="35" y="13"/>
                    </a:lnTo>
                    <a:lnTo>
                      <a:pt x="34" y="14"/>
                    </a:lnTo>
                    <a:lnTo>
                      <a:pt x="31" y="15"/>
                    </a:lnTo>
                    <a:lnTo>
                      <a:pt x="29" y="15"/>
                    </a:lnTo>
                    <a:lnTo>
                      <a:pt x="26" y="17"/>
                    </a:lnTo>
                    <a:lnTo>
                      <a:pt x="23" y="17"/>
                    </a:lnTo>
                    <a:lnTo>
                      <a:pt x="21" y="17"/>
                    </a:lnTo>
                    <a:lnTo>
                      <a:pt x="20" y="18"/>
                    </a:lnTo>
                    <a:lnTo>
                      <a:pt x="19" y="18"/>
                    </a:lnTo>
                    <a:lnTo>
                      <a:pt x="18" y="18"/>
                    </a:lnTo>
                    <a:lnTo>
                      <a:pt x="16" y="18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9" y="20"/>
                    </a:lnTo>
                    <a:lnTo>
                      <a:pt x="7" y="21"/>
                    </a:lnTo>
                    <a:lnTo>
                      <a:pt x="7" y="31"/>
                    </a:lnTo>
                    <a:lnTo>
                      <a:pt x="6" y="3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58" name="Freeform 1037">
                <a:extLst>
                  <a:ext uri="{FF2B5EF4-FFF2-40B4-BE49-F238E27FC236}">
                    <a16:creationId xmlns:a16="http://schemas.microsoft.com/office/drawing/2014/main" xmlns="" id="{D14F3440-E55B-47C7-B054-4A1B63F3E8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0586" y="2258235"/>
                <a:ext cx="1531911" cy="1514476"/>
              </a:xfrm>
              <a:custGeom>
                <a:avLst/>
                <a:gdLst>
                  <a:gd name="T0" fmla="*/ 2147483646 w 149"/>
                  <a:gd name="T1" fmla="*/ 2147483646 h 148"/>
                  <a:gd name="T2" fmla="*/ 2147483646 w 149"/>
                  <a:gd name="T3" fmla="*/ 2147483646 h 148"/>
                  <a:gd name="T4" fmla="*/ 2147483646 w 149"/>
                  <a:gd name="T5" fmla="*/ 2147483646 h 148"/>
                  <a:gd name="T6" fmla="*/ 2147483646 w 149"/>
                  <a:gd name="T7" fmla="*/ 2147483646 h 148"/>
                  <a:gd name="T8" fmla="*/ 2147483646 w 149"/>
                  <a:gd name="T9" fmla="*/ 2147483646 h 148"/>
                  <a:gd name="T10" fmla="*/ 2147483646 w 149"/>
                  <a:gd name="T11" fmla="*/ 2147483646 h 148"/>
                  <a:gd name="T12" fmla="*/ 2147483646 w 149"/>
                  <a:gd name="T13" fmla="*/ 2147483646 h 148"/>
                  <a:gd name="T14" fmla="*/ 2147483646 w 149"/>
                  <a:gd name="T15" fmla="*/ 2147483646 h 148"/>
                  <a:gd name="T16" fmla="*/ 2147483646 w 149"/>
                  <a:gd name="T17" fmla="*/ 2147483646 h 148"/>
                  <a:gd name="T18" fmla="*/ 2147483646 w 149"/>
                  <a:gd name="T19" fmla="*/ 2147483646 h 148"/>
                  <a:gd name="T20" fmla="*/ 2147483646 w 149"/>
                  <a:gd name="T21" fmla="*/ 2147483646 h 148"/>
                  <a:gd name="T22" fmla="*/ 2147483646 w 149"/>
                  <a:gd name="T23" fmla="*/ 2147483646 h 148"/>
                  <a:gd name="T24" fmla="*/ 2147483646 w 149"/>
                  <a:gd name="T25" fmla="*/ 2147483646 h 148"/>
                  <a:gd name="T26" fmla="*/ 2147483646 w 149"/>
                  <a:gd name="T27" fmla="*/ 2147483646 h 148"/>
                  <a:gd name="T28" fmla="*/ 2147483646 w 149"/>
                  <a:gd name="T29" fmla="*/ 2147483646 h 148"/>
                  <a:gd name="T30" fmla="*/ 2147483646 w 149"/>
                  <a:gd name="T31" fmla="*/ 2147483646 h 148"/>
                  <a:gd name="T32" fmla="*/ 2147483646 w 149"/>
                  <a:gd name="T33" fmla="*/ 2147483646 h 148"/>
                  <a:gd name="T34" fmla="*/ 2147483646 w 149"/>
                  <a:gd name="T35" fmla="*/ 2147483646 h 148"/>
                  <a:gd name="T36" fmla="*/ 2147483646 w 149"/>
                  <a:gd name="T37" fmla="*/ 2147483646 h 148"/>
                  <a:gd name="T38" fmla="*/ 2147483646 w 149"/>
                  <a:gd name="T39" fmla="*/ 2147483646 h 148"/>
                  <a:gd name="T40" fmla="*/ 2147483646 w 149"/>
                  <a:gd name="T41" fmla="*/ 2147483646 h 148"/>
                  <a:gd name="T42" fmla="*/ 2147483646 w 149"/>
                  <a:gd name="T43" fmla="*/ 2147483646 h 148"/>
                  <a:gd name="T44" fmla="*/ 2147483646 w 149"/>
                  <a:gd name="T45" fmla="*/ 2147483646 h 148"/>
                  <a:gd name="T46" fmla="*/ 2147483646 w 149"/>
                  <a:gd name="T47" fmla="*/ 2147483646 h 148"/>
                  <a:gd name="T48" fmla="*/ 2147483646 w 149"/>
                  <a:gd name="T49" fmla="*/ 2147483646 h 148"/>
                  <a:gd name="T50" fmla="*/ 2147483646 w 149"/>
                  <a:gd name="T51" fmla="*/ 2147483646 h 148"/>
                  <a:gd name="T52" fmla="*/ 2147483646 w 149"/>
                  <a:gd name="T53" fmla="*/ 2147483646 h 148"/>
                  <a:gd name="T54" fmla="*/ 2147483646 w 149"/>
                  <a:gd name="T55" fmla="*/ 2147483646 h 148"/>
                  <a:gd name="T56" fmla="*/ 2147483646 w 149"/>
                  <a:gd name="T57" fmla="*/ 2147483646 h 148"/>
                  <a:gd name="T58" fmla="*/ 2147483646 w 149"/>
                  <a:gd name="T59" fmla="*/ 2147483646 h 148"/>
                  <a:gd name="T60" fmla="*/ 2147483646 w 149"/>
                  <a:gd name="T61" fmla="*/ 2147483646 h 148"/>
                  <a:gd name="T62" fmla="*/ 2147483646 w 149"/>
                  <a:gd name="T63" fmla="*/ 2147483646 h 148"/>
                  <a:gd name="T64" fmla="*/ 2147483646 w 149"/>
                  <a:gd name="T65" fmla="*/ 2147483646 h 148"/>
                  <a:gd name="T66" fmla="*/ 2147483646 w 149"/>
                  <a:gd name="T67" fmla="*/ 2147483646 h 148"/>
                  <a:gd name="T68" fmla="*/ 2147483646 w 149"/>
                  <a:gd name="T69" fmla="*/ 2147483646 h 148"/>
                  <a:gd name="T70" fmla="*/ 2147483646 w 149"/>
                  <a:gd name="T71" fmla="*/ 2147483646 h 148"/>
                  <a:gd name="T72" fmla="*/ 2147483646 w 149"/>
                  <a:gd name="T73" fmla="*/ 2147483646 h 148"/>
                  <a:gd name="T74" fmla="*/ 2147483646 w 149"/>
                  <a:gd name="T75" fmla="*/ 2147483646 h 148"/>
                  <a:gd name="T76" fmla="*/ 2147483646 w 149"/>
                  <a:gd name="T77" fmla="*/ 2147483646 h 148"/>
                  <a:gd name="T78" fmla="*/ 2147483646 w 149"/>
                  <a:gd name="T79" fmla="*/ 2147483646 h 148"/>
                  <a:gd name="T80" fmla="*/ 2147483646 w 149"/>
                  <a:gd name="T81" fmla="*/ 2147483646 h 148"/>
                  <a:gd name="T82" fmla="*/ 2147483646 w 149"/>
                  <a:gd name="T83" fmla="*/ 2147483646 h 148"/>
                  <a:gd name="T84" fmla="*/ 2147483646 w 149"/>
                  <a:gd name="T85" fmla="*/ 2147483646 h 148"/>
                  <a:gd name="T86" fmla="*/ 2147483646 w 149"/>
                  <a:gd name="T87" fmla="*/ 2147483646 h 148"/>
                  <a:gd name="T88" fmla="*/ 2147483646 w 149"/>
                  <a:gd name="T89" fmla="*/ 2147483646 h 148"/>
                  <a:gd name="T90" fmla="*/ 2147483646 w 149"/>
                  <a:gd name="T91" fmla="*/ 2147483646 h 148"/>
                  <a:gd name="T92" fmla="*/ 2147483646 w 149"/>
                  <a:gd name="T93" fmla="*/ 2147483646 h 148"/>
                  <a:gd name="T94" fmla="*/ 2147483646 w 149"/>
                  <a:gd name="T95" fmla="*/ 2147483646 h 148"/>
                  <a:gd name="T96" fmla="*/ 2147483646 w 149"/>
                  <a:gd name="T97" fmla="*/ 2147483646 h 148"/>
                  <a:gd name="T98" fmla="*/ 2147483646 w 149"/>
                  <a:gd name="T99" fmla="*/ 2147483646 h 148"/>
                  <a:gd name="T100" fmla="*/ 2147483646 w 149"/>
                  <a:gd name="T101" fmla="*/ 2147483646 h 148"/>
                  <a:gd name="T102" fmla="*/ 2147483646 w 149"/>
                  <a:gd name="T103" fmla="*/ 2147483646 h 148"/>
                  <a:gd name="T104" fmla="*/ 2147483646 w 149"/>
                  <a:gd name="T105" fmla="*/ 2147483646 h 148"/>
                  <a:gd name="T106" fmla="*/ 2147483646 w 149"/>
                  <a:gd name="T107" fmla="*/ 2147483646 h 148"/>
                  <a:gd name="T108" fmla="*/ 2147483646 w 149"/>
                  <a:gd name="T109" fmla="*/ 2147483646 h 148"/>
                  <a:gd name="T110" fmla="*/ 2147483646 w 149"/>
                  <a:gd name="T111" fmla="*/ 2147483646 h 14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49" h="148">
                    <a:moveTo>
                      <a:pt x="112" y="93"/>
                    </a:moveTo>
                    <a:lnTo>
                      <a:pt x="116" y="91"/>
                    </a:lnTo>
                    <a:lnTo>
                      <a:pt x="118" y="90"/>
                    </a:lnTo>
                    <a:lnTo>
                      <a:pt x="126" y="88"/>
                    </a:lnTo>
                    <a:lnTo>
                      <a:pt x="131" y="86"/>
                    </a:lnTo>
                    <a:lnTo>
                      <a:pt x="135" y="86"/>
                    </a:lnTo>
                    <a:lnTo>
                      <a:pt x="139" y="85"/>
                    </a:lnTo>
                    <a:lnTo>
                      <a:pt x="144" y="83"/>
                    </a:lnTo>
                    <a:lnTo>
                      <a:pt x="148" y="81"/>
                    </a:lnTo>
                    <a:lnTo>
                      <a:pt x="149" y="79"/>
                    </a:lnTo>
                    <a:lnTo>
                      <a:pt x="149" y="75"/>
                    </a:lnTo>
                    <a:lnTo>
                      <a:pt x="149" y="74"/>
                    </a:lnTo>
                    <a:lnTo>
                      <a:pt x="148" y="71"/>
                    </a:lnTo>
                    <a:lnTo>
                      <a:pt x="146" y="69"/>
                    </a:lnTo>
                    <a:lnTo>
                      <a:pt x="144" y="67"/>
                    </a:lnTo>
                    <a:lnTo>
                      <a:pt x="140" y="66"/>
                    </a:lnTo>
                    <a:lnTo>
                      <a:pt x="137" y="66"/>
                    </a:lnTo>
                    <a:lnTo>
                      <a:pt x="136" y="66"/>
                    </a:lnTo>
                    <a:lnTo>
                      <a:pt x="132" y="65"/>
                    </a:lnTo>
                    <a:lnTo>
                      <a:pt x="126" y="65"/>
                    </a:lnTo>
                    <a:lnTo>
                      <a:pt x="122" y="65"/>
                    </a:lnTo>
                    <a:lnTo>
                      <a:pt x="122" y="66"/>
                    </a:lnTo>
                    <a:lnTo>
                      <a:pt x="121" y="66"/>
                    </a:lnTo>
                    <a:lnTo>
                      <a:pt x="115" y="65"/>
                    </a:lnTo>
                    <a:lnTo>
                      <a:pt x="112" y="65"/>
                    </a:lnTo>
                    <a:lnTo>
                      <a:pt x="100" y="65"/>
                    </a:lnTo>
                    <a:lnTo>
                      <a:pt x="98" y="64"/>
                    </a:lnTo>
                    <a:lnTo>
                      <a:pt x="96" y="62"/>
                    </a:lnTo>
                    <a:lnTo>
                      <a:pt x="94" y="59"/>
                    </a:lnTo>
                    <a:lnTo>
                      <a:pt x="95" y="58"/>
                    </a:lnTo>
                    <a:lnTo>
                      <a:pt x="95" y="57"/>
                    </a:lnTo>
                    <a:lnTo>
                      <a:pt x="94" y="57"/>
                    </a:lnTo>
                    <a:lnTo>
                      <a:pt x="91" y="57"/>
                    </a:lnTo>
                    <a:lnTo>
                      <a:pt x="88" y="57"/>
                    </a:lnTo>
                    <a:lnTo>
                      <a:pt x="88" y="58"/>
                    </a:lnTo>
                    <a:lnTo>
                      <a:pt x="87" y="60"/>
                    </a:lnTo>
                    <a:lnTo>
                      <a:pt x="85" y="63"/>
                    </a:lnTo>
                    <a:lnTo>
                      <a:pt x="84" y="64"/>
                    </a:lnTo>
                    <a:lnTo>
                      <a:pt x="82" y="64"/>
                    </a:lnTo>
                    <a:lnTo>
                      <a:pt x="79" y="65"/>
                    </a:lnTo>
                    <a:lnTo>
                      <a:pt x="74" y="65"/>
                    </a:lnTo>
                    <a:lnTo>
                      <a:pt x="70" y="65"/>
                    </a:lnTo>
                    <a:lnTo>
                      <a:pt x="68" y="65"/>
                    </a:lnTo>
                    <a:lnTo>
                      <a:pt x="66" y="64"/>
                    </a:lnTo>
                    <a:lnTo>
                      <a:pt x="66" y="63"/>
                    </a:lnTo>
                    <a:lnTo>
                      <a:pt x="66" y="62"/>
                    </a:lnTo>
                    <a:lnTo>
                      <a:pt x="65" y="62"/>
                    </a:lnTo>
                    <a:lnTo>
                      <a:pt x="65" y="60"/>
                    </a:lnTo>
                    <a:lnTo>
                      <a:pt x="65" y="59"/>
                    </a:lnTo>
                    <a:lnTo>
                      <a:pt x="63" y="58"/>
                    </a:lnTo>
                    <a:lnTo>
                      <a:pt x="59" y="59"/>
                    </a:lnTo>
                    <a:lnTo>
                      <a:pt x="57" y="59"/>
                    </a:lnTo>
                    <a:lnTo>
                      <a:pt x="54" y="59"/>
                    </a:lnTo>
                    <a:lnTo>
                      <a:pt x="51" y="59"/>
                    </a:lnTo>
                    <a:lnTo>
                      <a:pt x="50" y="58"/>
                    </a:lnTo>
                    <a:lnTo>
                      <a:pt x="48" y="57"/>
                    </a:lnTo>
                    <a:lnTo>
                      <a:pt x="47" y="55"/>
                    </a:lnTo>
                    <a:lnTo>
                      <a:pt x="44" y="54"/>
                    </a:lnTo>
                    <a:lnTo>
                      <a:pt x="42" y="55"/>
                    </a:lnTo>
                    <a:lnTo>
                      <a:pt x="41" y="55"/>
                    </a:lnTo>
                    <a:lnTo>
                      <a:pt x="40" y="56"/>
                    </a:lnTo>
                    <a:lnTo>
                      <a:pt x="40" y="57"/>
                    </a:lnTo>
                    <a:lnTo>
                      <a:pt x="38" y="59"/>
                    </a:lnTo>
                    <a:lnTo>
                      <a:pt x="37" y="60"/>
                    </a:lnTo>
                    <a:lnTo>
                      <a:pt x="36" y="59"/>
                    </a:lnTo>
                    <a:lnTo>
                      <a:pt x="35" y="58"/>
                    </a:lnTo>
                    <a:lnTo>
                      <a:pt x="35" y="57"/>
                    </a:lnTo>
                    <a:lnTo>
                      <a:pt x="35" y="55"/>
                    </a:lnTo>
                    <a:lnTo>
                      <a:pt x="37" y="53"/>
                    </a:lnTo>
                    <a:lnTo>
                      <a:pt x="38" y="53"/>
                    </a:lnTo>
                    <a:lnTo>
                      <a:pt x="40" y="52"/>
                    </a:lnTo>
                    <a:lnTo>
                      <a:pt x="41" y="51"/>
                    </a:lnTo>
                    <a:lnTo>
                      <a:pt x="41" y="49"/>
                    </a:lnTo>
                    <a:lnTo>
                      <a:pt x="41" y="48"/>
                    </a:lnTo>
                    <a:lnTo>
                      <a:pt x="41" y="47"/>
                    </a:lnTo>
                    <a:lnTo>
                      <a:pt x="42" y="46"/>
                    </a:lnTo>
                    <a:lnTo>
                      <a:pt x="42" y="45"/>
                    </a:lnTo>
                    <a:lnTo>
                      <a:pt x="42" y="43"/>
                    </a:lnTo>
                    <a:lnTo>
                      <a:pt x="42" y="42"/>
                    </a:lnTo>
                    <a:lnTo>
                      <a:pt x="41" y="42"/>
                    </a:lnTo>
                    <a:lnTo>
                      <a:pt x="41" y="41"/>
                    </a:lnTo>
                    <a:lnTo>
                      <a:pt x="41" y="40"/>
                    </a:lnTo>
                    <a:lnTo>
                      <a:pt x="40" y="40"/>
                    </a:lnTo>
                    <a:lnTo>
                      <a:pt x="38" y="38"/>
                    </a:lnTo>
                    <a:lnTo>
                      <a:pt x="38" y="37"/>
                    </a:lnTo>
                    <a:lnTo>
                      <a:pt x="37" y="36"/>
                    </a:lnTo>
                    <a:lnTo>
                      <a:pt x="37" y="35"/>
                    </a:lnTo>
                    <a:lnTo>
                      <a:pt x="32" y="31"/>
                    </a:lnTo>
                    <a:lnTo>
                      <a:pt x="32" y="29"/>
                    </a:lnTo>
                    <a:lnTo>
                      <a:pt x="31" y="27"/>
                    </a:lnTo>
                    <a:lnTo>
                      <a:pt x="31" y="26"/>
                    </a:lnTo>
                    <a:lnTo>
                      <a:pt x="33" y="24"/>
                    </a:lnTo>
                    <a:lnTo>
                      <a:pt x="34" y="22"/>
                    </a:lnTo>
                    <a:lnTo>
                      <a:pt x="35" y="20"/>
                    </a:lnTo>
                    <a:lnTo>
                      <a:pt x="36" y="19"/>
                    </a:lnTo>
                    <a:lnTo>
                      <a:pt x="36" y="17"/>
                    </a:lnTo>
                    <a:lnTo>
                      <a:pt x="36" y="15"/>
                    </a:lnTo>
                    <a:lnTo>
                      <a:pt x="35" y="13"/>
                    </a:lnTo>
                    <a:lnTo>
                      <a:pt x="34" y="13"/>
                    </a:lnTo>
                    <a:lnTo>
                      <a:pt x="31" y="11"/>
                    </a:lnTo>
                    <a:lnTo>
                      <a:pt x="31" y="10"/>
                    </a:lnTo>
                    <a:lnTo>
                      <a:pt x="27" y="7"/>
                    </a:lnTo>
                    <a:lnTo>
                      <a:pt x="27" y="5"/>
                    </a:lnTo>
                    <a:lnTo>
                      <a:pt x="27" y="3"/>
                    </a:lnTo>
                    <a:lnTo>
                      <a:pt x="28" y="3"/>
                    </a:lnTo>
                    <a:lnTo>
                      <a:pt x="28" y="0"/>
                    </a:lnTo>
                    <a:lnTo>
                      <a:pt x="24" y="1"/>
                    </a:lnTo>
                    <a:lnTo>
                      <a:pt x="21" y="4"/>
                    </a:lnTo>
                    <a:lnTo>
                      <a:pt x="20" y="5"/>
                    </a:lnTo>
                    <a:lnTo>
                      <a:pt x="17" y="7"/>
                    </a:lnTo>
                    <a:lnTo>
                      <a:pt x="17" y="9"/>
                    </a:lnTo>
                    <a:lnTo>
                      <a:pt x="16" y="10"/>
                    </a:lnTo>
                    <a:lnTo>
                      <a:pt x="14" y="11"/>
                    </a:lnTo>
                    <a:lnTo>
                      <a:pt x="13" y="11"/>
                    </a:lnTo>
                    <a:lnTo>
                      <a:pt x="12" y="12"/>
                    </a:lnTo>
                    <a:lnTo>
                      <a:pt x="11" y="13"/>
                    </a:lnTo>
                    <a:lnTo>
                      <a:pt x="8" y="14"/>
                    </a:lnTo>
                    <a:lnTo>
                      <a:pt x="6" y="15"/>
                    </a:lnTo>
                    <a:lnTo>
                      <a:pt x="6" y="16"/>
                    </a:lnTo>
                    <a:lnTo>
                      <a:pt x="6" y="17"/>
                    </a:lnTo>
                    <a:lnTo>
                      <a:pt x="6" y="18"/>
                    </a:lnTo>
                    <a:lnTo>
                      <a:pt x="8" y="21"/>
                    </a:lnTo>
                    <a:lnTo>
                      <a:pt x="9" y="23"/>
                    </a:lnTo>
                    <a:lnTo>
                      <a:pt x="9" y="24"/>
                    </a:lnTo>
                    <a:lnTo>
                      <a:pt x="10" y="26"/>
                    </a:lnTo>
                    <a:lnTo>
                      <a:pt x="10" y="30"/>
                    </a:lnTo>
                    <a:lnTo>
                      <a:pt x="10" y="32"/>
                    </a:lnTo>
                    <a:lnTo>
                      <a:pt x="10" y="34"/>
                    </a:lnTo>
                    <a:lnTo>
                      <a:pt x="9" y="34"/>
                    </a:lnTo>
                    <a:lnTo>
                      <a:pt x="6" y="34"/>
                    </a:lnTo>
                    <a:lnTo>
                      <a:pt x="5" y="35"/>
                    </a:lnTo>
                    <a:lnTo>
                      <a:pt x="5" y="37"/>
                    </a:lnTo>
                    <a:lnTo>
                      <a:pt x="4" y="39"/>
                    </a:lnTo>
                    <a:lnTo>
                      <a:pt x="3" y="43"/>
                    </a:lnTo>
                    <a:lnTo>
                      <a:pt x="2" y="45"/>
                    </a:lnTo>
                    <a:lnTo>
                      <a:pt x="1" y="48"/>
                    </a:lnTo>
                    <a:lnTo>
                      <a:pt x="0" y="49"/>
                    </a:lnTo>
                    <a:lnTo>
                      <a:pt x="1" y="50"/>
                    </a:lnTo>
                    <a:lnTo>
                      <a:pt x="2" y="51"/>
                    </a:lnTo>
                    <a:lnTo>
                      <a:pt x="4" y="51"/>
                    </a:lnTo>
                    <a:lnTo>
                      <a:pt x="6" y="51"/>
                    </a:lnTo>
                    <a:lnTo>
                      <a:pt x="7" y="51"/>
                    </a:lnTo>
                    <a:lnTo>
                      <a:pt x="8" y="52"/>
                    </a:lnTo>
                    <a:lnTo>
                      <a:pt x="8" y="53"/>
                    </a:lnTo>
                    <a:lnTo>
                      <a:pt x="6" y="59"/>
                    </a:lnTo>
                    <a:lnTo>
                      <a:pt x="12" y="61"/>
                    </a:lnTo>
                    <a:lnTo>
                      <a:pt x="13" y="61"/>
                    </a:lnTo>
                    <a:lnTo>
                      <a:pt x="15" y="62"/>
                    </a:lnTo>
                    <a:lnTo>
                      <a:pt x="16" y="64"/>
                    </a:lnTo>
                    <a:lnTo>
                      <a:pt x="16" y="65"/>
                    </a:lnTo>
                    <a:lnTo>
                      <a:pt x="17" y="67"/>
                    </a:lnTo>
                    <a:lnTo>
                      <a:pt x="18" y="68"/>
                    </a:lnTo>
                    <a:lnTo>
                      <a:pt x="19" y="69"/>
                    </a:lnTo>
                    <a:lnTo>
                      <a:pt x="20" y="69"/>
                    </a:lnTo>
                    <a:lnTo>
                      <a:pt x="20" y="71"/>
                    </a:lnTo>
                    <a:lnTo>
                      <a:pt x="20" y="72"/>
                    </a:lnTo>
                    <a:lnTo>
                      <a:pt x="19" y="73"/>
                    </a:lnTo>
                    <a:lnTo>
                      <a:pt x="18" y="77"/>
                    </a:lnTo>
                    <a:lnTo>
                      <a:pt x="17" y="80"/>
                    </a:lnTo>
                    <a:lnTo>
                      <a:pt x="17" y="81"/>
                    </a:lnTo>
                    <a:lnTo>
                      <a:pt x="14" y="81"/>
                    </a:lnTo>
                    <a:lnTo>
                      <a:pt x="13" y="81"/>
                    </a:lnTo>
                    <a:lnTo>
                      <a:pt x="12" y="82"/>
                    </a:lnTo>
                    <a:lnTo>
                      <a:pt x="11" y="83"/>
                    </a:lnTo>
                    <a:lnTo>
                      <a:pt x="12" y="88"/>
                    </a:lnTo>
                    <a:lnTo>
                      <a:pt x="11" y="89"/>
                    </a:lnTo>
                    <a:lnTo>
                      <a:pt x="10" y="90"/>
                    </a:lnTo>
                    <a:lnTo>
                      <a:pt x="11" y="91"/>
                    </a:lnTo>
                    <a:lnTo>
                      <a:pt x="11" y="92"/>
                    </a:lnTo>
                    <a:lnTo>
                      <a:pt x="12" y="92"/>
                    </a:lnTo>
                    <a:lnTo>
                      <a:pt x="12" y="93"/>
                    </a:lnTo>
                    <a:lnTo>
                      <a:pt x="12" y="94"/>
                    </a:lnTo>
                    <a:lnTo>
                      <a:pt x="13" y="95"/>
                    </a:lnTo>
                    <a:lnTo>
                      <a:pt x="13" y="96"/>
                    </a:lnTo>
                    <a:lnTo>
                      <a:pt x="14" y="97"/>
                    </a:lnTo>
                    <a:lnTo>
                      <a:pt x="16" y="98"/>
                    </a:lnTo>
                    <a:lnTo>
                      <a:pt x="17" y="98"/>
                    </a:lnTo>
                    <a:lnTo>
                      <a:pt x="18" y="98"/>
                    </a:lnTo>
                    <a:lnTo>
                      <a:pt x="19" y="99"/>
                    </a:lnTo>
                    <a:lnTo>
                      <a:pt x="22" y="100"/>
                    </a:lnTo>
                    <a:lnTo>
                      <a:pt x="23" y="100"/>
                    </a:lnTo>
                    <a:lnTo>
                      <a:pt x="25" y="100"/>
                    </a:lnTo>
                    <a:lnTo>
                      <a:pt x="26" y="101"/>
                    </a:lnTo>
                    <a:lnTo>
                      <a:pt x="29" y="101"/>
                    </a:lnTo>
                    <a:lnTo>
                      <a:pt x="31" y="102"/>
                    </a:lnTo>
                    <a:lnTo>
                      <a:pt x="32" y="102"/>
                    </a:lnTo>
                    <a:lnTo>
                      <a:pt x="33" y="103"/>
                    </a:lnTo>
                    <a:lnTo>
                      <a:pt x="35" y="105"/>
                    </a:lnTo>
                    <a:lnTo>
                      <a:pt x="35" y="106"/>
                    </a:lnTo>
                    <a:lnTo>
                      <a:pt x="37" y="108"/>
                    </a:lnTo>
                    <a:lnTo>
                      <a:pt x="40" y="112"/>
                    </a:lnTo>
                    <a:lnTo>
                      <a:pt x="41" y="113"/>
                    </a:lnTo>
                    <a:lnTo>
                      <a:pt x="41" y="114"/>
                    </a:lnTo>
                    <a:lnTo>
                      <a:pt x="42" y="114"/>
                    </a:lnTo>
                    <a:lnTo>
                      <a:pt x="42" y="115"/>
                    </a:lnTo>
                    <a:lnTo>
                      <a:pt x="43" y="117"/>
                    </a:lnTo>
                    <a:lnTo>
                      <a:pt x="43" y="121"/>
                    </a:lnTo>
                    <a:lnTo>
                      <a:pt x="45" y="122"/>
                    </a:lnTo>
                    <a:lnTo>
                      <a:pt x="46" y="122"/>
                    </a:lnTo>
                    <a:lnTo>
                      <a:pt x="47" y="123"/>
                    </a:lnTo>
                    <a:lnTo>
                      <a:pt x="49" y="124"/>
                    </a:lnTo>
                    <a:lnTo>
                      <a:pt x="52" y="126"/>
                    </a:lnTo>
                    <a:lnTo>
                      <a:pt x="55" y="128"/>
                    </a:lnTo>
                    <a:lnTo>
                      <a:pt x="57" y="130"/>
                    </a:lnTo>
                    <a:lnTo>
                      <a:pt x="58" y="130"/>
                    </a:lnTo>
                    <a:lnTo>
                      <a:pt x="58" y="131"/>
                    </a:lnTo>
                    <a:lnTo>
                      <a:pt x="60" y="132"/>
                    </a:lnTo>
                    <a:lnTo>
                      <a:pt x="61" y="135"/>
                    </a:lnTo>
                    <a:lnTo>
                      <a:pt x="62" y="136"/>
                    </a:lnTo>
                    <a:lnTo>
                      <a:pt x="63" y="139"/>
                    </a:lnTo>
                    <a:lnTo>
                      <a:pt x="65" y="141"/>
                    </a:lnTo>
                    <a:lnTo>
                      <a:pt x="67" y="143"/>
                    </a:lnTo>
                    <a:lnTo>
                      <a:pt x="70" y="145"/>
                    </a:lnTo>
                    <a:lnTo>
                      <a:pt x="71" y="145"/>
                    </a:lnTo>
                    <a:lnTo>
                      <a:pt x="73" y="145"/>
                    </a:lnTo>
                    <a:lnTo>
                      <a:pt x="75" y="146"/>
                    </a:lnTo>
                    <a:lnTo>
                      <a:pt x="77" y="146"/>
                    </a:lnTo>
                    <a:lnTo>
                      <a:pt x="80" y="147"/>
                    </a:lnTo>
                    <a:lnTo>
                      <a:pt x="87" y="148"/>
                    </a:lnTo>
                    <a:lnTo>
                      <a:pt x="90" y="148"/>
                    </a:lnTo>
                    <a:lnTo>
                      <a:pt x="92" y="148"/>
                    </a:lnTo>
                    <a:lnTo>
                      <a:pt x="94" y="148"/>
                    </a:lnTo>
                    <a:lnTo>
                      <a:pt x="95" y="148"/>
                    </a:lnTo>
                    <a:lnTo>
                      <a:pt x="97" y="148"/>
                    </a:lnTo>
                    <a:lnTo>
                      <a:pt x="99" y="147"/>
                    </a:lnTo>
                    <a:lnTo>
                      <a:pt x="100" y="147"/>
                    </a:lnTo>
                    <a:lnTo>
                      <a:pt x="102" y="147"/>
                    </a:lnTo>
                    <a:lnTo>
                      <a:pt x="104" y="146"/>
                    </a:lnTo>
                    <a:lnTo>
                      <a:pt x="107" y="146"/>
                    </a:lnTo>
                    <a:lnTo>
                      <a:pt x="113" y="145"/>
                    </a:lnTo>
                    <a:lnTo>
                      <a:pt x="114" y="144"/>
                    </a:lnTo>
                    <a:lnTo>
                      <a:pt x="115" y="142"/>
                    </a:lnTo>
                    <a:lnTo>
                      <a:pt x="115" y="137"/>
                    </a:lnTo>
                    <a:lnTo>
                      <a:pt x="114" y="133"/>
                    </a:lnTo>
                    <a:lnTo>
                      <a:pt x="114" y="130"/>
                    </a:lnTo>
                    <a:lnTo>
                      <a:pt x="113" y="128"/>
                    </a:lnTo>
                    <a:lnTo>
                      <a:pt x="113" y="123"/>
                    </a:lnTo>
                    <a:lnTo>
                      <a:pt x="111" y="122"/>
                    </a:lnTo>
                    <a:lnTo>
                      <a:pt x="106" y="121"/>
                    </a:lnTo>
                    <a:lnTo>
                      <a:pt x="106" y="116"/>
                    </a:lnTo>
                    <a:lnTo>
                      <a:pt x="106" y="113"/>
                    </a:lnTo>
                    <a:lnTo>
                      <a:pt x="106" y="109"/>
                    </a:lnTo>
                    <a:lnTo>
                      <a:pt x="106" y="107"/>
                    </a:lnTo>
                    <a:lnTo>
                      <a:pt x="106" y="104"/>
                    </a:lnTo>
                    <a:lnTo>
                      <a:pt x="107" y="104"/>
                    </a:lnTo>
                    <a:lnTo>
                      <a:pt x="111" y="103"/>
                    </a:lnTo>
                    <a:lnTo>
                      <a:pt x="113" y="103"/>
                    </a:lnTo>
                    <a:lnTo>
                      <a:pt x="114" y="101"/>
                    </a:lnTo>
                    <a:lnTo>
                      <a:pt x="114" y="99"/>
                    </a:lnTo>
                    <a:lnTo>
                      <a:pt x="113" y="99"/>
                    </a:lnTo>
                    <a:lnTo>
                      <a:pt x="112" y="98"/>
                    </a:lnTo>
                    <a:lnTo>
                      <a:pt x="112" y="97"/>
                    </a:lnTo>
                    <a:lnTo>
                      <a:pt x="110" y="97"/>
                    </a:lnTo>
                    <a:lnTo>
                      <a:pt x="110" y="96"/>
                    </a:lnTo>
                    <a:lnTo>
                      <a:pt x="109" y="95"/>
                    </a:lnTo>
                    <a:lnTo>
                      <a:pt x="109" y="94"/>
                    </a:lnTo>
                    <a:lnTo>
                      <a:pt x="110" y="94"/>
                    </a:lnTo>
                    <a:lnTo>
                      <a:pt x="112" y="93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59" name="Freeform 1038">
                <a:extLst>
                  <a:ext uri="{FF2B5EF4-FFF2-40B4-BE49-F238E27FC236}">
                    <a16:creationId xmlns:a16="http://schemas.microsoft.com/office/drawing/2014/main" xmlns="" id="{6F624DEA-656A-4EC7-B32B-0795F7F02A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9555" y="2085055"/>
                <a:ext cx="699127" cy="1088734"/>
              </a:xfrm>
              <a:custGeom>
                <a:avLst/>
                <a:gdLst>
                  <a:gd name="T0" fmla="*/ 2147483646 w 68"/>
                  <a:gd name="T1" fmla="*/ 2147483646 h 108"/>
                  <a:gd name="T2" fmla="*/ 2147483646 w 68"/>
                  <a:gd name="T3" fmla="*/ 2147483646 h 108"/>
                  <a:gd name="T4" fmla="*/ 0 w 68"/>
                  <a:gd name="T5" fmla="*/ 2147483646 h 108"/>
                  <a:gd name="T6" fmla="*/ 2147483646 w 68"/>
                  <a:gd name="T7" fmla="*/ 2147483646 h 108"/>
                  <a:gd name="T8" fmla="*/ 2147483646 w 68"/>
                  <a:gd name="T9" fmla="*/ 2147483646 h 108"/>
                  <a:gd name="T10" fmla="*/ 2147483646 w 68"/>
                  <a:gd name="T11" fmla="*/ 2147483646 h 108"/>
                  <a:gd name="T12" fmla="*/ 2147483646 w 68"/>
                  <a:gd name="T13" fmla="*/ 2147483646 h 108"/>
                  <a:gd name="T14" fmla="*/ 2147483646 w 68"/>
                  <a:gd name="T15" fmla="*/ 2147483646 h 108"/>
                  <a:gd name="T16" fmla="*/ 2147483646 w 68"/>
                  <a:gd name="T17" fmla="*/ 2147483646 h 108"/>
                  <a:gd name="T18" fmla="*/ 2147483646 w 68"/>
                  <a:gd name="T19" fmla="*/ 2147483646 h 108"/>
                  <a:gd name="T20" fmla="*/ 2147483646 w 68"/>
                  <a:gd name="T21" fmla="*/ 2147483646 h 108"/>
                  <a:gd name="T22" fmla="*/ 2147483646 w 68"/>
                  <a:gd name="T23" fmla="*/ 2147483646 h 108"/>
                  <a:gd name="T24" fmla="*/ 2147483646 w 68"/>
                  <a:gd name="T25" fmla="*/ 2147483646 h 108"/>
                  <a:gd name="T26" fmla="*/ 2147483646 w 68"/>
                  <a:gd name="T27" fmla="*/ 2147483646 h 108"/>
                  <a:gd name="T28" fmla="*/ 2147483646 w 68"/>
                  <a:gd name="T29" fmla="*/ 2147483646 h 108"/>
                  <a:gd name="T30" fmla="*/ 2147483646 w 68"/>
                  <a:gd name="T31" fmla="*/ 2147483646 h 108"/>
                  <a:gd name="T32" fmla="*/ 2147483646 w 68"/>
                  <a:gd name="T33" fmla="*/ 2147483646 h 108"/>
                  <a:gd name="T34" fmla="*/ 2147483646 w 68"/>
                  <a:gd name="T35" fmla="*/ 2147483646 h 108"/>
                  <a:gd name="T36" fmla="*/ 2147483646 w 68"/>
                  <a:gd name="T37" fmla="*/ 2147483646 h 108"/>
                  <a:gd name="T38" fmla="*/ 2147483646 w 68"/>
                  <a:gd name="T39" fmla="*/ 2147483646 h 108"/>
                  <a:gd name="T40" fmla="*/ 2147483646 w 68"/>
                  <a:gd name="T41" fmla="*/ 2147483646 h 108"/>
                  <a:gd name="T42" fmla="*/ 2147483646 w 68"/>
                  <a:gd name="T43" fmla="*/ 2147483646 h 108"/>
                  <a:gd name="T44" fmla="*/ 2147483646 w 68"/>
                  <a:gd name="T45" fmla="*/ 2147483646 h 108"/>
                  <a:gd name="T46" fmla="*/ 2147483646 w 68"/>
                  <a:gd name="T47" fmla="*/ 2147483646 h 108"/>
                  <a:gd name="T48" fmla="*/ 2147483646 w 68"/>
                  <a:gd name="T49" fmla="*/ 2147483646 h 108"/>
                  <a:gd name="T50" fmla="*/ 2147483646 w 68"/>
                  <a:gd name="T51" fmla="*/ 2147483646 h 108"/>
                  <a:gd name="T52" fmla="*/ 2147483646 w 68"/>
                  <a:gd name="T53" fmla="*/ 2147483646 h 108"/>
                  <a:gd name="T54" fmla="*/ 2147483646 w 68"/>
                  <a:gd name="T55" fmla="*/ 2147483646 h 108"/>
                  <a:gd name="T56" fmla="*/ 2147483646 w 68"/>
                  <a:gd name="T57" fmla="*/ 2147483646 h 108"/>
                  <a:gd name="T58" fmla="*/ 2147483646 w 68"/>
                  <a:gd name="T59" fmla="*/ 2147483646 h 108"/>
                  <a:gd name="T60" fmla="*/ 2147483646 w 68"/>
                  <a:gd name="T61" fmla="*/ 2147483646 h 108"/>
                  <a:gd name="T62" fmla="*/ 2147483646 w 68"/>
                  <a:gd name="T63" fmla="*/ 2147483646 h 108"/>
                  <a:gd name="T64" fmla="*/ 2147483646 w 68"/>
                  <a:gd name="T65" fmla="*/ 2147483646 h 108"/>
                  <a:gd name="T66" fmla="*/ 2147483646 w 68"/>
                  <a:gd name="T67" fmla="*/ 2147483646 h 108"/>
                  <a:gd name="T68" fmla="*/ 2147483646 w 68"/>
                  <a:gd name="T69" fmla="*/ 2147483646 h 108"/>
                  <a:gd name="T70" fmla="*/ 2147483646 w 68"/>
                  <a:gd name="T71" fmla="*/ 2147483646 h 108"/>
                  <a:gd name="T72" fmla="*/ 2147483646 w 68"/>
                  <a:gd name="T73" fmla="*/ 2147483646 h 108"/>
                  <a:gd name="T74" fmla="*/ 2147483646 w 68"/>
                  <a:gd name="T75" fmla="*/ 2147483646 h 108"/>
                  <a:gd name="T76" fmla="*/ 2147483646 w 68"/>
                  <a:gd name="T77" fmla="*/ 2147483646 h 108"/>
                  <a:gd name="T78" fmla="*/ 2147483646 w 68"/>
                  <a:gd name="T79" fmla="*/ 2147483646 h 108"/>
                  <a:gd name="T80" fmla="*/ 2147483646 w 68"/>
                  <a:gd name="T81" fmla="*/ 2147483646 h 108"/>
                  <a:gd name="T82" fmla="*/ 2147483646 w 68"/>
                  <a:gd name="T83" fmla="*/ 2147483646 h 108"/>
                  <a:gd name="T84" fmla="*/ 2147483646 w 68"/>
                  <a:gd name="T85" fmla="*/ 2147483646 h 108"/>
                  <a:gd name="T86" fmla="*/ 2147483646 w 68"/>
                  <a:gd name="T87" fmla="*/ 2147483646 h 108"/>
                  <a:gd name="T88" fmla="*/ 2147483646 w 68"/>
                  <a:gd name="T89" fmla="*/ 2147483646 h 108"/>
                  <a:gd name="T90" fmla="*/ 2147483646 w 68"/>
                  <a:gd name="T91" fmla="*/ 2147483646 h 108"/>
                  <a:gd name="T92" fmla="*/ 2147483646 w 68"/>
                  <a:gd name="T93" fmla="*/ 2147483646 h 108"/>
                  <a:gd name="T94" fmla="*/ 2147483646 w 68"/>
                  <a:gd name="T95" fmla="*/ 0 h 108"/>
                  <a:gd name="T96" fmla="*/ 2147483646 w 68"/>
                  <a:gd name="T97" fmla="*/ 2147483646 h 108"/>
                  <a:gd name="T98" fmla="*/ 2147483646 w 68"/>
                  <a:gd name="T99" fmla="*/ 2147483646 h 108"/>
                  <a:gd name="T100" fmla="*/ 2147483646 w 68"/>
                  <a:gd name="T101" fmla="*/ 2147483646 h 108"/>
                  <a:gd name="T102" fmla="*/ 2147483646 w 68"/>
                  <a:gd name="T103" fmla="*/ 2147483646 h 108"/>
                  <a:gd name="T104" fmla="*/ 2147483646 w 68"/>
                  <a:gd name="T105" fmla="*/ 2147483646 h 108"/>
                  <a:gd name="T106" fmla="*/ 2147483646 w 68"/>
                  <a:gd name="T107" fmla="*/ 2147483646 h 108"/>
                  <a:gd name="T108" fmla="*/ 2147483646 w 68"/>
                  <a:gd name="T109" fmla="*/ 2147483646 h 108"/>
                  <a:gd name="T110" fmla="*/ 2147483646 w 68"/>
                  <a:gd name="T111" fmla="*/ 2147483646 h 108"/>
                  <a:gd name="T112" fmla="*/ 2147483646 w 68"/>
                  <a:gd name="T113" fmla="*/ 2147483646 h 108"/>
                  <a:gd name="T114" fmla="*/ 2147483646 w 68"/>
                  <a:gd name="T115" fmla="*/ 2147483646 h 108"/>
                  <a:gd name="T116" fmla="*/ 2147483646 w 68"/>
                  <a:gd name="T117" fmla="*/ 2147483646 h 108"/>
                  <a:gd name="T118" fmla="*/ 2147483646 w 68"/>
                  <a:gd name="T119" fmla="*/ 2147483646 h 108"/>
                  <a:gd name="T120" fmla="*/ 2147483646 w 68"/>
                  <a:gd name="T121" fmla="*/ 2147483646 h 108"/>
                  <a:gd name="T122" fmla="*/ 2147483646 w 68"/>
                  <a:gd name="T123" fmla="*/ 2147483646 h 10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68" h="108">
                    <a:moveTo>
                      <a:pt x="2" y="36"/>
                    </a:moveTo>
                    <a:lnTo>
                      <a:pt x="2" y="37"/>
                    </a:lnTo>
                    <a:lnTo>
                      <a:pt x="2" y="39"/>
                    </a:lnTo>
                    <a:lnTo>
                      <a:pt x="3" y="43"/>
                    </a:lnTo>
                    <a:lnTo>
                      <a:pt x="3" y="44"/>
                    </a:lnTo>
                    <a:lnTo>
                      <a:pt x="2" y="47"/>
                    </a:lnTo>
                    <a:lnTo>
                      <a:pt x="0" y="52"/>
                    </a:lnTo>
                    <a:lnTo>
                      <a:pt x="0" y="53"/>
                    </a:lnTo>
                    <a:lnTo>
                      <a:pt x="0" y="54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4" y="59"/>
                    </a:lnTo>
                    <a:lnTo>
                      <a:pt x="6" y="62"/>
                    </a:lnTo>
                    <a:lnTo>
                      <a:pt x="7" y="64"/>
                    </a:lnTo>
                    <a:lnTo>
                      <a:pt x="8" y="65"/>
                    </a:lnTo>
                    <a:lnTo>
                      <a:pt x="10" y="65"/>
                    </a:lnTo>
                    <a:lnTo>
                      <a:pt x="11" y="65"/>
                    </a:lnTo>
                    <a:lnTo>
                      <a:pt x="12" y="66"/>
                    </a:lnTo>
                    <a:lnTo>
                      <a:pt x="14" y="68"/>
                    </a:lnTo>
                    <a:lnTo>
                      <a:pt x="16" y="68"/>
                    </a:lnTo>
                    <a:lnTo>
                      <a:pt x="17" y="67"/>
                    </a:lnTo>
                    <a:lnTo>
                      <a:pt x="20" y="66"/>
                    </a:lnTo>
                    <a:lnTo>
                      <a:pt x="21" y="66"/>
                    </a:lnTo>
                    <a:lnTo>
                      <a:pt x="22" y="67"/>
                    </a:lnTo>
                    <a:lnTo>
                      <a:pt x="22" y="69"/>
                    </a:lnTo>
                    <a:lnTo>
                      <a:pt x="23" y="69"/>
                    </a:lnTo>
                    <a:lnTo>
                      <a:pt x="24" y="71"/>
                    </a:lnTo>
                    <a:lnTo>
                      <a:pt x="25" y="75"/>
                    </a:lnTo>
                    <a:lnTo>
                      <a:pt x="26" y="76"/>
                    </a:lnTo>
                    <a:lnTo>
                      <a:pt x="27" y="78"/>
                    </a:lnTo>
                    <a:lnTo>
                      <a:pt x="28" y="79"/>
                    </a:lnTo>
                    <a:lnTo>
                      <a:pt x="29" y="81"/>
                    </a:lnTo>
                    <a:lnTo>
                      <a:pt x="30" y="81"/>
                    </a:lnTo>
                    <a:lnTo>
                      <a:pt x="31" y="83"/>
                    </a:lnTo>
                    <a:lnTo>
                      <a:pt x="33" y="85"/>
                    </a:lnTo>
                    <a:lnTo>
                      <a:pt x="34" y="86"/>
                    </a:lnTo>
                    <a:lnTo>
                      <a:pt x="35" y="87"/>
                    </a:lnTo>
                    <a:lnTo>
                      <a:pt x="42" y="94"/>
                    </a:lnTo>
                    <a:lnTo>
                      <a:pt x="43" y="95"/>
                    </a:lnTo>
                    <a:lnTo>
                      <a:pt x="45" y="99"/>
                    </a:lnTo>
                    <a:lnTo>
                      <a:pt x="47" y="100"/>
                    </a:lnTo>
                    <a:lnTo>
                      <a:pt x="50" y="103"/>
                    </a:lnTo>
                    <a:lnTo>
                      <a:pt x="51" y="103"/>
                    </a:lnTo>
                    <a:lnTo>
                      <a:pt x="52" y="103"/>
                    </a:lnTo>
                    <a:lnTo>
                      <a:pt x="53" y="104"/>
                    </a:lnTo>
                    <a:lnTo>
                      <a:pt x="55" y="104"/>
                    </a:lnTo>
                    <a:lnTo>
                      <a:pt x="56" y="105"/>
                    </a:lnTo>
                    <a:lnTo>
                      <a:pt x="57" y="106"/>
                    </a:lnTo>
                    <a:lnTo>
                      <a:pt x="58" y="107"/>
                    </a:lnTo>
                    <a:lnTo>
                      <a:pt x="58" y="108"/>
                    </a:lnTo>
                    <a:lnTo>
                      <a:pt x="59" y="107"/>
                    </a:lnTo>
                    <a:lnTo>
                      <a:pt x="60" y="106"/>
                    </a:lnTo>
                    <a:lnTo>
                      <a:pt x="59" y="101"/>
                    </a:lnTo>
                    <a:lnTo>
                      <a:pt x="60" y="100"/>
                    </a:lnTo>
                    <a:lnTo>
                      <a:pt x="61" y="99"/>
                    </a:lnTo>
                    <a:lnTo>
                      <a:pt x="62" y="99"/>
                    </a:lnTo>
                    <a:lnTo>
                      <a:pt x="65" y="99"/>
                    </a:lnTo>
                    <a:lnTo>
                      <a:pt x="65" y="98"/>
                    </a:lnTo>
                    <a:lnTo>
                      <a:pt x="66" y="95"/>
                    </a:lnTo>
                    <a:lnTo>
                      <a:pt x="67" y="91"/>
                    </a:lnTo>
                    <a:lnTo>
                      <a:pt x="68" y="90"/>
                    </a:lnTo>
                    <a:lnTo>
                      <a:pt x="68" y="89"/>
                    </a:lnTo>
                    <a:lnTo>
                      <a:pt x="68" y="87"/>
                    </a:lnTo>
                    <a:lnTo>
                      <a:pt x="67" y="87"/>
                    </a:lnTo>
                    <a:lnTo>
                      <a:pt x="66" y="86"/>
                    </a:lnTo>
                    <a:lnTo>
                      <a:pt x="65" y="85"/>
                    </a:lnTo>
                    <a:lnTo>
                      <a:pt x="64" y="83"/>
                    </a:lnTo>
                    <a:lnTo>
                      <a:pt x="64" y="82"/>
                    </a:lnTo>
                    <a:lnTo>
                      <a:pt x="63" y="80"/>
                    </a:lnTo>
                    <a:lnTo>
                      <a:pt x="61" y="79"/>
                    </a:lnTo>
                    <a:lnTo>
                      <a:pt x="60" y="79"/>
                    </a:lnTo>
                    <a:lnTo>
                      <a:pt x="54" y="77"/>
                    </a:lnTo>
                    <a:lnTo>
                      <a:pt x="56" y="71"/>
                    </a:lnTo>
                    <a:lnTo>
                      <a:pt x="56" y="70"/>
                    </a:lnTo>
                    <a:lnTo>
                      <a:pt x="55" y="69"/>
                    </a:lnTo>
                    <a:lnTo>
                      <a:pt x="54" y="69"/>
                    </a:lnTo>
                    <a:lnTo>
                      <a:pt x="52" y="69"/>
                    </a:lnTo>
                    <a:lnTo>
                      <a:pt x="50" y="69"/>
                    </a:lnTo>
                    <a:lnTo>
                      <a:pt x="49" y="68"/>
                    </a:lnTo>
                    <a:lnTo>
                      <a:pt x="48" y="67"/>
                    </a:lnTo>
                    <a:lnTo>
                      <a:pt x="49" y="66"/>
                    </a:lnTo>
                    <a:lnTo>
                      <a:pt x="50" y="63"/>
                    </a:lnTo>
                    <a:lnTo>
                      <a:pt x="51" y="61"/>
                    </a:lnTo>
                    <a:lnTo>
                      <a:pt x="52" y="57"/>
                    </a:lnTo>
                    <a:lnTo>
                      <a:pt x="53" y="55"/>
                    </a:lnTo>
                    <a:lnTo>
                      <a:pt x="53" y="53"/>
                    </a:lnTo>
                    <a:lnTo>
                      <a:pt x="54" y="52"/>
                    </a:lnTo>
                    <a:lnTo>
                      <a:pt x="57" y="52"/>
                    </a:lnTo>
                    <a:lnTo>
                      <a:pt x="58" y="52"/>
                    </a:lnTo>
                    <a:lnTo>
                      <a:pt x="58" y="50"/>
                    </a:lnTo>
                    <a:lnTo>
                      <a:pt x="58" y="48"/>
                    </a:lnTo>
                    <a:lnTo>
                      <a:pt x="58" y="44"/>
                    </a:lnTo>
                    <a:lnTo>
                      <a:pt x="57" y="42"/>
                    </a:lnTo>
                    <a:lnTo>
                      <a:pt x="57" y="41"/>
                    </a:lnTo>
                    <a:lnTo>
                      <a:pt x="56" y="39"/>
                    </a:lnTo>
                    <a:lnTo>
                      <a:pt x="54" y="36"/>
                    </a:lnTo>
                    <a:lnTo>
                      <a:pt x="54" y="35"/>
                    </a:lnTo>
                    <a:lnTo>
                      <a:pt x="54" y="34"/>
                    </a:lnTo>
                    <a:lnTo>
                      <a:pt x="54" y="33"/>
                    </a:lnTo>
                    <a:lnTo>
                      <a:pt x="56" y="32"/>
                    </a:lnTo>
                    <a:lnTo>
                      <a:pt x="59" y="31"/>
                    </a:lnTo>
                    <a:lnTo>
                      <a:pt x="60" y="30"/>
                    </a:lnTo>
                    <a:lnTo>
                      <a:pt x="60" y="27"/>
                    </a:lnTo>
                    <a:lnTo>
                      <a:pt x="59" y="26"/>
                    </a:lnTo>
                    <a:lnTo>
                      <a:pt x="59" y="25"/>
                    </a:lnTo>
                    <a:lnTo>
                      <a:pt x="58" y="24"/>
                    </a:lnTo>
                    <a:lnTo>
                      <a:pt x="58" y="23"/>
                    </a:lnTo>
                    <a:lnTo>
                      <a:pt x="57" y="23"/>
                    </a:lnTo>
                    <a:lnTo>
                      <a:pt x="56" y="24"/>
                    </a:lnTo>
                    <a:lnTo>
                      <a:pt x="55" y="24"/>
                    </a:lnTo>
                    <a:lnTo>
                      <a:pt x="53" y="23"/>
                    </a:lnTo>
                    <a:lnTo>
                      <a:pt x="50" y="21"/>
                    </a:lnTo>
                    <a:lnTo>
                      <a:pt x="50" y="19"/>
                    </a:lnTo>
                    <a:lnTo>
                      <a:pt x="50" y="17"/>
                    </a:lnTo>
                    <a:lnTo>
                      <a:pt x="50" y="15"/>
                    </a:lnTo>
                    <a:lnTo>
                      <a:pt x="48" y="13"/>
                    </a:lnTo>
                    <a:lnTo>
                      <a:pt x="48" y="12"/>
                    </a:lnTo>
                    <a:lnTo>
                      <a:pt x="47" y="11"/>
                    </a:lnTo>
                    <a:lnTo>
                      <a:pt x="46" y="11"/>
                    </a:lnTo>
                    <a:lnTo>
                      <a:pt x="46" y="10"/>
                    </a:lnTo>
                    <a:lnTo>
                      <a:pt x="46" y="9"/>
                    </a:lnTo>
                    <a:lnTo>
                      <a:pt x="46" y="8"/>
                    </a:lnTo>
                    <a:lnTo>
                      <a:pt x="45" y="7"/>
                    </a:lnTo>
                    <a:lnTo>
                      <a:pt x="45" y="6"/>
                    </a:lnTo>
                    <a:lnTo>
                      <a:pt x="44" y="5"/>
                    </a:lnTo>
                    <a:lnTo>
                      <a:pt x="41" y="2"/>
                    </a:lnTo>
                    <a:lnTo>
                      <a:pt x="40" y="1"/>
                    </a:lnTo>
                    <a:lnTo>
                      <a:pt x="39" y="0"/>
                    </a:lnTo>
                    <a:lnTo>
                      <a:pt x="39" y="3"/>
                    </a:lnTo>
                    <a:lnTo>
                      <a:pt x="38" y="4"/>
                    </a:lnTo>
                    <a:lnTo>
                      <a:pt x="37" y="4"/>
                    </a:lnTo>
                    <a:lnTo>
                      <a:pt x="35" y="4"/>
                    </a:lnTo>
                    <a:lnTo>
                      <a:pt x="35" y="6"/>
                    </a:lnTo>
                    <a:lnTo>
                      <a:pt x="35" y="7"/>
                    </a:lnTo>
                    <a:lnTo>
                      <a:pt x="35" y="8"/>
                    </a:lnTo>
                    <a:lnTo>
                      <a:pt x="34" y="9"/>
                    </a:lnTo>
                    <a:lnTo>
                      <a:pt x="33" y="10"/>
                    </a:lnTo>
                    <a:lnTo>
                      <a:pt x="32" y="11"/>
                    </a:lnTo>
                    <a:lnTo>
                      <a:pt x="32" y="12"/>
                    </a:lnTo>
                    <a:lnTo>
                      <a:pt x="30" y="12"/>
                    </a:lnTo>
                    <a:lnTo>
                      <a:pt x="29" y="12"/>
                    </a:lnTo>
                    <a:lnTo>
                      <a:pt x="28" y="13"/>
                    </a:lnTo>
                    <a:lnTo>
                      <a:pt x="27" y="15"/>
                    </a:lnTo>
                    <a:lnTo>
                      <a:pt x="25" y="17"/>
                    </a:lnTo>
                    <a:lnTo>
                      <a:pt x="21" y="21"/>
                    </a:lnTo>
                    <a:lnTo>
                      <a:pt x="20" y="21"/>
                    </a:lnTo>
                    <a:lnTo>
                      <a:pt x="19" y="22"/>
                    </a:lnTo>
                    <a:lnTo>
                      <a:pt x="18" y="22"/>
                    </a:lnTo>
                    <a:lnTo>
                      <a:pt x="18" y="23"/>
                    </a:lnTo>
                    <a:lnTo>
                      <a:pt x="17" y="23"/>
                    </a:lnTo>
                    <a:lnTo>
                      <a:pt x="15" y="24"/>
                    </a:lnTo>
                    <a:lnTo>
                      <a:pt x="14" y="25"/>
                    </a:lnTo>
                    <a:lnTo>
                      <a:pt x="12" y="25"/>
                    </a:lnTo>
                    <a:lnTo>
                      <a:pt x="11" y="26"/>
                    </a:lnTo>
                    <a:lnTo>
                      <a:pt x="10" y="27"/>
                    </a:lnTo>
                    <a:lnTo>
                      <a:pt x="9" y="27"/>
                    </a:lnTo>
                    <a:lnTo>
                      <a:pt x="9" y="28"/>
                    </a:lnTo>
                    <a:lnTo>
                      <a:pt x="8" y="28"/>
                    </a:lnTo>
                    <a:lnTo>
                      <a:pt x="8" y="30"/>
                    </a:lnTo>
                    <a:lnTo>
                      <a:pt x="8" y="31"/>
                    </a:lnTo>
                    <a:lnTo>
                      <a:pt x="8" y="32"/>
                    </a:lnTo>
                    <a:lnTo>
                      <a:pt x="7" y="32"/>
                    </a:lnTo>
                    <a:lnTo>
                      <a:pt x="5" y="32"/>
                    </a:lnTo>
                    <a:lnTo>
                      <a:pt x="5" y="33"/>
                    </a:lnTo>
                    <a:lnTo>
                      <a:pt x="3" y="35"/>
                    </a:lnTo>
                    <a:lnTo>
                      <a:pt x="2" y="36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0" name="Freeform 1040">
                <a:extLst>
                  <a:ext uri="{FF2B5EF4-FFF2-40B4-BE49-F238E27FC236}">
                    <a16:creationId xmlns:a16="http://schemas.microsoft.com/office/drawing/2014/main" xmlns="" id="{B1C660DB-C475-4F19-9171-44EF4AAA0B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6983" y="1039568"/>
                <a:ext cx="750426" cy="1415768"/>
              </a:xfrm>
              <a:custGeom>
                <a:avLst/>
                <a:gdLst>
                  <a:gd name="T0" fmla="*/ 2147483646 w 75"/>
                  <a:gd name="T1" fmla="*/ 2147483646 h 137"/>
                  <a:gd name="T2" fmla="*/ 2147483646 w 75"/>
                  <a:gd name="T3" fmla="*/ 2147483646 h 137"/>
                  <a:gd name="T4" fmla="*/ 2147483646 w 75"/>
                  <a:gd name="T5" fmla="*/ 2147483646 h 137"/>
                  <a:gd name="T6" fmla="*/ 2147483646 w 75"/>
                  <a:gd name="T7" fmla="*/ 2147483646 h 137"/>
                  <a:gd name="T8" fmla="*/ 2147483646 w 75"/>
                  <a:gd name="T9" fmla="*/ 2147483646 h 137"/>
                  <a:gd name="T10" fmla="*/ 2147483646 w 75"/>
                  <a:gd name="T11" fmla="*/ 2147483646 h 137"/>
                  <a:gd name="T12" fmla="*/ 2147483646 w 75"/>
                  <a:gd name="T13" fmla="*/ 2147483646 h 137"/>
                  <a:gd name="T14" fmla="*/ 2147483646 w 75"/>
                  <a:gd name="T15" fmla="*/ 2147483646 h 137"/>
                  <a:gd name="T16" fmla="*/ 2147483646 w 75"/>
                  <a:gd name="T17" fmla="*/ 2147483646 h 137"/>
                  <a:gd name="T18" fmla="*/ 2147483646 w 75"/>
                  <a:gd name="T19" fmla="*/ 2147483646 h 137"/>
                  <a:gd name="T20" fmla="*/ 2147483646 w 75"/>
                  <a:gd name="T21" fmla="*/ 2147483646 h 137"/>
                  <a:gd name="T22" fmla="*/ 2147483646 w 75"/>
                  <a:gd name="T23" fmla="*/ 2147483646 h 137"/>
                  <a:gd name="T24" fmla="*/ 2147483646 w 75"/>
                  <a:gd name="T25" fmla="*/ 2147483646 h 137"/>
                  <a:gd name="T26" fmla="*/ 2147483646 w 75"/>
                  <a:gd name="T27" fmla="*/ 2147483646 h 137"/>
                  <a:gd name="T28" fmla="*/ 2147483646 w 75"/>
                  <a:gd name="T29" fmla="*/ 2147483646 h 137"/>
                  <a:gd name="T30" fmla="*/ 2147483646 w 75"/>
                  <a:gd name="T31" fmla="*/ 2147483646 h 137"/>
                  <a:gd name="T32" fmla="*/ 2147483646 w 75"/>
                  <a:gd name="T33" fmla="*/ 2147483646 h 137"/>
                  <a:gd name="T34" fmla="*/ 2147483646 w 75"/>
                  <a:gd name="T35" fmla="*/ 2147483646 h 137"/>
                  <a:gd name="T36" fmla="*/ 2147483646 w 75"/>
                  <a:gd name="T37" fmla="*/ 2147483646 h 137"/>
                  <a:gd name="T38" fmla="*/ 2147483646 w 75"/>
                  <a:gd name="T39" fmla="*/ 2147483646 h 137"/>
                  <a:gd name="T40" fmla="*/ 2147483646 w 75"/>
                  <a:gd name="T41" fmla="*/ 2147483646 h 137"/>
                  <a:gd name="T42" fmla="*/ 2147483646 w 75"/>
                  <a:gd name="T43" fmla="*/ 2147483646 h 137"/>
                  <a:gd name="T44" fmla="*/ 2147483646 w 75"/>
                  <a:gd name="T45" fmla="*/ 2147483646 h 137"/>
                  <a:gd name="T46" fmla="*/ 2147483646 w 75"/>
                  <a:gd name="T47" fmla="*/ 2147483646 h 137"/>
                  <a:gd name="T48" fmla="*/ 2147483646 w 75"/>
                  <a:gd name="T49" fmla="*/ 2147483646 h 137"/>
                  <a:gd name="T50" fmla="*/ 2147483646 w 75"/>
                  <a:gd name="T51" fmla="*/ 2147483646 h 137"/>
                  <a:gd name="T52" fmla="*/ 2147483646 w 75"/>
                  <a:gd name="T53" fmla="*/ 2147483646 h 137"/>
                  <a:gd name="T54" fmla="*/ 2147483646 w 75"/>
                  <a:gd name="T55" fmla="*/ 2147483646 h 137"/>
                  <a:gd name="T56" fmla="*/ 2147483646 w 75"/>
                  <a:gd name="T57" fmla="*/ 2147483646 h 137"/>
                  <a:gd name="T58" fmla="*/ 2147483646 w 75"/>
                  <a:gd name="T59" fmla="*/ 2147483646 h 137"/>
                  <a:gd name="T60" fmla="*/ 2147483646 w 75"/>
                  <a:gd name="T61" fmla="*/ 2147483646 h 137"/>
                  <a:gd name="T62" fmla="*/ 2147483646 w 75"/>
                  <a:gd name="T63" fmla="*/ 2147483646 h 137"/>
                  <a:gd name="T64" fmla="*/ 2147483646 w 75"/>
                  <a:gd name="T65" fmla="*/ 2147483646 h 137"/>
                  <a:gd name="T66" fmla="*/ 2147483646 w 75"/>
                  <a:gd name="T67" fmla="*/ 2147483646 h 137"/>
                  <a:gd name="T68" fmla="*/ 2147483646 w 75"/>
                  <a:gd name="T69" fmla="*/ 2147483646 h 137"/>
                  <a:gd name="T70" fmla="*/ 2147483646 w 75"/>
                  <a:gd name="T71" fmla="*/ 2147483646 h 137"/>
                  <a:gd name="T72" fmla="*/ 2147483646 w 75"/>
                  <a:gd name="T73" fmla="*/ 2147483646 h 137"/>
                  <a:gd name="T74" fmla="*/ 2147483646 w 75"/>
                  <a:gd name="T75" fmla="*/ 2147483646 h 137"/>
                  <a:gd name="T76" fmla="*/ 2147483646 w 75"/>
                  <a:gd name="T77" fmla="*/ 2147483646 h 137"/>
                  <a:gd name="T78" fmla="*/ 2147483646 w 75"/>
                  <a:gd name="T79" fmla="*/ 2147483646 h 137"/>
                  <a:gd name="T80" fmla="*/ 2147483646 w 75"/>
                  <a:gd name="T81" fmla="*/ 2147483646 h 137"/>
                  <a:gd name="T82" fmla="*/ 2147483646 w 75"/>
                  <a:gd name="T83" fmla="*/ 2147483646 h 137"/>
                  <a:gd name="T84" fmla="*/ 2147483646 w 75"/>
                  <a:gd name="T85" fmla="*/ 2147483646 h 137"/>
                  <a:gd name="T86" fmla="*/ 2147483646 w 75"/>
                  <a:gd name="T87" fmla="*/ 2147483646 h 137"/>
                  <a:gd name="T88" fmla="*/ 2147483646 w 75"/>
                  <a:gd name="T89" fmla="*/ 2147483646 h 137"/>
                  <a:gd name="T90" fmla="*/ 2147483646 w 75"/>
                  <a:gd name="T91" fmla="*/ 2147483646 h 137"/>
                  <a:gd name="T92" fmla="*/ 2147483646 w 75"/>
                  <a:gd name="T93" fmla="*/ 0 h 137"/>
                  <a:gd name="T94" fmla="*/ 2147483646 w 75"/>
                  <a:gd name="T95" fmla="*/ 2147483646 h 137"/>
                  <a:gd name="T96" fmla="*/ 2147483646 w 75"/>
                  <a:gd name="T97" fmla="*/ 2147483646 h 137"/>
                  <a:gd name="T98" fmla="*/ 2147483646 w 75"/>
                  <a:gd name="T99" fmla="*/ 2147483646 h 137"/>
                  <a:gd name="T100" fmla="*/ 2147483646 w 75"/>
                  <a:gd name="T101" fmla="*/ 2147483646 h 137"/>
                  <a:gd name="T102" fmla="*/ 2147483646 w 75"/>
                  <a:gd name="T103" fmla="*/ 2147483646 h 137"/>
                  <a:gd name="T104" fmla="*/ 0 w 75"/>
                  <a:gd name="T105" fmla="*/ 2147483646 h 137"/>
                  <a:gd name="T106" fmla="*/ 2147483646 w 75"/>
                  <a:gd name="T107" fmla="*/ 2147483646 h 137"/>
                  <a:gd name="T108" fmla="*/ 2147483646 w 75"/>
                  <a:gd name="T109" fmla="*/ 2147483646 h 137"/>
                  <a:gd name="T110" fmla="*/ 2147483646 w 75"/>
                  <a:gd name="T111" fmla="*/ 2147483646 h 137"/>
                  <a:gd name="T112" fmla="*/ 2147483646 w 75"/>
                  <a:gd name="T113" fmla="*/ 2147483646 h 137"/>
                  <a:gd name="T114" fmla="*/ 2147483646 w 75"/>
                  <a:gd name="T115" fmla="*/ 2147483646 h 13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75" h="137">
                    <a:moveTo>
                      <a:pt x="12" y="128"/>
                    </a:moveTo>
                    <a:lnTo>
                      <a:pt x="12" y="130"/>
                    </a:lnTo>
                    <a:lnTo>
                      <a:pt x="13" y="133"/>
                    </a:lnTo>
                    <a:lnTo>
                      <a:pt x="13" y="134"/>
                    </a:lnTo>
                    <a:lnTo>
                      <a:pt x="13" y="135"/>
                    </a:lnTo>
                    <a:lnTo>
                      <a:pt x="13" y="136"/>
                    </a:lnTo>
                    <a:lnTo>
                      <a:pt x="14" y="137"/>
                    </a:lnTo>
                    <a:lnTo>
                      <a:pt x="15" y="136"/>
                    </a:lnTo>
                    <a:lnTo>
                      <a:pt x="17" y="134"/>
                    </a:lnTo>
                    <a:lnTo>
                      <a:pt x="17" y="133"/>
                    </a:lnTo>
                    <a:lnTo>
                      <a:pt x="19" y="133"/>
                    </a:lnTo>
                    <a:lnTo>
                      <a:pt x="20" y="133"/>
                    </a:lnTo>
                    <a:lnTo>
                      <a:pt x="20" y="132"/>
                    </a:lnTo>
                    <a:lnTo>
                      <a:pt x="20" y="131"/>
                    </a:lnTo>
                    <a:lnTo>
                      <a:pt x="20" y="129"/>
                    </a:lnTo>
                    <a:lnTo>
                      <a:pt x="21" y="129"/>
                    </a:lnTo>
                    <a:lnTo>
                      <a:pt x="21" y="128"/>
                    </a:lnTo>
                    <a:lnTo>
                      <a:pt x="22" y="128"/>
                    </a:lnTo>
                    <a:lnTo>
                      <a:pt x="23" y="127"/>
                    </a:lnTo>
                    <a:lnTo>
                      <a:pt x="24" y="126"/>
                    </a:lnTo>
                    <a:lnTo>
                      <a:pt x="26" y="126"/>
                    </a:lnTo>
                    <a:lnTo>
                      <a:pt x="27" y="125"/>
                    </a:lnTo>
                    <a:lnTo>
                      <a:pt x="29" y="124"/>
                    </a:lnTo>
                    <a:lnTo>
                      <a:pt x="30" y="124"/>
                    </a:lnTo>
                    <a:lnTo>
                      <a:pt x="30" y="123"/>
                    </a:lnTo>
                    <a:lnTo>
                      <a:pt x="31" y="123"/>
                    </a:lnTo>
                    <a:lnTo>
                      <a:pt x="32" y="122"/>
                    </a:lnTo>
                    <a:lnTo>
                      <a:pt x="33" y="122"/>
                    </a:lnTo>
                    <a:lnTo>
                      <a:pt x="37" y="118"/>
                    </a:lnTo>
                    <a:lnTo>
                      <a:pt x="39" y="116"/>
                    </a:lnTo>
                    <a:lnTo>
                      <a:pt x="40" y="114"/>
                    </a:lnTo>
                    <a:lnTo>
                      <a:pt x="41" y="113"/>
                    </a:lnTo>
                    <a:lnTo>
                      <a:pt x="42" y="113"/>
                    </a:lnTo>
                    <a:lnTo>
                      <a:pt x="44" y="113"/>
                    </a:lnTo>
                    <a:lnTo>
                      <a:pt x="44" y="112"/>
                    </a:lnTo>
                    <a:lnTo>
                      <a:pt x="45" y="111"/>
                    </a:lnTo>
                    <a:lnTo>
                      <a:pt x="46" y="110"/>
                    </a:lnTo>
                    <a:lnTo>
                      <a:pt x="47" y="109"/>
                    </a:lnTo>
                    <a:lnTo>
                      <a:pt x="47" y="108"/>
                    </a:lnTo>
                    <a:lnTo>
                      <a:pt x="47" y="107"/>
                    </a:lnTo>
                    <a:lnTo>
                      <a:pt x="47" y="105"/>
                    </a:lnTo>
                    <a:lnTo>
                      <a:pt x="49" y="105"/>
                    </a:lnTo>
                    <a:lnTo>
                      <a:pt x="50" y="105"/>
                    </a:lnTo>
                    <a:lnTo>
                      <a:pt x="51" y="104"/>
                    </a:lnTo>
                    <a:lnTo>
                      <a:pt x="51" y="101"/>
                    </a:lnTo>
                    <a:lnTo>
                      <a:pt x="53" y="100"/>
                    </a:lnTo>
                    <a:lnTo>
                      <a:pt x="53" y="98"/>
                    </a:lnTo>
                    <a:lnTo>
                      <a:pt x="55" y="97"/>
                    </a:lnTo>
                    <a:lnTo>
                      <a:pt x="56" y="95"/>
                    </a:lnTo>
                    <a:lnTo>
                      <a:pt x="57" y="94"/>
                    </a:lnTo>
                    <a:lnTo>
                      <a:pt x="57" y="92"/>
                    </a:lnTo>
                    <a:lnTo>
                      <a:pt x="57" y="90"/>
                    </a:lnTo>
                    <a:lnTo>
                      <a:pt x="56" y="90"/>
                    </a:lnTo>
                    <a:lnTo>
                      <a:pt x="54" y="90"/>
                    </a:lnTo>
                    <a:lnTo>
                      <a:pt x="53" y="90"/>
                    </a:lnTo>
                    <a:lnTo>
                      <a:pt x="50" y="89"/>
                    </a:lnTo>
                    <a:lnTo>
                      <a:pt x="50" y="88"/>
                    </a:lnTo>
                    <a:lnTo>
                      <a:pt x="51" y="87"/>
                    </a:lnTo>
                    <a:lnTo>
                      <a:pt x="51" y="85"/>
                    </a:lnTo>
                    <a:lnTo>
                      <a:pt x="51" y="84"/>
                    </a:lnTo>
                    <a:lnTo>
                      <a:pt x="50" y="85"/>
                    </a:lnTo>
                    <a:lnTo>
                      <a:pt x="49" y="85"/>
                    </a:lnTo>
                    <a:lnTo>
                      <a:pt x="48" y="85"/>
                    </a:lnTo>
                    <a:lnTo>
                      <a:pt x="47" y="86"/>
                    </a:lnTo>
                    <a:lnTo>
                      <a:pt x="46" y="85"/>
                    </a:lnTo>
                    <a:lnTo>
                      <a:pt x="45" y="84"/>
                    </a:lnTo>
                    <a:lnTo>
                      <a:pt x="44" y="84"/>
                    </a:lnTo>
                    <a:lnTo>
                      <a:pt x="44" y="83"/>
                    </a:lnTo>
                    <a:lnTo>
                      <a:pt x="44" y="82"/>
                    </a:lnTo>
                    <a:lnTo>
                      <a:pt x="43" y="82"/>
                    </a:lnTo>
                    <a:lnTo>
                      <a:pt x="42" y="82"/>
                    </a:lnTo>
                    <a:lnTo>
                      <a:pt x="39" y="83"/>
                    </a:lnTo>
                    <a:lnTo>
                      <a:pt x="38" y="83"/>
                    </a:lnTo>
                    <a:lnTo>
                      <a:pt x="38" y="82"/>
                    </a:lnTo>
                    <a:lnTo>
                      <a:pt x="38" y="81"/>
                    </a:lnTo>
                    <a:lnTo>
                      <a:pt x="39" y="81"/>
                    </a:lnTo>
                    <a:lnTo>
                      <a:pt x="39" y="80"/>
                    </a:lnTo>
                    <a:lnTo>
                      <a:pt x="39" y="78"/>
                    </a:lnTo>
                    <a:lnTo>
                      <a:pt x="41" y="76"/>
                    </a:lnTo>
                    <a:lnTo>
                      <a:pt x="41" y="75"/>
                    </a:lnTo>
                    <a:lnTo>
                      <a:pt x="41" y="74"/>
                    </a:lnTo>
                    <a:lnTo>
                      <a:pt x="39" y="74"/>
                    </a:lnTo>
                    <a:lnTo>
                      <a:pt x="38" y="74"/>
                    </a:lnTo>
                    <a:lnTo>
                      <a:pt x="37" y="73"/>
                    </a:lnTo>
                    <a:lnTo>
                      <a:pt x="37" y="72"/>
                    </a:lnTo>
                    <a:lnTo>
                      <a:pt x="37" y="71"/>
                    </a:lnTo>
                    <a:lnTo>
                      <a:pt x="39" y="71"/>
                    </a:lnTo>
                    <a:lnTo>
                      <a:pt x="39" y="70"/>
                    </a:lnTo>
                    <a:lnTo>
                      <a:pt x="40" y="70"/>
                    </a:lnTo>
                    <a:lnTo>
                      <a:pt x="40" y="68"/>
                    </a:lnTo>
                    <a:lnTo>
                      <a:pt x="41" y="67"/>
                    </a:lnTo>
                    <a:lnTo>
                      <a:pt x="42" y="66"/>
                    </a:lnTo>
                    <a:lnTo>
                      <a:pt x="44" y="64"/>
                    </a:lnTo>
                    <a:lnTo>
                      <a:pt x="44" y="63"/>
                    </a:lnTo>
                    <a:lnTo>
                      <a:pt x="44" y="61"/>
                    </a:lnTo>
                    <a:lnTo>
                      <a:pt x="44" y="60"/>
                    </a:lnTo>
                    <a:lnTo>
                      <a:pt x="44" y="59"/>
                    </a:lnTo>
                    <a:lnTo>
                      <a:pt x="44" y="58"/>
                    </a:lnTo>
                    <a:lnTo>
                      <a:pt x="44" y="57"/>
                    </a:lnTo>
                    <a:lnTo>
                      <a:pt x="45" y="56"/>
                    </a:lnTo>
                    <a:lnTo>
                      <a:pt x="47" y="56"/>
                    </a:lnTo>
                    <a:lnTo>
                      <a:pt x="48" y="56"/>
                    </a:lnTo>
                    <a:lnTo>
                      <a:pt x="48" y="57"/>
                    </a:lnTo>
                    <a:lnTo>
                      <a:pt x="49" y="58"/>
                    </a:lnTo>
                    <a:lnTo>
                      <a:pt x="51" y="58"/>
                    </a:lnTo>
                    <a:lnTo>
                      <a:pt x="52" y="57"/>
                    </a:lnTo>
                    <a:lnTo>
                      <a:pt x="53" y="57"/>
                    </a:lnTo>
                    <a:lnTo>
                      <a:pt x="54" y="58"/>
                    </a:lnTo>
                    <a:lnTo>
                      <a:pt x="55" y="57"/>
                    </a:lnTo>
                    <a:lnTo>
                      <a:pt x="56" y="57"/>
                    </a:lnTo>
                    <a:lnTo>
                      <a:pt x="56" y="55"/>
                    </a:lnTo>
                    <a:lnTo>
                      <a:pt x="56" y="50"/>
                    </a:lnTo>
                    <a:lnTo>
                      <a:pt x="56" y="47"/>
                    </a:lnTo>
                    <a:lnTo>
                      <a:pt x="57" y="46"/>
                    </a:lnTo>
                    <a:lnTo>
                      <a:pt x="59" y="45"/>
                    </a:lnTo>
                    <a:lnTo>
                      <a:pt x="60" y="44"/>
                    </a:lnTo>
                    <a:lnTo>
                      <a:pt x="61" y="45"/>
                    </a:lnTo>
                    <a:lnTo>
                      <a:pt x="62" y="46"/>
                    </a:lnTo>
                    <a:lnTo>
                      <a:pt x="62" y="47"/>
                    </a:lnTo>
                    <a:lnTo>
                      <a:pt x="64" y="47"/>
                    </a:lnTo>
                    <a:lnTo>
                      <a:pt x="65" y="48"/>
                    </a:lnTo>
                    <a:lnTo>
                      <a:pt x="66" y="49"/>
                    </a:lnTo>
                    <a:lnTo>
                      <a:pt x="68" y="47"/>
                    </a:lnTo>
                    <a:lnTo>
                      <a:pt x="68" y="46"/>
                    </a:lnTo>
                    <a:lnTo>
                      <a:pt x="67" y="45"/>
                    </a:lnTo>
                    <a:lnTo>
                      <a:pt x="66" y="44"/>
                    </a:lnTo>
                    <a:lnTo>
                      <a:pt x="66" y="43"/>
                    </a:lnTo>
                    <a:lnTo>
                      <a:pt x="66" y="42"/>
                    </a:lnTo>
                    <a:lnTo>
                      <a:pt x="68" y="41"/>
                    </a:lnTo>
                    <a:lnTo>
                      <a:pt x="69" y="39"/>
                    </a:lnTo>
                    <a:lnTo>
                      <a:pt x="73" y="39"/>
                    </a:lnTo>
                    <a:lnTo>
                      <a:pt x="74" y="43"/>
                    </a:lnTo>
                    <a:lnTo>
                      <a:pt x="75" y="43"/>
                    </a:lnTo>
                    <a:lnTo>
                      <a:pt x="75" y="41"/>
                    </a:lnTo>
                    <a:lnTo>
                      <a:pt x="75" y="40"/>
                    </a:lnTo>
                    <a:lnTo>
                      <a:pt x="74" y="39"/>
                    </a:lnTo>
                    <a:lnTo>
                      <a:pt x="73" y="38"/>
                    </a:lnTo>
                    <a:lnTo>
                      <a:pt x="73" y="37"/>
                    </a:lnTo>
                    <a:lnTo>
                      <a:pt x="73" y="36"/>
                    </a:lnTo>
                    <a:lnTo>
                      <a:pt x="71" y="36"/>
                    </a:lnTo>
                    <a:lnTo>
                      <a:pt x="70" y="35"/>
                    </a:lnTo>
                    <a:lnTo>
                      <a:pt x="68" y="34"/>
                    </a:lnTo>
                    <a:lnTo>
                      <a:pt x="66" y="32"/>
                    </a:lnTo>
                    <a:lnTo>
                      <a:pt x="65" y="32"/>
                    </a:lnTo>
                    <a:lnTo>
                      <a:pt x="62" y="32"/>
                    </a:lnTo>
                    <a:lnTo>
                      <a:pt x="61" y="32"/>
                    </a:lnTo>
                    <a:lnTo>
                      <a:pt x="60" y="31"/>
                    </a:lnTo>
                    <a:lnTo>
                      <a:pt x="58" y="31"/>
                    </a:lnTo>
                    <a:lnTo>
                      <a:pt x="61" y="26"/>
                    </a:lnTo>
                    <a:lnTo>
                      <a:pt x="62" y="25"/>
                    </a:lnTo>
                    <a:lnTo>
                      <a:pt x="63" y="22"/>
                    </a:lnTo>
                    <a:lnTo>
                      <a:pt x="61" y="20"/>
                    </a:lnTo>
                    <a:lnTo>
                      <a:pt x="60" y="18"/>
                    </a:lnTo>
                    <a:lnTo>
                      <a:pt x="58" y="17"/>
                    </a:lnTo>
                    <a:lnTo>
                      <a:pt x="56" y="16"/>
                    </a:lnTo>
                    <a:lnTo>
                      <a:pt x="55" y="15"/>
                    </a:lnTo>
                    <a:lnTo>
                      <a:pt x="55" y="14"/>
                    </a:lnTo>
                    <a:lnTo>
                      <a:pt x="54" y="9"/>
                    </a:lnTo>
                    <a:lnTo>
                      <a:pt x="53" y="7"/>
                    </a:lnTo>
                    <a:lnTo>
                      <a:pt x="52" y="6"/>
                    </a:lnTo>
                    <a:lnTo>
                      <a:pt x="50" y="6"/>
                    </a:lnTo>
                    <a:lnTo>
                      <a:pt x="48" y="5"/>
                    </a:lnTo>
                    <a:lnTo>
                      <a:pt x="45" y="5"/>
                    </a:lnTo>
                    <a:lnTo>
                      <a:pt x="44" y="3"/>
                    </a:lnTo>
                    <a:lnTo>
                      <a:pt x="44" y="2"/>
                    </a:lnTo>
                    <a:lnTo>
                      <a:pt x="44" y="1"/>
                    </a:lnTo>
                    <a:lnTo>
                      <a:pt x="42" y="2"/>
                    </a:lnTo>
                    <a:lnTo>
                      <a:pt x="41" y="2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4" y="5"/>
                    </a:lnTo>
                    <a:lnTo>
                      <a:pt x="31" y="7"/>
                    </a:lnTo>
                    <a:lnTo>
                      <a:pt x="29" y="10"/>
                    </a:lnTo>
                    <a:lnTo>
                      <a:pt x="27" y="12"/>
                    </a:lnTo>
                    <a:lnTo>
                      <a:pt x="26" y="14"/>
                    </a:lnTo>
                    <a:lnTo>
                      <a:pt x="25" y="16"/>
                    </a:lnTo>
                    <a:lnTo>
                      <a:pt x="24" y="21"/>
                    </a:lnTo>
                    <a:lnTo>
                      <a:pt x="22" y="27"/>
                    </a:lnTo>
                    <a:lnTo>
                      <a:pt x="20" y="30"/>
                    </a:lnTo>
                    <a:lnTo>
                      <a:pt x="16" y="37"/>
                    </a:lnTo>
                    <a:lnTo>
                      <a:pt x="14" y="40"/>
                    </a:lnTo>
                    <a:lnTo>
                      <a:pt x="13" y="41"/>
                    </a:lnTo>
                    <a:lnTo>
                      <a:pt x="10" y="46"/>
                    </a:lnTo>
                    <a:lnTo>
                      <a:pt x="7" y="52"/>
                    </a:lnTo>
                    <a:lnTo>
                      <a:pt x="4" y="60"/>
                    </a:lnTo>
                    <a:lnTo>
                      <a:pt x="3" y="62"/>
                    </a:lnTo>
                    <a:lnTo>
                      <a:pt x="2" y="63"/>
                    </a:lnTo>
                    <a:lnTo>
                      <a:pt x="1" y="68"/>
                    </a:lnTo>
                    <a:lnTo>
                      <a:pt x="0" y="70"/>
                    </a:lnTo>
                    <a:lnTo>
                      <a:pt x="0" y="75"/>
                    </a:lnTo>
                    <a:lnTo>
                      <a:pt x="0" y="80"/>
                    </a:lnTo>
                    <a:lnTo>
                      <a:pt x="0" y="83"/>
                    </a:lnTo>
                    <a:lnTo>
                      <a:pt x="0" y="84"/>
                    </a:lnTo>
                    <a:lnTo>
                      <a:pt x="1" y="87"/>
                    </a:lnTo>
                    <a:lnTo>
                      <a:pt x="2" y="91"/>
                    </a:lnTo>
                    <a:lnTo>
                      <a:pt x="3" y="93"/>
                    </a:lnTo>
                    <a:lnTo>
                      <a:pt x="4" y="96"/>
                    </a:lnTo>
                    <a:lnTo>
                      <a:pt x="6" y="98"/>
                    </a:lnTo>
                    <a:lnTo>
                      <a:pt x="7" y="100"/>
                    </a:lnTo>
                    <a:lnTo>
                      <a:pt x="7" y="103"/>
                    </a:lnTo>
                    <a:lnTo>
                      <a:pt x="8" y="103"/>
                    </a:lnTo>
                    <a:lnTo>
                      <a:pt x="9" y="106"/>
                    </a:lnTo>
                    <a:lnTo>
                      <a:pt x="9" y="108"/>
                    </a:lnTo>
                    <a:lnTo>
                      <a:pt x="10" y="110"/>
                    </a:lnTo>
                    <a:lnTo>
                      <a:pt x="9" y="114"/>
                    </a:lnTo>
                    <a:lnTo>
                      <a:pt x="9" y="116"/>
                    </a:lnTo>
                    <a:lnTo>
                      <a:pt x="10" y="118"/>
                    </a:lnTo>
                    <a:lnTo>
                      <a:pt x="11" y="120"/>
                    </a:lnTo>
                    <a:lnTo>
                      <a:pt x="11" y="121"/>
                    </a:lnTo>
                    <a:lnTo>
                      <a:pt x="12" y="123"/>
                    </a:lnTo>
                    <a:lnTo>
                      <a:pt x="12" y="126"/>
                    </a:lnTo>
                    <a:lnTo>
                      <a:pt x="13" y="127"/>
                    </a:lnTo>
                    <a:lnTo>
                      <a:pt x="13" y="128"/>
                    </a:lnTo>
                    <a:lnTo>
                      <a:pt x="12" y="128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1" name="Freeform 1042">
                <a:extLst>
                  <a:ext uri="{FF2B5EF4-FFF2-40B4-BE49-F238E27FC236}">
                    <a16:creationId xmlns:a16="http://schemas.microsoft.com/office/drawing/2014/main" xmlns="" id="{14950B41-B730-47F1-9E50-00E84A617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9955" y="1343593"/>
                <a:ext cx="1161785" cy="1586106"/>
              </a:xfrm>
              <a:custGeom>
                <a:avLst/>
                <a:gdLst>
                  <a:gd name="T0" fmla="*/ 2147483646 w 113"/>
                  <a:gd name="T1" fmla="*/ 2147483646 h 155"/>
                  <a:gd name="T2" fmla="*/ 2147483646 w 113"/>
                  <a:gd name="T3" fmla="*/ 2147483646 h 155"/>
                  <a:gd name="T4" fmla="*/ 2147483646 w 113"/>
                  <a:gd name="T5" fmla="*/ 2147483646 h 155"/>
                  <a:gd name="T6" fmla="*/ 2147483646 w 113"/>
                  <a:gd name="T7" fmla="*/ 2147483646 h 155"/>
                  <a:gd name="T8" fmla="*/ 2147483646 w 113"/>
                  <a:gd name="T9" fmla="*/ 2147483646 h 155"/>
                  <a:gd name="T10" fmla="*/ 2147483646 w 113"/>
                  <a:gd name="T11" fmla="*/ 2147483646 h 155"/>
                  <a:gd name="T12" fmla="*/ 2147483646 w 113"/>
                  <a:gd name="T13" fmla="*/ 2147483646 h 155"/>
                  <a:gd name="T14" fmla="*/ 2147483646 w 113"/>
                  <a:gd name="T15" fmla="*/ 2147483646 h 155"/>
                  <a:gd name="T16" fmla="*/ 2147483646 w 113"/>
                  <a:gd name="T17" fmla="*/ 2147483646 h 155"/>
                  <a:gd name="T18" fmla="*/ 2147483646 w 113"/>
                  <a:gd name="T19" fmla="*/ 2147483646 h 155"/>
                  <a:gd name="T20" fmla="*/ 2147483646 w 113"/>
                  <a:gd name="T21" fmla="*/ 2147483646 h 155"/>
                  <a:gd name="T22" fmla="*/ 2147483646 w 113"/>
                  <a:gd name="T23" fmla="*/ 2147483646 h 155"/>
                  <a:gd name="T24" fmla="*/ 2147483646 w 113"/>
                  <a:gd name="T25" fmla="*/ 2147483646 h 155"/>
                  <a:gd name="T26" fmla="*/ 2147483646 w 113"/>
                  <a:gd name="T27" fmla="*/ 2147483646 h 155"/>
                  <a:gd name="T28" fmla="*/ 2147483646 w 113"/>
                  <a:gd name="T29" fmla="*/ 2147483646 h 155"/>
                  <a:gd name="T30" fmla="*/ 2147483646 w 113"/>
                  <a:gd name="T31" fmla="*/ 2147483646 h 155"/>
                  <a:gd name="T32" fmla="*/ 2147483646 w 113"/>
                  <a:gd name="T33" fmla="*/ 2147483646 h 155"/>
                  <a:gd name="T34" fmla="*/ 2147483646 w 113"/>
                  <a:gd name="T35" fmla="*/ 2147483646 h 155"/>
                  <a:gd name="T36" fmla="*/ 2147483646 w 113"/>
                  <a:gd name="T37" fmla="*/ 2147483646 h 155"/>
                  <a:gd name="T38" fmla="*/ 2147483646 w 113"/>
                  <a:gd name="T39" fmla="*/ 2147483646 h 155"/>
                  <a:gd name="T40" fmla="*/ 2147483646 w 113"/>
                  <a:gd name="T41" fmla="*/ 2147483646 h 155"/>
                  <a:gd name="T42" fmla="*/ 2147483646 w 113"/>
                  <a:gd name="T43" fmla="*/ 2147483646 h 155"/>
                  <a:gd name="T44" fmla="*/ 2147483646 w 113"/>
                  <a:gd name="T45" fmla="*/ 2147483646 h 155"/>
                  <a:gd name="T46" fmla="*/ 2147483646 w 113"/>
                  <a:gd name="T47" fmla="*/ 2147483646 h 155"/>
                  <a:gd name="T48" fmla="*/ 2147483646 w 113"/>
                  <a:gd name="T49" fmla="*/ 2147483646 h 155"/>
                  <a:gd name="T50" fmla="*/ 2147483646 w 113"/>
                  <a:gd name="T51" fmla="*/ 2147483646 h 155"/>
                  <a:gd name="T52" fmla="*/ 2147483646 w 113"/>
                  <a:gd name="T53" fmla="*/ 2147483646 h 155"/>
                  <a:gd name="T54" fmla="*/ 2147483646 w 113"/>
                  <a:gd name="T55" fmla="*/ 2147483646 h 155"/>
                  <a:gd name="T56" fmla="*/ 2147483646 w 113"/>
                  <a:gd name="T57" fmla="*/ 0 h 155"/>
                  <a:gd name="T58" fmla="*/ 2147483646 w 113"/>
                  <a:gd name="T59" fmla="*/ 2147483646 h 155"/>
                  <a:gd name="T60" fmla="*/ 2147483646 w 113"/>
                  <a:gd name="T61" fmla="*/ 2147483646 h 155"/>
                  <a:gd name="T62" fmla="*/ 2147483646 w 113"/>
                  <a:gd name="T63" fmla="*/ 2147483646 h 155"/>
                  <a:gd name="T64" fmla="*/ 2147483646 w 113"/>
                  <a:gd name="T65" fmla="*/ 2147483646 h 155"/>
                  <a:gd name="T66" fmla="*/ 2147483646 w 113"/>
                  <a:gd name="T67" fmla="*/ 2147483646 h 155"/>
                  <a:gd name="T68" fmla="*/ 2147483646 w 113"/>
                  <a:gd name="T69" fmla="*/ 2147483646 h 155"/>
                  <a:gd name="T70" fmla="*/ 2147483646 w 113"/>
                  <a:gd name="T71" fmla="*/ 2147483646 h 155"/>
                  <a:gd name="T72" fmla="*/ 2147483646 w 113"/>
                  <a:gd name="T73" fmla="*/ 2147483646 h 155"/>
                  <a:gd name="T74" fmla="*/ 2147483646 w 113"/>
                  <a:gd name="T75" fmla="*/ 2147483646 h 155"/>
                  <a:gd name="T76" fmla="*/ 2147483646 w 113"/>
                  <a:gd name="T77" fmla="*/ 2147483646 h 155"/>
                  <a:gd name="T78" fmla="*/ 2147483646 w 113"/>
                  <a:gd name="T79" fmla="*/ 2147483646 h 155"/>
                  <a:gd name="T80" fmla="*/ 2147483646 w 113"/>
                  <a:gd name="T81" fmla="*/ 2147483646 h 155"/>
                  <a:gd name="T82" fmla="*/ 2147483646 w 113"/>
                  <a:gd name="T83" fmla="*/ 2147483646 h 155"/>
                  <a:gd name="T84" fmla="*/ 0 w 113"/>
                  <a:gd name="T85" fmla="*/ 2147483646 h 155"/>
                  <a:gd name="T86" fmla="*/ 0 w 113"/>
                  <a:gd name="T87" fmla="*/ 2147483646 h 155"/>
                  <a:gd name="T88" fmla="*/ 2147483646 w 113"/>
                  <a:gd name="T89" fmla="*/ 2147483646 h 155"/>
                  <a:gd name="T90" fmla="*/ 2147483646 w 113"/>
                  <a:gd name="T91" fmla="*/ 2147483646 h 155"/>
                  <a:gd name="T92" fmla="*/ 2147483646 w 113"/>
                  <a:gd name="T93" fmla="*/ 2147483646 h 155"/>
                  <a:gd name="T94" fmla="*/ 2147483646 w 113"/>
                  <a:gd name="T95" fmla="*/ 2147483646 h 155"/>
                  <a:gd name="T96" fmla="*/ 2147483646 w 113"/>
                  <a:gd name="T97" fmla="*/ 2147483646 h 155"/>
                  <a:gd name="T98" fmla="*/ 2147483646 w 113"/>
                  <a:gd name="T99" fmla="*/ 2147483646 h 155"/>
                  <a:gd name="T100" fmla="*/ 2147483646 w 113"/>
                  <a:gd name="T101" fmla="*/ 2147483646 h 155"/>
                  <a:gd name="T102" fmla="*/ 2147483646 w 113"/>
                  <a:gd name="T103" fmla="*/ 2147483646 h 155"/>
                  <a:gd name="T104" fmla="*/ 2147483646 w 113"/>
                  <a:gd name="T105" fmla="*/ 2147483646 h 155"/>
                  <a:gd name="T106" fmla="*/ 2147483646 w 113"/>
                  <a:gd name="T107" fmla="*/ 2147483646 h 155"/>
                  <a:gd name="T108" fmla="*/ 2147483646 w 113"/>
                  <a:gd name="T109" fmla="*/ 2147483646 h 155"/>
                  <a:gd name="T110" fmla="*/ 2147483646 w 113"/>
                  <a:gd name="T111" fmla="*/ 2147483646 h 155"/>
                  <a:gd name="T112" fmla="*/ 2147483646 w 113"/>
                  <a:gd name="T113" fmla="*/ 2147483646 h 155"/>
                  <a:gd name="T114" fmla="*/ 2147483646 w 113"/>
                  <a:gd name="T115" fmla="*/ 2147483646 h 155"/>
                  <a:gd name="T116" fmla="*/ 2147483646 w 113"/>
                  <a:gd name="T117" fmla="*/ 2147483646 h 15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13" h="155">
                    <a:moveTo>
                      <a:pt x="61" y="147"/>
                    </a:moveTo>
                    <a:lnTo>
                      <a:pt x="61" y="146"/>
                    </a:lnTo>
                    <a:lnTo>
                      <a:pt x="64" y="146"/>
                    </a:lnTo>
                    <a:lnTo>
                      <a:pt x="67" y="146"/>
                    </a:lnTo>
                    <a:lnTo>
                      <a:pt x="68" y="146"/>
                    </a:lnTo>
                    <a:lnTo>
                      <a:pt x="68" y="147"/>
                    </a:lnTo>
                    <a:lnTo>
                      <a:pt x="67" y="148"/>
                    </a:lnTo>
                    <a:lnTo>
                      <a:pt x="69" y="151"/>
                    </a:lnTo>
                    <a:lnTo>
                      <a:pt x="71" y="153"/>
                    </a:lnTo>
                    <a:lnTo>
                      <a:pt x="73" y="154"/>
                    </a:lnTo>
                    <a:lnTo>
                      <a:pt x="85" y="154"/>
                    </a:lnTo>
                    <a:lnTo>
                      <a:pt x="88" y="154"/>
                    </a:lnTo>
                    <a:lnTo>
                      <a:pt x="94" y="155"/>
                    </a:lnTo>
                    <a:lnTo>
                      <a:pt x="95" y="155"/>
                    </a:lnTo>
                    <a:lnTo>
                      <a:pt x="95" y="154"/>
                    </a:lnTo>
                    <a:lnTo>
                      <a:pt x="99" y="154"/>
                    </a:lnTo>
                    <a:lnTo>
                      <a:pt x="105" y="154"/>
                    </a:lnTo>
                    <a:lnTo>
                      <a:pt x="109" y="155"/>
                    </a:lnTo>
                    <a:lnTo>
                      <a:pt x="110" y="155"/>
                    </a:lnTo>
                    <a:lnTo>
                      <a:pt x="113" y="155"/>
                    </a:lnTo>
                    <a:lnTo>
                      <a:pt x="111" y="153"/>
                    </a:lnTo>
                    <a:lnTo>
                      <a:pt x="110" y="152"/>
                    </a:lnTo>
                    <a:lnTo>
                      <a:pt x="109" y="150"/>
                    </a:lnTo>
                    <a:lnTo>
                      <a:pt x="108" y="148"/>
                    </a:lnTo>
                    <a:lnTo>
                      <a:pt x="104" y="143"/>
                    </a:lnTo>
                    <a:lnTo>
                      <a:pt x="103" y="142"/>
                    </a:lnTo>
                    <a:lnTo>
                      <a:pt x="102" y="139"/>
                    </a:lnTo>
                    <a:lnTo>
                      <a:pt x="100" y="137"/>
                    </a:lnTo>
                    <a:lnTo>
                      <a:pt x="99" y="135"/>
                    </a:lnTo>
                    <a:lnTo>
                      <a:pt x="98" y="131"/>
                    </a:lnTo>
                    <a:lnTo>
                      <a:pt x="98" y="128"/>
                    </a:lnTo>
                    <a:lnTo>
                      <a:pt x="98" y="126"/>
                    </a:lnTo>
                    <a:lnTo>
                      <a:pt x="98" y="125"/>
                    </a:lnTo>
                    <a:lnTo>
                      <a:pt x="99" y="122"/>
                    </a:lnTo>
                    <a:lnTo>
                      <a:pt x="99" y="119"/>
                    </a:lnTo>
                    <a:lnTo>
                      <a:pt x="101" y="113"/>
                    </a:lnTo>
                    <a:lnTo>
                      <a:pt x="97" y="113"/>
                    </a:lnTo>
                    <a:lnTo>
                      <a:pt x="96" y="113"/>
                    </a:lnTo>
                    <a:lnTo>
                      <a:pt x="95" y="114"/>
                    </a:lnTo>
                    <a:lnTo>
                      <a:pt x="93" y="114"/>
                    </a:lnTo>
                    <a:lnTo>
                      <a:pt x="90" y="113"/>
                    </a:lnTo>
                    <a:lnTo>
                      <a:pt x="86" y="111"/>
                    </a:lnTo>
                    <a:lnTo>
                      <a:pt x="86" y="109"/>
                    </a:lnTo>
                    <a:lnTo>
                      <a:pt x="87" y="109"/>
                    </a:lnTo>
                    <a:lnTo>
                      <a:pt x="88" y="107"/>
                    </a:lnTo>
                    <a:lnTo>
                      <a:pt x="88" y="106"/>
                    </a:lnTo>
                    <a:lnTo>
                      <a:pt x="86" y="105"/>
                    </a:lnTo>
                    <a:lnTo>
                      <a:pt x="86" y="104"/>
                    </a:lnTo>
                    <a:lnTo>
                      <a:pt x="87" y="103"/>
                    </a:lnTo>
                    <a:lnTo>
                      <a:pt x="89" y="104"/>
                    </a:lnTo>
                    <a:lnTo>
                      <a:pt x="92" y="103"/>
                    </a:lnTo>
                    <a:lnTo>
                      <a:pt x="95" y="102"/>
                    </a:lnTo>
                    <a:lnTo>
                      <a:pt x="95" y="101"/>
                    </a:lnTo>
                    <a:lnTo>
                      <a:pt x="96" y="101"/>
                    </a:lnTo>
                    <a:lnTo>
                      <a:pt x="98" y="101"/>
                    </a:lnTo>
                    <a:lnTo>
                      <a:pt x="99" y="101"/>
                    </a:lnTo>
                    <a:lnTo>
                      <a:pt x="100" y="99"/>
                    </a:lnTo>
                    <a:lnTo>
                      <a:pt x="101" y="99"/>
                    </a:lnTo>
                    <a:lnTo>
                      <a:pt x="102" y="99"/>
                    </a:lnTo>
                    <a:lnTo>
                      <a:pt x="103" y="98"/>
                    </a:lnTo>
                    <a:lnTo>
                      <a:pt x="103" y="97"/>
                    </a:lnTo>
                    <a:lnTo>
                      <a:pt x="103" y="96"/>
                    </a:lnTo>
                    <a:lnTo>
                      <a:pt x="103" y="94"/>
                    </a:lnTo>
                    <a:lnTo>
                      <a:pt x="103" y="93"/>
                    </a:lnTo>
                    <a:lnTo>
                      <a:pt x="105" y="92"/>
                    </a:lnTo>
                    <a:lnTo>
                      <a:pt x="106" y="90"/>
                    </a:lnTo>
                    <a:lnTo>
                      <a:pt x="106" y="86"/>
                    </a:lnTo>
                    <a:lnTo>
                      <a:pt x="105" y="87"/>
                    </a:lnTo>
                    <a:lnTo>
                      <a:pt x="103" y="88"/>
                    </a:lnTo>
                    <a:lnTo>
                      <a:pt x="101" y="89"/>
                    </a:lnTo>
                    <a:lnTo>
                      <a:pt x="101" y="90"/>
                    </a:lnTo>
                    <a:lnTo>
                      <a:pt x="99" y="90"/>
                    </a:lnTo>
                    <a:lnTo>
                      <a:pt x="99" y="89"/>
                    </a:lnTo>
                    <a:lnTo>
                      <a:pt x="98" y="88"/>
                    </a:lnTo>
                    <a:lnTo>
                      <a:pt x="97" y="87"/>
                    </a:lnTo>
                    <a:lnTo>
                      <a:pt x="95" y="87"/>
                    </a:lnTo>
                    <a:lnTo>
                      <a:pt x="91" y="88"/>
                    </a:lnTo>
                    <a:lnTo>
                      <a:pt x="89" y="88"/>
                    </a:lnTo>
                    <a:lnTo>
                      <a:pt x="88" y="87"/>
                    </a:lnTo>
                    <a:lnTo>
                      <a:pt x="87" y="86"/>
                    </a:lnTo>
                    <a:lnTo>
                      <a:pt x="87" y="85"/>
                    </a:lnTo>
                    <a:lnTo>
                      <a:pt x="86" y="84"/>
                    </a:lnTo>
                    <a:lnTo>
                      <a:pt x="84" y="83"/>
                    </a:lnTo>
                    <a:lnTo>
                      <a:pt x="83" y="82"/>
                    </a:lnTo>
                    <a:lnTo>
                      <a:pt x="83" y="81"/>
                    </a:lnTo>
                    <a:lnTo>
                      <a:pt x="83" y="80"/>
                    </a:lnTo>
                    <a:lnTo>
                      <a:pt x="83" y="79"/>
                    </a:lnTo>
                    <a:lnTo>
                      <a:pt x="84" y="77"/>
                    </a:lnTo>
                    <a:lnTo>
                      <a:pt x="84" y="74"/>
                    </a:lnTo>
                    <a:lnTo>
                      <a:pt x="85" y="72"/>
                    </a:lnTo>
                    <a:lnTo>
                      <a:pt x="85" y="71"/>
                    </a:lnTo>
                    <a:lnTo>
                      <a:pt x="87" y="68"/>
                    </a:lnTo>
                    <a:lnTo>
                      <a:pt x="89" y="67"/>
                    </a:lnTo>
                    <a:lnTo>
                      <a:pt x="90" y="65"/>
                    </a:lnTo>
                    <a:lnTo>
                      <a:pt x="89" y="63"/>
                    </a:lnTo>
                    <a:lnTo>
                      <a:pt x="88" y="58"/>
                    </a:lnTo>
                    <a:lnTo>
                      <a:pt x="87" y="57"/>
                    </a:lnTo>
                    <a:lnTo>
                      <a:pt x="86" y="56"/>
                    </a:lnTo>
                    <a:lnTo>
                      <a:pt x="83" y="54"/>
                    </a:lnTo>
                    <a:lnTo>
                      <a:pt x="83" y="53"/>
                    </a:lnTo>
                    <a:lnTo>
                      <a:pt x="83" y="52"/>
                    </a:lnTo>
                    <a:lnTo>
                      <a:pt x="82" y="51"/>
                    </a:lnTo>
                    <a:lnTo>
                      <a:pt x="77" y="51"/>
                    </a:lnTo>
                    <a:lnTo>
                      <a:pt x="75" y="50"/>
                    </a:lnTo>
                    <a:lnTo>
                      <a:pt x="73" y="50"/>
                    </a:lnTo>
                    <a:lnTo>
                      <a:pt x="71" y="48"/>
                    </a:lnTo>
                    <a:lnTo>
                      <a:pt x="69" y="46"/>
                    </a:lnTo>
                    <a:lnTo>
                      <a:pt x="69" y="45"/>
                    </a:lnTo>
                    <a:lnTo>
                      <a:pt x="68" y="43"/>
                    </a:lnTo>
                    <a:lnTo>
                      <a:pt x="68" y="42"/>
                    </a:lnTo>
                    <a:lnTo>
                      <a:pt x="67" y="40"/>
                    </a:lnTo>
                    <a:lnTo>
                      <a:pt x="67" y="38"/>
                    </a:lnTo>
                    <a:lnTo>
                      <a:pt x="66" y="37"/>
                    </a:lnTo>
                    <a:lnTo>
                      <a:pt x="64" y="35"/>
                    </a:lnTo>
                    <a:lnTo>
                      <a:pt x="61" y="32"/>
                    </a:lnTo>
                    <a:lnTo>
                      <a:pt x="61" y="29"/>
                    </a:lnTo>
                    <a:lnTo>
                      <a:pt x="61" y="25"/>
                    </a:lnTo>
                    <a:lnTo>
                      <a:pt x="62" y="22"/>
                    </a:lnTo>
                    <a:lnTo>
                      <a:pt x="63" y="18"/>
                    </a:lnTo>
                    <a:lnTo>
                      <a:pt x="61" y="17"/>
                    </a:lnTo>
                    <a:lnTo>
                      <a:pt x="57" y="17"/>
                    </a:lnTo>
                    <a:lnTo>
                      <a:pt x="57" y="15"/>
                    </a:lnTo>
                    <a:lnTo>
                      <a:pt x="56" y="14"/>
                    </a:lnTo>
                    <a:lnTo>
                      <a:pt x="53" y="14"/>
                    </a:lnTo>
                    <a:lnTo>
                      <a:pt x="54" y="8"/>
                    </a:lnTo>
                    <a:lnTo>
                      <a:pt x="54" y="3"/>
                    </a:lnTo>
                    <a:lnTo>
                      <a:pt x="50" y="3"/>
                    </a:lnTo>
                    <a:lnTo>
                      <a:pt x="42" y="1"/>
                    </a:lnTo>
                    <a:lnTo>
                      <a:pt x="38" y="0"/>
                    </a:lnTo>
                    <a:lnTo>
                      <a:pt x="37" y="1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7" y="5"/>
                    </a:lnTo>
                    <a:lnTo>
                      <a:pt x="37" y="9"/>
                    </a:lnTo>
                    <a:lnTo>
                      <a:pt x="36" y="13"/>
                    </a:lnTo>
                    <a:lnTo>
                      <a:pt x="36" y="15"/>
                    </a:lnTo>
                    <a:lnTo>
                      <a:pt x="35" y="23"/>
                    </a:lnTo>
                    <a:lnTo>
                      <a:pt x="34" y="27"/>
                    </a:lnTo>
                    <a:lnTo>
                      <a:pt x="31" y="28"/>
                    </a:lnTo>
                    <a:lnTo>
                      <a:pt x="31" y="31"/>
                    </a:lnTo>
                    <a:lnTo>
                      <a:pt x="34" y="32"/>
                    </a:lnTo>
                    <a:lnTo>
                      <a:pt x="34" y="33"/>
                    </a:lnTo>
                    <a:lnTo>
                      <a:pt x="35" y="34"/>
                    </a:lnTo>
                    <a:lnTo>
                      <a:pt x="36" y="35"/>
                    </a:lnTo>
                    <a:lnTo>
                      <a:pt x="35" y="43"/>
                    </a:lnTo>
                    <a:lnTo>
                      <a:pt x="31" y="43"/>
                    </a:lnTo>
                    <a:lnTo>
                      <a:pt x="21" y="41"/>
                    </a:lnTo>
                    <a:lnTo>
                      <a:pt x="19" y="41"/>
                    </a:lnTo>
                    <a:lnTo>
                      <a:pt x="19" y="47"/>
                    </a:lnTo>
                    <a:lnTo>
                      <a:pt x="19" y="48"/>
                    </a:lnTo>
                    <a:lnTo>
                      <a:pt x="20" y="48"/>
                    </a:lnTo>
                    <a:lnTo>
                      <a:pt x="21" y="47"/>
                    </a:lnTo>
                    <a:lnTo>
                      <a:pt x="22" y="47"/>
                    </a:lnTo>
                    <a:lnTo>
                      <a:pt x="23" y="47"/>
                    </a:lnTo>
                    <a:lnTo>
                      <a:pt x="23" y="48"/>
                    </a:lnTo>
                    <a:lnTo>
                      <a:pt x="22" y="51"/>
                    </a:lnTo>
                    <a:lnTo>
                      <a:pt x="20" y="53"/>
                    </a:lnTo>
                    <a:lnTo>
                      <a:pt x="20" y="54"/>
                    </a:lnTo>
                    <a:lnTo>
                      <a:pt x="17" y="56"/>
                    </a:lnTo>
                    <a:lnTo>
                      <a:pt x="14" y="57"/>
                    </a:lnTo>
                    <a:lnTo>
                      <a:pt x="14" y="60"/>
                    </a:lnTo>
                    <a:lnTo>
                      <a:pt x="14" y="61"/>
                    </a:lnTo>
                    <a:lnTo>
                      <a:pt x="14" y="62"/>
                    </a:lnTo>
                    <a:lnTo>
                      <a:pt x="15" y="63"/>
                    </a:lnTo>
                    <a:lnTo>
                      <a:pt x="16" y="63"/>
                    </a:lnTo>
                    <a:lnTo>
                      <a:pt x="17" y="61"/>
                    </a:lnTo>
                    <a:lnTo>
                      <a:pt x="18" y="60"/>
                    </a:lnTo>
                    <a:lnTo>
                      <a:pt x="19" y="60"/>
                    </a:lnTo>
                    <a:lnTo>
                      <a:pt x="19" y="61"/>
                    </a:lnTo>
                    <a:lnTo>
                      <a:pt x="19" y="60"/>
                    </a:lnTo>
                    <a:lnTo>
                      <a:pt x="20" y="61"/>
                    </a:lnTo>
                    <a:lnTo>
                      <a:pt x="19" y="64"/>
                    </a:lnTo>
                    <a:lnTo>
                      <a:pt x="18" y="65"/>
                    </a:lnTo>
                    <a:lnTo>
                      <a:pt x="19" y="69"/>
                    </a:lnTo>
                    <a:lnTo>
                      <a:pt x="19" y="70"/>
                    </a:lnTo>
                    <a:lnTo>
                      <a:pt x="17" y="70"/>
                    </a:lnTo>
                    <a:lnTo>
                      <a:pt x="16" y="70"/>
                    </a:lnTo>
                    <a:lnTo>
                      <a:pt x="14" y="71"/>
                    </a:lnTo>
                    <a:lnTo>
                      <a:pt x="12" y="73"/>
                    </a:lnTo>
                    <a:lnTo>
                      <a:pt x="11" y="76"/>
                    </a:lnTo>
                    <a:lnTo>
                      <a:pt x="11" y="78"/>
                    </a:lnTo>
                    <a:lnTo>
                      <a:pt x="11" y="79"/>
                    </a:lnTo>
                    <a:lnTo>
                      <a:pt x="10" y="79"/>
                    </a:lnTo>
                    <a:lnTo>
                      <a:pt x="10" y="80"/>
                    </a:lnTo>
                    <a:lnTo>
                      <a:pt x="8" y="80"/>
                    </a:lnTo>
                    <a:lnTo>
                      <a:pt x="6" y="79"/>
                    </a:lnTo>
                    <a:lnTo>
                      <a:pt x="4" y="79"/>
                    </a:lnTo>
                    <a:lnTo>
                      <a:pt x="4" y="80"/>
                    </a:lnTo>
                    <a:lnTo>
                      <a:pt x="4" y="82"/>
                    </a:lnTo>
                    <a:lnTo>
                      <a:pt x="4" y="83"/>
                    </a:lnTo>
                    <a:lnTo>
                      <a:pt x="3" y="83"/>
                    </a:lnTo>
                    <a:lnTo>
                      <a:pt x="1" y="84"/>
                    </a:lnTo>
                    <a:lnTo>
                      <a:pt x="0" y="85"/>
                    </a:lnTo>
                    <a:lnTo>
                      <a:pt x="0" y="87"/>
                    </a:lnTo>
                    <a:lnTo>
                      <a:pt x="1" y="89"/>
                    </a:lnTo>
                    <a:lnTo>
                      <a:pt x="1" y="92"/>
                    </a:lnTo>
                    <a:lnTo>
                      <a:pt x="0" y="92"/>
                    </a:lnTo>
                    <a:lnTo>
                      <a:pt x="0" y="94"/>
                    </a:lnTo>
                    <a:lnTo>
                      <a:pt x="0" y="96"/>
                    </a:lnTo>
                    <a:lnTo>
                      <a:pt x="4" y="99"/>
                    </a:lnTo>
                    <a:lnTo>
                      <a:pt x="4" y="100"/>
                    </a:lnTo>
                    <a:lnTo>
                      <a:pt x="7" y="102"/>
                    </a:lnTo>
                    <a:lnTo>
                      <a:pt x="8" y="102"/>
                    </a:lnTo>
                    <a:lnTo>
                      <a:pt x="9" y="104"/>
                    </a:lnTo>
                    <a:lnTo>
                      <a:pt x="9" y="106"/>
                    </a:lnTo>
                    <a:lnTo>
                      <a:pt x="9" y="108"/>
                    </a:lnTo>
                    <a:lnTo>
                      <a:pt x="8" y="109"/>
                    </a:lnTo>
                    <a:lnTo>
                      <a:pt x="7" y="111"/>
                    </a:lnTo>
                    <a:lnTo>
                      <a:pt x="6" y="113"/>
                    </a:lnTo>
                    <a:lnTo>
                      <a:pt x="4" y="115"/>
                    </a:lnTo>
                    <a:lnTo>
                      <a:pt x="4" y="116"/>
                    </a:lnTo>
                    <a:lnTo>
                      <a:pt x="5" y="118"/>
                    </a:lnTo>
                    <a:lnTo>
                      <a:pt x="5" y="120"/>
                    </a:lnTo>
                    <a:lnTo>
                      <a:pt x="10" y="124"/>
                    </a:lnTo>
                    <a:lnTo>
                      <a:pt x="10" y="125"/>
                    </a:lnTo>
                    <a:lnTo>
                      <a:pt x="11" y="126"/>
                    </a:lnTo>
                    <a:lnTo>
                      <a:pt x="11" y="127"/>
                    </a:lnTo>
                    <a:lnTo>
                      <a:pt x="13" y="129"/>
                    </a:lnTo>
                    <a:lnTo>
                      <a:pt x="14" y="129"/>
                    </a:lnTo>
                    <a:lnTo>
                      <a:pt x="14" y="130"/>
                    </a:lnTo>
                    <a:lnTo>
                      <a:pt x="14" y="131"/>
                    </a:lnTo>
                    <a:lnTo>
                      <a:pt x="15" y="131"/>
                    </a:lnTo>
                    <a:lnTo>
                      <a:pt x="15" y="132"/>
                    </a:lnTo>
                    <a:lnTo>
                      <a:pt x="15" y="134"/>
                    </a:lnTo>
                    <a:lnTo>
                      <a:pt x="15" y="135"/>
                    </a:lnTo>
                    <a:lnTo>
                      <a:pt x="14" y="136"/>
                    </a:lnTo>
                    <a:lnTo>
                      <a:pt x="14" y="137"/>
                    </a:lnTo>
                    <a:lnTo>
                      <a:pt x="14" y="138"/>
                    </a:lnTo>
                    <a:lnTo>
                      <a:pt x="14" y="140"/>
                    </a:lnTo>
                    <a:lnTo>
                      <a:pt x="13" y="141"/>
                    </a:lnTo>
                    <a:lnTo>
                      <a:pt x="11" y="142"/>
                    </a:lnTo>
                    <a:lnTo>
                      <a:pt x="10" y="142"/>
                    </a:lnTo>
                    <a:lnTo>
                      <a:pt x="8" y="144"/>
                    </a:lnTo>
                    <a:lnTo>
                      <a:pt x="8" y="146"/>
                    </a:lnTo>
                    <a:lnTo>
                      <a:pt x="8" y="147"/>
                    </a:lnTo>
                    <a:lnTo>
                      <a:pt x="9" y="148"/>
                    </a:lnTo>
                    <a:lnTo>
                      <a:pt x="10" y="149"/>
                    </a:lnTo>
                    <a:lnTo>
                      <a:pt x="11" y="148"/>
                    </a:lnTo>
                    <a:lnTo>
                      <a:pt x="13" y="146"/>
                    </a:lnTo>
                    <a:lnTo>
                      <a:pt x="13" y="145"/>
                    </a:lnTo>
                    <a:lnTo>
                      <a:pt x="14" y="144"/>
                    </a:lnTo>
                    <a:lnTo>
                      <a:pt x="15" y="144"/>
                    </a:lnTo>
                    <a:lnTo>
                      <a:pt x="17" y="143"/>
                    </a:lnTo>
                    <a:lnTo>
                      <a:pt x="20" y="144"/>
                    </a:lnTo>
                    <a:lnTo>
                      <a:pt x="21" y="146"/>
                    </a:lnTo>
                    <a:lnTo>
                      <a:pt x="23" y="147"/>
                    </a:lnTo>
                    <a:lnTo>
                      <a:pt x="24" y="148"/>
                    </a:lnTo>
                    <a:lnTo>
                      <a:pt x="27" y="148"/>
                    </a:lnTo>
                    <a:lnTo>
                      <a:pt x="30" y="148"/>
                    </a:lnTo>
                    <a:lnTo>
                      <a:pt x="32" y="148"/>
                    </a:lnTo>
                    <a:lnTo>
                      <a:pt x="36" y="147"/>
                    </a:lnTo>
                    <a:lnTo>
                      <a:pt x="38" y="148"/>
                    </a:lnTo>
                    <a:lnTo>
                      <a:pt x="38" y="149"/>
                    </a:lnTo>
                    <a:lnTo>
                      <a:pt x="38" y="151"/>
                    </a:lnTo>
                    <a:lnTo>
                      <a:pt x="39" y="151"/>
                    </a:lnTo>
                    <a:lnTo>
                      <a:pt x="39" y="152"/>
                    </a:lnTo>
                    <a:lnTo>
                      <a:pt x="39" y="153"/>
                    </a:lnTo>
                    <a:lnTo>
                      <a:pt x="41" y="154"/>
                    </a:lnTo>
                    <a:lnTo>
                      <a:pt x="43" y="154"/>
                    </a:lnTo>
                    <a:lnTo>
                      <a:pt x="47" y="154"/>
                    </a:lnTo>
                    <a:lnTo>
                      <a:pt x="52" y="154"/>
                    </a:lnTo>
                    <a:lnTo>
                      <a:pt x="55" y="153"/>
                    </a:lnTo>
                    <a:lnTo>
                      <a:pt x="57" y="153"/>
                    </a:lnTo>
                    <a:lnTo>
                      <a:pt x="58" y="152"/>
                    </a:lnTo>
                    <a:lnTo>
                      <a:pt x="60" y="149"/>
                    </a:lnTo>
                    <a:lnTo>
                      <a:pt x="61" y="147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2" name="Freeform 1043">
                <a:extLst>
                  <a:ext uri="{FF2B5EF4-FFF2-40B4-BE49-F238E27FC236}">
                    <a16:creationId xmlns:a16="http://schemas.microsoft.com/office/drawing/2014/main" xmlns="" id="{34D47AE3-5EAE-49AD-8F7D-6636B143B0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6637" y="1152344"/>
                <a:ext cx="1028128" cy="1237482"/>
              </a:xfrm>
              <a:custGeom>
                <a:avLst/>
                <a:gdLst>
                  <a:gd name="T0" fmla="*/ 2147483646 w 100"/>
                  <a:gd name="T1" fmla="*/ 2147483646 h 120"/>
                  <a:gd name="T2" fmla="*/ 2147483646 w 100"/>
                  <a:gd name="T3" fmla="*/ 2147483646 h 120"/>
                  <a:gd name="T4" fmla="*/ 2147483646 w 100"/>
                  <a:gd name="T5" fmla="*/ 2147483646 h 120"/>
                  <a:gd name="T6" fmla="*/ 2147483646 w 100"/>
                  <a:gd name="T7" fmla="*/ 2147483646 h 120"/>
                  <a:gd name="T8" fmla="*/ 2147483646 w 100"/>
                  <a:gd name="T9" fmla="*/ 2147483646 h 120"/>
                  <a:gd name="T10" fmla="*/ 2147483646 w 100"/>
                  <a:gd name="T11" fmla="*/ 2147483646 h 120"/>
                  <a:gd name="T12" fmla="*/ 2147483646 w 100"/>
                  <a:gd name="T13" fmla="*/ 2147483646 h 120"/>
                  <a:gd name="T14" fmla="*/ 2147483646 w 100"/>
                  <a:gd name="T15" fmla="*/ 2147483646 h 120"/>
                  <a:gd name="T16" fmla="*/ 2147483646 w 100"/>
                  <a:gd name="T17" fmla="*/ 2147483646 h 120"/>
                  <a:gd name="T18" fmla="*/ 2147483646 w 100"/>
                  <a:gd name="T19" fmla="*/ 2147483646 h 120"/>
                  <a:gd name="T20" fmla="*/ 2147483646 w 100"/>
                  <a:gd name="T21" fmla="*/ 2147483646 h 120"/>
                  <a:gd name="T22" fmla="*/ 2147483646 w 100"/>
                  <a:gd name="T23" fmla="*/ 2147483646 h 120"/>
                  <a:gd name="T24" fmla="*/ 2147483646 w 100"/>
                  <a:gd name="T25" fmla="*/ 2147483646 h 120"/>
                  <a:gd name="T26" fmla="*/ 2147483646 w 100"/>
                  <a:gd name="T27" fmla="*/ 2147483646 h 120"/>
                  <a:gd name="T28" fmla="*/ 2147483646 w 100"/>
                  <a:gd name="T29" fmla="*/ 2147483646 h 120"/>
                  <a:gd name="T30" fmla="*/ 2147483646 w 100"/>
                  <a:gd name="T31" fmla="*/ 2147483646 h 120"/>
                  <a:gd name="T32" fmla="*/ 2147483646 w 100"/>
                  <a:gd name="T33" fmla="*/ 2147483646 h 120"/>
                  <a:gd name="T34" fmla="*/ 2147483646 w 100"/>
                  <a:gd name="T35" fmla="*/ 2147483646 h 120"/>
                  <a:gd name="T36" fmla="*/ 2147483646 w 100"/>
                  <a:gd name="T37" fmla="*/ 2147483646 h 120"/>
                  <a:gd name="T38" fmla="*/ 2147483646 w 100"/>
                  <a:gd name="T39" fmla="*/ 2147483646 h 120"/>
                  <a:gd name="T40" fmla="*/ 2147483646 w 100"/>
                  <a:gd name="T41" fmla="*/ 2147483646 h 120"/>
                  <a:gd name="T42" fmla="*/ 2147483646 w 100"/>
                  <a:gd name="T43" fmla="*/ 2147483646 h 120"/>
                  <a:gd name="T44" fmla="*/ 2147483646 w 100"/>
                  <a:gd name="T45" fmla="*/ 2147483646 h 120"/>
                  <a:gd name="T46" fmla="*/ 2147483646 w 100"/>
                  <a:gd name="T47" fmla="*/ 2147483646 h 120"/>
                  <a:gd name="T48" fmla="*/ 2147483646 w 100"/>
                  <a:gd name="T49" fmla="*/ 2147483646 h 120"/>
                  <a:gd name="T50" fmla="*/ 2147483646 w 100"/>
                  <a:gd name="T51" fmla="*/ 2147483646 h 120"/>
                  <a:gd name="T52" fmla="*/ 2147483646 w 100"/>
                  <a:gd name="T53" fmla="*/ 2147483646 h 120"/>
                  <a:gd name="T54" fmla="*/ 2147483646 w 100"/>
                  <a:gd name="T55" fmla="*/ 2147483646 h 120"/>
                  <a:gd name="T56" fmla="*/ 2147483646 w 100"/>
                  <a:gd name="T57" fmla="*/ 2147483646 h 120"/>
                  <a:gd name="T58" fmla="*/ 2147483646 w 100"/>
                  <a:gd name="T59" fmla="*/ 2147483646 h 120"/>
                  <a:gd name="T60" fmla="*/ 2147483646 w 100"/>
                  <a:gd name="T61" fmla="*/ 2147483646 h 120"/>
                  <a:gd name="T62" fmla="*/ 2147483646 w 100"/>
                  <a:gd name="T63" fmla="*/ 2147483646 h 120"/>
                  <a:gd name="T64" fmla="*/ 2147483646 w 100"/>
                  <a:gd name="T65" fmla="*/ 2147483646 h 120"/>
                  <a:gd name="T66" fmla="*/ 2147483646 w 100"/>
                  <a:gd name="T67" fmla="*/ 2147483646 h 120"/>
                  <a:gd name="T68" fmla="*/ 2147483646 w 100"/>
                  <a:gd name="T69" fmla="*/ 2147483646 h 120"/>
                  <a:gd name="T70" fmla="*/ 2147483646 w 100"/>
                  <a:gd name="T71" fmla="*/ 2147483646 h 120"/>
                  <a:gd name="T72" fmla="*/ 2147483646 w 100"/>
                  <a:gd name="T73" fmla="*/ 2147483646 h 120"/>
                  <a:gd name="T74" fmla="*/ 2147483646 w 100"/>
                  <a:gd name="T75" fmla="*/ 2147483646 h 120"/>
                  <a:gd name="T76" fmla="*/ 2147483646 w 100"/>
                  <a:gd name="T77" fmla="*/ 2147483646 h 120"/>
                  <a:gd name="T78" fmla="*/ 2147483646 w 100"/>
                  <a:gd name="T79" fmla="*/ 2147483646 h 120"/>
                  <a:gd name="T80" fmla="*/ 2147483646 w 100"/>
                  <a:gd name="T81" fmla="*/ 2147483646 h 120"/>
                  <a:gd name="T82" fmla="*/ 2147483646 w 100"/>
                  <a:gd name="T83" fmla="*/ 2147483646 h 120"/>
                  <a:gd name="T84" fmla="*/ 2147483646 w 100"/>
                  <a:gd name="T85" fmla="*/ 2147483646 h 120"/>
                  <a:gd name="T86" fmla="*/ 2147483646 w 100"/>
                  <a:gd name="T87" fmla="*/ 2147483646 h 120"/>
                  <a:gd name="T88" fmla="*/ 2147483646 w 100"/>
                  <a:gd name="T89" fmla="*/ 2147483646 h 120"/>
                  <a:gd name="T90" fmla="*/ 2147483646 w 100"/>
                  <a:gd name="T91" fmla="*/ 2147483646 h 120"/>
                  <a:gd name="T92" fmla="*/ 2147483646 w 100"/>
                  <a:gd name="T93" fmla="*/ 2147483646 h 120"/>
                  <a:gd name="T94" fmla="*/ 2147483646 w 100"/>
                  <a:gd name="T95" fmla="*/ 2147483646 h 120"/>
                  <a:gd name="T96" fmla="*/ 2147483646 w 100"/>
                  <a:gd name="T97" fmla="*/ 0 h 120"/>
                  <a:gd name="T98" fmla="*/ 2147483646 w 100"/>
                  <a:gd name="T99" fmla="*/ 2147483646 h 120"/>
                  <a:gd name="T100" fmla="*/ 2147483646 w 100"/>
                  <a:gd name="T101" fmla="*/ 2147483646 h 120"/>
                  <a:gd name="T102" fmla="*/ 2147483646 w 100"/>
                  <a:gd name="T103" fmla="*/ 2147483646 h 120"/>
                  <a:gd name="T104" fmla="*/ 2147483646 w 100"/>
                  <a:gd name="T105" fmla="*/ 2147483646 h 120"/>
                  <a:gd name="T106" fmla="*/ 2147483646 w 100"/>
                  <a:gd name="T107" fmla="*/ 2147483646 h 120"/>
                  <a:gd name="T108" fmla="*/ 2147483646 w 100"/>
                  <a:gd name="T109" fmla="*/ 2147483646 h 120"/>
                  <a:gd name="T110" fmla="*/ 2147483646 w 100"/>
                  <a:gd name="T111" fmla="*/ 2147483646 h 12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00" h="120">
                    <a:moveTo>
                      <a:pt x="26" y="11"/>
                    </a:moveTo>
                    <a:lnTo>
                      <a:pt x="25" y="14"/>
                    </a:lnTo>
                    <a:lnTo>
                      <a:pt x="24" y="15"/>
                    </a:lnTo>
                    <a:lnTo>
                      <a:pt x="21" y="20"/>
                    </a:lnTo>
                    <a:lnTo>
                      <a:pt x="23" y="20"/>
                    </a:lnTo>
                    <a:lnTo>
                      <a:pt x="24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29" y="21"/>
                    </a:lnTo>
                    <a:lnTo>
                      <a:pt x="31" y="23"/>
                    </a:lnTo>
                    <a:lnTo>
                      <a:pt x="33" y="24"/>
                    </a:lnTo>
                    <a:lnTo>
                      <a:pt x="34" y="25"/>
                    </a:lnTo>
                    <a:lnTo>
                      <a:pt x="36" y="25"/>
                    </a:lnTo>
                    <a:lnTo>
                      <a:pt x="36" y="26"/>
                    </a:lnTo>
                    <a:lnTo>
                      <a:pt x="36" y="27"/>
                    </a:lnTo>
                    <a:lnTo>
                      <a:pt x="37" y="28"/>
                    </a:lnTo>
                    <a:lnTo>
                      <a:pt x="38" y="29"/>
                    </a:lnTo>
                    <a:lnTo>
                      <a:pt x="38" y="30"/>
                    </a:lnTo>
                    <a:lnTo>
                      <a:pt x="38" y="32"/>
                    </a:lnTo>
                    <a:lnTo>
                      <a:pt x="37" y="32"/>
                    </a:lnTo>
                    <a:lnTo>
                      <a:pt x="36" y="28"/>
                    </a:lnTo>
                    <a:lnTo>
                      <a:pt x="32" y="28"/>
                    </a:lnTo>
                    <a:lnTo>
                      <a:pt x="31" y="30"/>
                    </a:lnTo>
                    <a:lnTo>
                      <a:pt x="29" y="31"/>
                    </a:lnTo>
                    <a:lnTo>
                      <a:pt x="29" y="32"/>
                    </a:lnTo>
                    <a:lnTo>
                      <a:pt x="29" y="33"/>
                    </a:lnTo>
                    <a:lnTo>
                      <a:pt x="30" y="34"/>
                    </a:lnTo>
                    <a:lnTo>
                      <a:pt x="31" y="35"/>
                    </a:lnTo>
                    <a:lnTo>
                      <a:pt x="31" y="36"/>
                    </a:lnTo>
                    <a:lnTo>
                      <a:pt x="29" y="38"/>
                    </a:lnTo>
                    <a:lnTo>
                      <a:pt x="28" y="37"/>
                    </a:lnTo>
                    <a:lnTo>
                      <a:pt x="27" y="36"/>
                    </a:lnTo>
                    <a:lnTo>
                      <a:pt x="25" y="36"/>
                    </a:lnTo>
                    <a:lnTo>
                      <a:pt x="25" y="35"/>
                    </a:lnTo>
                    <a:lnTo>
                      <a:pt x="24" y="34"/>
                    </a:lnTo>
                    <a:lnTo>
                      <a:pt x="23" y="33"/>
                    </a:lnTo>
                    <a:lnTo>
                      <a:pt x="22" y="34"/>
                    </a:lnTo>
                    <a:lnTo>
                      <a:pt x="20" y="35"/>
                    </a:lnTo>
                    <a:lnTo>
                      <a:pt x="19" y="36"/>
                    </a:lnTo>
                    <a:lnTo>
                      <a:pt x="19" y="39"/>
                    </a:lnTo>
                    <a:lnTo>
                      <a:pt x="19" y="44"/>
                    </a:lnTo>
                    <a:lnTo>
                      <a:pt x="19" y="46"/>
                    </a:lnTo>
                    <a:lnTo>
                      <a:pt x="18" y="46"/>
                    </a:lnTo>
                    <a:lnTo>
                      <a:pt x="17" y="47"/>
                    </a:lnTo>
                    <a:lnTo>
                      <a:pt x="16" y="46"/>
                    </a:lnTo>
                    <a:lnTo>
                      <a:pt x="15" y="46"/>
                    </a:lnTo>
                    <a:lnTo>
                      <a:pt x="14" y="47"/>
                    </a:lnTo>
                    <a:lnTo>
                      <a:pt x="12" y="47"/>
                    </a:lnTo>
                    <a:lnTo>
                      <a:pt x="11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8" y="45"/>
                    </a:lnTo>
                    <a:lnTo>
                      <a:pt x="7" y="46"/>
                    </a:lnTo>
                    <a:lnTo>
                      <a:pt x="7" y="47"/>
                    </a:lnTo>
                    <a:lnTo>
                      <a:pt x="7" y="48"/>
                    </a:lnTo>
                    <a:lnTo>
                      <a:pt x="7" y="49"/>
                    </a:lnTo>
                    <a:lnTo>
                      <a:pt x="7" y="50"/>
                    </a:lnTo>
                    <a:lnTo>
                      <a:pt x="7" y="52"/>
                    </a:lnTo>
                    <a:lnTo>
                      <a:pt x="7" y="53"/>
                    </a:lnTo>
                    <a:lnTo>
                      <a:pt x="5" y="55"/>
                    </a:lnTo>
                    <a:lnTo>
                      <a:pt x="4" y="56"/>
                    </a:lnTo>
                    <a:lnTo>
                      <a:pt x="3" y="57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2" y="60"/>
                    </a:lnTo>
                    <a:lnTo>
                      <a:pt x="0" y="60"/>
                    </a:lnTo>
                    <a:lnTo>
                      <a:pt x="0" y="61"/>
                    </a:lnTo>
                    <a:lnTo>
                      <a:pt x="0" y="62"/>
                    </a:lnTo>
                    <a:lnTo>
                      <a:pt x="1" y="63"/>
                    </a:lnTo>
                    <a:lnTo>
                      <a:pt x="2" y="63"/>
                    </a:lnTo>
                    <a:lnTo>
                      <a:pt x="4" y="63"/>
                    </a:lnTo>
                    <a:lnTo>
                      <a:pt x="4" y="64"/>
                    </a:lnTo>
                    <a:lnTo>
                      <a:pt x="4" y="65"/>
                    </a:lnTo>
                    <a:lnTo>
                      <a:pt x="2" y="67"/>
                    </a:lnTo>
                    <a:lnTo>
                      <a:pt x="2" y="69"/>
                    </a:lnTo>
                    <a:lnTo>
                      <a:pt x="2" y="70"/>
                    </a:lnTo>
                    <a:lnTo>
                      <a:pt x="1" y="70"/>
                    </a:lnTo>
                    <a:lnTo>
                      <a:pt x="1" y="71"/>
                    </a:lnTo>
                    <a:lnTo>
                      <a:pt x="1" y="72"/>
                    </a:lnTo>
                    <a:lnTo>
                      <a:pt x="2" y="72"/>
                    </a:lnTo>
                    <a:lnTo>
                      <a:pt x="5" y="71"/>
                    </a:lnTo>
                    <a:lnTo>
                      <a:pt x="6" y="71"/>
                    </a:lnTo>
                    <a:lnTo>
                      <a:pt x="7" y="71"/>
                    </a:lnTo>
                    <a:lnTo>
                      <a:pt x="7" y="72"/>
                    </a:lnTo>
                    <a:lnTo>
                      <a:pt x="7" y="73"/>
                    </a:lnTo>
                    <a:lnTo>
                      <a:pt x="8" y="73"/>
                    </a:lnTo>
                    <a:lnTo>
                      <a:pt x="9" y="74"/>
                    </a:lnTo>
                    <a:lnTo>
                      <a:pt x="10" y="75"/>
                    </a:lnTo>
                    <a:lnTo>
                      <a:pt x="11" y="74"/>
                    </a:lnTo>
                    <a:lnTo>
                      <a:pt x="12" y="74"/>
                    </a:lnTo>
                    <a:lnTo>
                      <a:pt x="13" y="74"/>
                    </a:lnTo>
                    <a:lnTo>
                      <a:pt x="14" y="73"/>
                    </a:lnTo>
                    <a:lnTo>
                      <a:pt x="14" y="74"/>
                    </a:lnTo>
                    <a:lnTo>
                      <a:pt x="14" y="76"/>
                    </a:lnTo>
                    <a:lnTo>
                      <a:pt x="13" y="77"/>
                    </a:lnTo>
                    <a:lnTo>
                      <a:pt x="13" y="78"/>
                    </a:lnTo>
                    <a:lnTo>
                      <a:pt x="16" y="79"/>
                    </a:lnTo>
                    <a:lnTo>
                      <a:pt x="17" y="79"/>
                    </a:lnTo>
                    <a:lnTo>
                      <a:pt x="19" y="79"/>
                    </a:lnTo>
                    <a:lnTo>
                      <a:pt x="20" y="79"/>
                    </a:lnTo>
                    <a:lnTo>
                      <a:pt x="20" y="81"/>
                    </a:lnTo>
                    <a:lnTo>
                      <a:pt x="20" y="83"/>
                    </a:lnTo>
                    <a:lnTo>
                      <a:pt x="19" y="84"/>
                    </a:lnTo>
                    <a:lnTo>
                      <a:pt x="18" y="86"/>
                    </a:lnTo>
                    <a:lnTo>
                      <a:pt x="16" y="87"/>
                    </a:lnTo>
                    <a:lnTo>
                      <a:pt x="16" y="89"/>
                    </a:lnTo>
                    <a:lnTo>
                      <a:pt x="14" y="90"/>
                    </a:lnTo>
                    <a:lnTo>
                      <a:pt x="15" y="91"/>
                    </a:lnTo>
                    <a:lnTo>
                      <a:pt x="16" y="92"/>
                    </a:lnTo>
                    <a:lnTo>
                      <a:pt x="19" y="95"/>
                    </a:lnTo>
                    <a:lnTo>
                      <a:pt x="20" y="96"/>
                    </a:lnTo>
                    <a:lnTo>
                      <a:pt x="20" y="97"/>
                    </a:lnTo>
                    <a:lnTo>
                      <a:pt x="21" y="98"/>
                    </a:lnTo>
                    <a:lnTo>
                      <a:pt x="21" y="99"/>
                    </a:lnTo>
                    <a:lnTo>
                      <a:pt x="21" y="100"/>
                    </a:lnTo>
                    <a:lnTo>
                      <a:pt x="21" y="101"/>
                    </a:lnTo>
                    <a:lnTo>
                      <a:pt x="22" y="101"/>
                    </a:lnTo>
                    <a:lnTo>
                      <a:pt x="23" y="102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5" y="107"/>
                    </a:lnTo>
                    <a:lnTo>
                      <a:pt x="25" y="109"/>
                    </a:lnTo>
                    <a:lnTo>
                      <a:pt x="25" y="111"/>
                    </a:lnTo>
                    <a:lnTo>
                      <a:pt x="28" y="113"/>
                    </a:lnTo>
                    <a:lnTo>
                      <a:pt x="30" y="114"/>
                    </a:lnTo>
                    <a:lnTo>
                      <a:pt x="31" y="114"/>
                    </a:lnTo>
                    <a:lnTo>
                      <a:pt x="32" y="113"/>
                    </a:lnTo>
                    <a:lnTo>
                      <a:pt x="33" y="113"/>
                    </a:lnTo>
                    <a:lnTo>
                      <a:pt x="33" y="114"/>
                    </a:lnTo>
                    <a:lnTo>
                      <a:pt x="34" y="115"/>
                    </a:lnTo>
                    <a:lnTo>
                      <a:pt x="34" y="116"/>
                    </a:lnTo>
                    <a:lnTo>
                      <a:pt x="35" y="117"/>
                    </a:lnTo>
                    <a:lnTo>
                      <a:pt x="35" y="120"/>
                    </a:lnTo>
                    <a:lnTo>
                      <a:pt x="36" y="119"/>
                    </a:lnTo>
                    <a:lnTo>
                      <a:pt x="37" y="119"/>
                    </a:lnTo>
                    <a:lnTo>
                      <a:pt x="39" y="118"/>
                    </a:lnTo>
                    <a:lnTo>
                      <a:pt x="40" y="117"/>
                    </a:lnTo>
                    <a:lnTo>
                      <a:pt x="40" y="115"/>
                    </a:lnTo>
                    <a:lnTo>
                      <a:pt x="43" y="113"/>
                    </a:lnTo>
                    <a:lnTo>
                      <a:pt x="44" y="112"/>
                    </a:lnTo>
                    <a:lnTo>
                      <a:pt x="47" y="109"/>
                    </a:lnTo>
                    <a:lnTo>
                      <a:pt x="51" y="108"/>
                    </a:lnTo>
                    <a:lnTo>
                      <a:pt x="50" y="106"/>
                    </a:lnTo>
                    <a:lnTo>
                      <a:pt x="50" y="104"/>
                    </a:lnTo>
                    <a:lnTo>
                      <a:pt x="51" y="103"/>
                    </a:lnTo>
                    <a:lnTo>
                      <a:pt x="53" y="102"/>
                    </a:lnTo>
                    <a:lnTo>
                      <a:pt x="54" y="102"/>
                    </a:lnTo>
                    <a:lnTo>
                      <a:pt x="54" y="101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6" y="98"/>
                    </a:lnTo>
                    <a:lnTo>
                      <a:pt x="58" y="99"/>
                    </a:lnTo>
                    <a:lnTo>
                      <a:pt x="60" y="99"/>
                    </a:lnTo>
                    <a:lnTo>
                      <a:pt x="60" y="98"/>
                    </a:lnTo>
                    <a:lnTo>
                      <a:pt x="61" y="98"/>
                    </a:lnTo>
                    <a:lnTo>
                      <a:pt x="61" y="97"/>
                    </a:lnTo>
                    <a:lnTo>
                      <a:pt x="61" y="95"/>
                    </a:lnTo>
                    <a:lnTo>
                      <a:pt x="62" y="92"/>
                    </a:lnTo>
                    <a:lnTo>
                      <a:pt x="64" y="90"/>
                    </a:lnTo>
                    <a:lnTo>
                      <a:pt x="66" y="89"/>
                    </a:lnTo>
                    <a:lnTo>
                      <a:pt x="67" y="89"/>
                    </a:lnTo>
                    <a:lnTo>
                      <a:pt x="69" y="89"/>
                    </a:lnTo>
                    <a:lnTo>
                      <a:pt x="69" y="88"/>
                    </a:lnTo>
                    <a:lnTo>
                      <a:pt x="68" y="84"/>
                    </a:lnTo>
                    <a:lnTo>
                      <a:pt x="69" y="83"/>
                    </a:lnTo>
                    <a:lnTo>
                      <a:pt x="70" y="80"/>
                    </a:lnTo>
                    <a:lnTo>
                      <a:pt x="69" y="79"/>
                    </a:lnTo>
                    <a:lnTo>
                      <a:pt x="69" y="80"/>
                    </a:lnTo>
                    <a:lnTo>
                      <a:pt x="69" y="79"/>
                    </a:lnTo>
                    <a:lnTo>
                      <a:pt x="68" y="79"/>
                    </a:lnTo>
                    <a:lnTo>
                      <a:pt x="67" y="80"/>
                    </a:lnTo>
                    <a:lnTo>
                      <a:pt x="66" y="82"/>
                    </a:lnTo>
                    <a:lnTo>
                      <a:pt x="65" y="82"/>
                    </a:lnTo>
                    <a:lnTo>
                      <a:pt x="64" y="81"/>
                    </a:lnTo>
                    <a:lnTo>
                      <a:pt x="64" y="80"/>
                    </a:lnTo>
                    <a:lnTo>
                      <a:pt x="64" y="79"/>
                    </a:lnTo>
                    <a:lnTo>
                      <a:pt x="64" y="76"/>
                    </a:lnTo>
                    <a:lnTo>
                      <a:pt x="67" y="75"/>
                    </a:lnTo>
                    <a:lnTo>
                      <a:pt x="70" y="73"/>
                    </a:lnTo>
                    <a:lnTo>
                      <a:pt x="70" y="72"/>
                    </a:lnTo>
                    <a:lnTo>
                      <a:pt x="72" y="70"/>
                    </a:lnTo>
                    <a:lnTo>
                      <a:pt x="73" y="67"/>
                    </a:lnTo>
                    <a:lnTo>
                      <a:pt x="73" y="66"/>
                    </a:lnTo>
                    <a:lnTo>
                      <a:pt x="72" y="66"/>
                    </a:lnTo>
                    <a:lnTo>
                      <a:pt x="71" y="66"/>
                    </a:lnTo>
                    <a:lnTo>
                      <a:pt x="70" y="67"/>
                    </a:lnTo>
                    <a:lnTo>
                      <a:pt x="69" y="67"/>
                    </a:lnTo>
                    <a:lnTo>
                      <a:pt x="69" y="66"/>
                    </a:lnTo>
                    <a:lnTo>
                      <a:pt x="69" y="60"/>
                    </a:lnTo>
                    <a:lnTo>
                      <a:pt x="71" y="60"/>
                    </a:lnTo>
                    <a:lnTo>
                      <a:pt x="81" y="62"/>
                    </a:lnTo>
                    <a:lnTo>
                      <a:pt x="85" y="62"/>
                    </a:lnTo>
                    <a:lnTo>
                      <a:pt x="86" y="54"/>
                    </a:lnTo>
                    <a:lnTo>
                      <a:pt x="85" y="53"/>
                    </a:lnTo>
                    <a:lnTo>
                      <a:pt x="84" y="52"/>
                    </a:lnTo>
                    <a:lnTo>
                      <a:pt x="84" y="51"/>
                    </a:lnTo>
                    <a:lnTo>
                      <a:pt x="81" y="50"/>
                    </a:lnTo>
                    <a:lnTo>
                      <a:pt x="81" y="47"/>
                    </a:lnTo>
                    <a:lnTo>
                      <a:pt x="84" y="46"/>
                    </a:lnTo>
                    <a:lnTo>
                      <a:pt x="85" y="42"/>
                    </a:lnTo>
                    <a:lnTo>
                      <a:pt x="86" y="34"/>
                    </a:lnTo>
                    <a:lnTo>
                      <a:pt x="86" y="32"/>
                    </a:lnTo>
                    <a:lnTo>
                      <a:pt x="87" y="28"/>
                    </a:lnTo>
                    <a:lnTo>
                      <a:pt x="87" y="24"/>
                    </a:lnTo>
                    <a:lnTo>
                      <a:pt x="86" y="22"/>
                    </a:lnTo>
                    <a:lnTo>
                      <a:pt x="86" y="21"/>
                    </a:lnTo>
                    <a:lnTo>
                      <a:pt x="87" y="20"/>
                    </a:lnTo>
                    <a:lnTo>
                      <a:pt x="88" y="19"/>
                    </a:lnTo>
                    <a:lnTo>
                      <a:pt x="92" y="20"/>
                    </a:lnTo>
                    <a:lnTo>
                      <a:pt x="100" y="22"/>
                    </a:lnTo>
                    <a:lnTo>
                      <a:pt x="100" y="20"/>
                    </a:lnTo>
                    <a:lnTo>
                      <a:pt x="99" y="18"/>
                    </a:lnTo>
                    <a:lnTo>
                      <a:pt x="98" y="18"/>
                    </a:lnTo>
                    <a:lnTo>
                      <a:pt x="95" y="17"/>
                    </a:lnTo>
                    <a:lnTo>
                      <a:pt x="94" y="16"/>
                    </a:lnTo>
                    <a:lnTo>
                      <a:pt x="94" y="14"/>
                    </a:lnTo>
                    <a:lnTo>
                      <a:pt x="95" y="13"/>
                    </a:lnTo>
                    <a:lnTo>
                      <a:pt x="94" y="12"/>
                    </a:lnTo>
                    <a:lnTo>
                      <a:pt x="93" y="11"/>
                    </a:lnTo>
                    <a:lnTo>
                      <a:pt x="91" y="10"/>
                    </a:lnTo>
                    <a:lnTo>
                      <a:pt x="90" y="9"/>
                    </a:lnTo>
                    <a:lnTo>
                      <a:pt x="88" y="8"/>
                    </a:lnTo>
                    <a:lnTo>
                      <a:pt x="83" y="3"/>
                    </a:lnTo>
                    <a:lnTo>
                      <a:pt x="82" y="0"/>
                    </a:lnTo>
                    <a:lnTo>
                      <a:pt x="80" y="2"/>
                    </a:lnTo>
                    <a:lnTo>
                      <a:pt x="79" y="2"/>
                    </a:lnTo>
                    <a:lnTo>
                      <a:pt x="74" y="1"/>
                    </a:lnTo>
                    <a:lnTo>
                      <a:pt x="73" y="2"/>
                    </a:lnTo>
                    <a:lnTo>
                      <a:pt x="73" y="4"/>
                    </a:lnTo>
                    <a:lnTo>
                      <a:pt x="72" y="5"/>
                    </a:lnTo>
                    <a:lnTo>
                      <a:pt x="69" y="8"/>
                    </a:lnTo>
                    <a:lnTo>
                      <a:pt x="66" y="9"/>
                    </a:lnTo>
                    <a:lnTo>
                      <a:pt x="64" y="9"/>
                    </a:lnTo>
                    <a:lnTo>
                      <a:pt x="63" y="9"/>
                    </a:lnTo>
                    <a:lnTo>
                      <a:pt x="61" y="11"/>
                    </a:lnTo>
                    <a:lnTo>
                      <a:pt x="61" y="12"/>
                    </a:lnTo>
                    <a:lnTo>
                      <a:pt x="59" y="13"/>
                    </a:lnTo>
                    <a:lnTo>
                      <a:pt x="57" y="14"/>
                    </a:lnTo>
                    <a:lnTo>
                      <a:pt x="55" y="14"/>
                    </a:lnTo>
                    <a:lnTo>
                      <a:pt x="54" y="14"/>
                    </a:lnTo>
                    <a:lnTo>
                      <a:pt x="52" y="15"/>
                    </a:lnTo>
                    <a:lnTo>
                      <a:pt x="51" y="16"/>
                    </a:lnTo>
                    <a:lnTo>
                      <a:pt x="49" y="16"/>
                    </a:lnTo>
                    <a:lnTo>
                      <a:pt x="47" y="16"/>
                    </a:lnTo>
                    <a:lnTo>
                      <a:pt x="45" y="16"/>
                    </a:lnTo>
                    <a:lnTo>
                      <a:pt x="42" y="17"/>
                    </a:lnTo>
                    <a:lnTo>
                      <a:pt x="42" y="18"/>
                    </a:lnTo>
                    <a:lnTo>
                      <a:pt x="41" y="18"/>
                    </a:lnTo>
                    <a:lnTo>
                      <a:pt x="39" y="17"/>
                    </a:lnTo>
                    <a:lnTo>
                      <a:pt x="38" y="17"/>
                    </a:lnTo>
                    <a:lnTo>
                      <a:pt x="37" y="18"/>
                    </a:lnTo>
                    <a:lnTo>
                      <a:pt x="37" y="19"/>
                    </a:lnTo>
                    <a:lnTo>
                      <a:pt x="36" y="19"/>
                    </a:lnTo>
                    <a:lnTo>
                      <a:pt x="35" y="18"/>
                    </a:lnTo>
                    <a:lnTo>
                      <a:pt x="33" y="16"/>
                    </a:lnTo>
                    <a:lnTo>
                      <a:pt x="31" y="15"/>
                    </a:lnTo>
                    <a:lnTo>
                      <a:pt x="26" y="11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3" name="Freeform 1062">
                <a:extLst>
                  <a:ext uri="{FF2B5EF4-FFF2-40B4-BE49-F238E27FC236}">
                    <a16:creationId xmlns:a16="http://schemas.microsoft.com/office/drawing/2014/main" xmlns="" id="{5AA8749D-5CA8-45D3-B404-2DCB3AFDC04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4134">
                <a:off x="7060028" y="1440588"/>
                <a:ext cx="787000" cy="934268"/>
              </a:xfrm>
              <a:custGeom>
                <a:avLst/>
                <a:gdLst>
                  <a:gd name="T0" fmla="*/ 2147483646 w 76"/>
                  <a:gd name="T1" fmla="*/ 2147483646 h 87"/>
                  <a:gd name="T2" fmla="*/ 2147483646 w 76"/>
                  <a:gd name="T3" fmla="*/ 2147483646 h 87"/>
                  <a:gd name="T4" fmla="*/ 2147483646 w 76"/>
                  <a:gd name="T5" fmla="*/ 2147483646 h 87"/>
                  <a:gd name="T6" fmla="*/ 2147483646 w 76"/>
                  <a:gd name="T7" fmla="*/ 2147483646 h 87"/>
                  <a:gd name="T8" fmla="*/ 2147483646 w 76"/>
                  <a:gd name="T9" fmla="*/ 2147483646 h 87"/>
                  <a:gd name="T10" fmla="*/ 2147483646 w 76"/>
                  <a:gd name="T11" fmla="*/ 2147483646 h 87"/>
                  <a:gd name="T12" fmla="*/ 2147483646 w 76"/>
                  <a:gd name="T13" fmla="*/ 2147483646 h 87"/>
                  <a:gd name="T14" fmla="*/ 2147483646 w 76"/>
                  <a:gd name="T15" fmla="*/ 2147483646 h 87"/>
                  <a:gd name="T16" fmla="*/ 2147483646 w 76"/>
                  <a:gd name="T17" fmla="*/ 2147483646 h 87"/>
                  <a:gd name="T18" fmla="*/ 2147483646 w 76"/>
                  <a:gd name="T19" fmla="*/ 2147483646 h 87"/>
                  <a:gd name="T20" fmla="*/ 2147483646 w 76"/>
                  <a:gd name="T21" fmla="*/ 2147483646 h 87"/>
                  <a:gd name="T22" fmla="*/ 2147483646 w 76"/>
                  <a:gd name="T23" fmla="*/ 2147483646 h 87"/>
                  <a:gd name="T24" fmla="*/ 2147483646 w 76"/>
                  <a:gd name="T25" fmla="*/ 2147483646 h 87"/>
                  <a:gd name="T26" fmla="*/ 2147483646 w 76"/>
                  <a:gd name="T27" fmla="*/ 2147483646 h 87"/>
                  <a:gd name="T28" fmla="*/ 2147483646 w 76"/>
                  <a:gd name="T29" fmla="*/ 2147483646 h 87"/>
                  <a:gd name="T30" fmla="*/ 2147483646 w 76"/>
                  <a:gd name="T31" fmla="*/ 2147483646 h 87"/>
                  <a:gd name="T32" fmla="*/ 2147483646 w 76"/>
                  <a:gd name="T33" fmla="*/ 2147483646 h 87"/>
                  <a:gd name="T34" fmla="*/ 2147483646 w 76"/>
                  <a:gd name="T35" fmla="*/ 2147483646 h 87"/>
                  <a:gd name="T36" fmla="*/ 2147483646 w 76"/>
                  <a:gd name="T37" fmla="*/ 2147483646 h 87"/>
                  <a:gd name="T38" fmla="*/ 2147483646 w 76"/>
                  <a:gd name="T39" fmla="*/ 2147483646 h 87"/>
                  <a:gd name="T40" fmla="*/ 2147483646 w 76"/>
                  <a:gd name="T41" fmla="*/ 2147483646 h 87"/>
                  <a:gd name="T42" fmla="*/ 2147483646 w 76"/>
                  <a:gd name="T43" fmla="*/ 2147483646 h 87"/>
                  <a:gd name="T44" fmla="*/ 2147483646 w 76"/>
                  <a:gd name="T45" fmla="*/ 2147483646 h 87"/>
                  <a:gd name="T46" fmla="*/ 2147483646 w 76"/>
                  <a:gd name="T47" fmla="*/ 2147483646 h 87"/>
                  <a:gd name="T48" fmla="*/ 2147483646 w 76"/>
                  <a:gd name="T49" fmla="*/ 2147483646 h 87"/>
                  <a:gd name="T50" fmla="*/ 2147483646 w 76"/>
                  <a:gd name="T51" fmla="*/ 2147483646 h 87"/>
                  <a:gd name="T52" fmla="*/ 2147483646 w 76"/>
                  <a:gd name="T53" fmla="*/ 2147483646 h 87"/>
                  <a:gd name="T54" fmla="*/ 2147483646 w 76"/>
                  <a:gd name="T55" fmla="*/ 2147483646 h 87"/>
                  <a:gd name="T56" fmla="*/ 2147483646 w 76"/>
                  <a:gd name="T57" fmla="*/ 2147483646 h 87"/>
                  <a:gd name="T58" fmla="*/ 2147483646 w 76"/>
                  <a:gd name="T59" fmla="*/ 2147483646 h 87"/>
                  <a:gd name="T60" fmla="*/ 2147483646 w 76"/>
                  <a:gd name="T61" fmla="*/ 2147483646 h 87"/>
                  <a:gd name="T62" fmla="*/ 2147483646 w 76"/>
                  <a:gd name="T63" fmla="*/ 2147483646 h 87"/>
                  <a:gd name="T64" fmla="*/ 2147483646 w 76"/>
                  <a:gd name="T65" fmla="*/ 2147483646 h 87"/>
                  <a:gd name="T66" fmla="*/ 2147483646 w 76"/>
                  <a:gd name="T67" fmla="*/ 2147483646 h 87"/>
                  <a:gd name="T68" fmla="*/ 2147483646 w 76"/>
                  <a:gd name="T69" fmla="*/ 2147483646 h 87"/>
                  <a:gd name="T70" fmla="*/ 2147483646 w 76"/>
                  <a:gd name="T71" fmla="*/ 2147483646 h 87"/>
                  <a:gd name="T72" fmla="*/ 2147483646 w 76"/>
                  <a:gd name="T73" fmla="*/ 2147483646 h 87"/>
                  <a:gd name="T74" fmla="*/ 2147483646 w 76"/>
                  <a:gd name="T75" fmla="*/ 2147483646 h 87"/>
                  <a:gd name="T76" fmla="*/ 2147483646 w 76"/>
                  <a:gd name="T77" fmla="*/ 2147483646 h 87"/>
                  <a:gd name="T78" fmla="*/ 2147483646 w 76"/>
                  <a:gd name="T79" fmla="*/ 2147483646 h 87"/>
                  <a:gd name="T80" fmla="*/ 2147483646 w 76"/>
                  <a:gd name="T81" fmla="*/ 2147483646 h 87"/>
                  <a:gd name="T82" fmla="*/ 2147483646 w 76"/>
                  <a:gd name="T83" fmla="*/ 2147483646 h 87"/>
                  <a:gd name="T84" fmla="*/ 2147483646 w 76"/>
                  <a:gd name="T85" fmla="*/ 2147483646 h 87"/>
                  <a:gd name="T86" fmla="*/ 2147483646 w 76"/>
                  <a:gd name="T87" fmla="*/ 2147483646 h 87"/>
                  <a:gd name="T88" fmla="*/ 2147483646 w 76"/>
                  <a:gd name="T89" fmla="*/ 2147483646 h 87"/>
                  <a:gd name="T90" fmla="*/ 2147483646 w 76"/>
                  <a:gd name="T91" fmla="*/ 2147483646 h 87"/>
                  <a:gd name="T92" fmla="*/ 2147483646 w 76"/>
                  <a:gd name="T93" fmla="*/ 2147483646 h 87"/>
                  <a:gd name="T94" fmla="*/ 2147483646 w 76"/>
                  <a:gd name="T95" fmla="*/ 2147483646 h 87"/>
                  <a:gd name="T96" fmla="*/ 2147483646 w 76"/>
                  <a:gd name="T97" fmla="*/ 2147483646 h 87"/>
                  <a:gd name="T98" fmla="*/ 2147483646 w 76"/>
                  <a:gd name="T99" fmla="*/ 2147483646 h 87"/>
                  <a:gd name="T100" fmla="*/ 2147483646 w 76"/>
                  <a:gd name="T101" fmla="*/ 2147483646 h 87"/>
                  <a:gd name="T102" fmla="*/ 0 w 76"/>
                  <a:gd name="T103" fmla="*/ 2147483646 h 8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76" h="87">
                    <a:moveTo>
                      <a:pt x="0" y="32"/>
                    </a:moveTo>
                    <a:lnTo>
                      <a:pt x="0" y="34"/>
                    </a:lnTo>
                    <a:lnTo>
                      <a:pt x="1" y="35"/>
                    </a:lnTo>
                    <a:lnTo>
                      <a:pt x="1" y="39"/>
                    </a:lnTo>
                    <a:lnTo>
                      <a:pt x="0" y="40"/>
                    </a:lnTo>
                    <a:lnTo>
                      <a:pt x="0" y="41"/>
                    </a:lnTo>
                    <a:lnTo>
                      <a:pt x="2" y="43"/>
                    </a:lnTo>
                    <a:lnTo>
                      <a:pt x="3" y="45"/>
                    </a:lnTo>
                    <a:lnTo>
                      <a:pt x="3" y="50"/>
                    </a:lnTo>
                    <a:lnTo>
                      <a:pt x="3" y="51"/>
                    </a:lnTo>
                    <a:lnTo>
                      <a:pt x="3" y="52"/>
                    </a:lnTo>
                    <a:lnTo>
                      <a:pt x="5" y="52"/>
                    </a:lnTo>
                    <a:lnTo>
                      <a:pt x="5" y="53"/>
                    </a:lnTo>
                    <a:lnTo>
                      <a:pt x="5" y="63"/>
                    </a:lnTo>
                    <a:lnTo>
                      <a:pt x="6" y="63"/>
                    </a:lnTo>
                    <a:lnTo>
                      <a:pt x="7" y="63"/>
                    </a:lnTo>
                    <a:lnTo>
                      <a:pt x="7" y="64"/>
                    </a:lnTo>
                    <a:lnTo>
                      <a:pt x="7" y="65"/>
                    </a:lnTo>
                    <a:lnTo>
                      <a:pt x="6" y="81"/>
                    </a:lnTo>
                    <a:lnTo>
                      <a:pt x="5" y="84"/>
                    </a:lnTo>
                    <a:lnTo>
                      <a:pt x="5" y="87"/>
                    </a:lnTo>
                    <a:lnTo>
                      <a:pt x="8" y="85"/>
                    </a:lnTo>
                    <a:lnTo>
                      <a:pt x="9" y="85"/>
                    </a:lnTo>
                    <a:lnTo>
                      <a:pt x="13" y="85"/>
                    </a:lnTo>
                    <a:lnTo>
                      <a:pt x="14" y="84"/>
                    </a:lnTo>
                    <a:lnTo>
                      <a:pt x="15" y="84"/>
                    </a:lnTo>
                    <a:lnTo>
                      <a:pt x="16" y="83"/>
                    </a:lnTo>
                    <a:lnTo>
                      <a:pt x="17" y="82"/>
                    </a:lnTo>
                    <a:lnTo>
                      <a:pt x="18" y="81"/>
                    </a:lnTo>
                    <a:lnTo>
                      <a:pt x="19" y="80"/>
                    </a:lnTo>
                    <a:lnTo>
                      <a:pt x="20" y="80"/>
                    </a:lnTo>
                    <a:lnTo>
                      <a:pt x="21" y="80"/>
                    </a:lnTo>
                    <a:lnTo>
                      <a:pt x="25" y="83"/>
                    </a:lnTo>
                    <a:lnTo>
                      <a:pt x="24" y="82"/>
                    </a:lnTo>
                    <a:lnTo>
                      <a:pt x="24" y="73"/>
                    </a:lnTo>
                    <a:lnTo>
                      <a:pt x="31" y="73"/>
                    </a:lnTo>
                    <a:lnTo>
                      <a:pt x="38" y="73"/>
                    </a:lnTo>
                    <a:lnTo>
                      <a:pt x="39" y="75"/>
                    </a:lnTo>
                    <a:lnTo>
                      <a:pt x="40" y="76"/>
                    </a:lnTo>
                    <a:lnTo>
                      <a:pt x="41" y="74"/>
                    </a:lnTo>
                    <a:lnTo>
                      <a:pt x="44" y="74"/>
                    </a:lnTo>
                    <a:lnTo>
                      <a:pt x="44" y="75"/>
                    </a:lnTo>
                    <a:lnTo>
                      <a:pt x="44" y="76"/>
                    </a:lnTo>
                    <a:lnTo>
                      <a:pt x="43" y="77"/>
                    </a:lnTo>
                    <a:lnTo>
                      <a:pt x="43" y="78"/>
                    </a:lnTo>
                    <a:lnTo>
                      <a:pt x="46" y="78"/>
                    </a:lnTo>
                    <a:lnTo>
                      <a:pt x="47" y="76"/>
                    </a:lnTo>
                    <a:lnTo>
                      <a:pt x="48" y="75"/>
                    </a:lnTo>
                    <a:lnTo>
                      <a:pt x="50" y="75"/>
                    </a:lnTo>
                    <a:lnTo>
                      <a:pt x="53" y="76"/>
                    </a:lnTo>
                    <a:lnTo>
                      <a:pt x="54" y="76"/>
                    </a:lnTo>
                    <a:lnTo>
                      <a:pt x="55" y="75"/>
                    </a:lnTo>
                    <a:lnTo>
                      <a:pt x="55" y="73"/>
                    </a:lnTo>
                    <a:lnTo>
                      <a:pt x="58" y="72"/>
                    </a:lnTo>
                    <a:lnTo>
                      <a:pt x="59" y="73"/>
                    </a:lnTo>
                    <a:lnTo>
                      <a:pt x="60" y="72"/>
                    </a:lnTo>
                    <a:lnTo>
                      <a:pt x="59" y="70"/>
                    </a:lnTo>
                    <a:lnTo>
                      <a:pt x="60" y="69"/>
                    </a:lnTo>
                    <a:lnTo>
                      <a:pt x="62" y="72"/>
                    </a:lnTo>
                    <a:lnTo>
                      <a:pt x="64" y="71"/>
                    </a:lnTo>
                    <a:lnTo>
                      <a:pt x="64" y="68"/>
                    </a:lnTo>
                    <a:lnTo>
                      <a:pt x="66" y="68"/>
                    </a:lnTo>
                    <a:lnTo>
                      <a:pt x="68" y="68"/>
                    </a:lnTo>
                    <a:lnTo>
                      <a:pt x="69" y="66"/>
                    </a:lnTo>
                    <a:lnTo>
                      <a:pt x="70" y="64"/>
                    </a:lnTo>
                    <a:lnTo>
                      <a:pt x="70" y="63"/>
                    </a:lnTo>
                    <a:lnTo>
                      <a:pt x="68" y="62"/>
                    </a:lnTo>
                    <a:lnTo>
                      <a:pt x="67" y="62"/>
                    </a:lnTo>
                    <a:lnTo>
                      <a:pt x="66" y="62"/>
                    </a:lnTo>
                    <a:lnTo>
                      <a:pt x="66" y="61"/>
                    </a:lnTo>
                    <a:lnTo>
                      <a:pt x="67" y="57"/>
                    </a:lnTo>
                    <a:lnTo>
                      <a:pt x="66" y="56"/>
                    </a:lnTo>
                    <a:lnTo>
                      <a:pt x="69" y="56"/>
                    </a:lnTo>
                    <a:lnTo>
                      <a:pt x="70" y="56"/>
                    </a:lnTo>
                    <a:lnTo>
                      <a:pt x="70" y="55"/>
                    </a:lnTo>
                    <a:lnTo>
                      <a:pt x="71" y="53"/>
                    </a:lnTo>
                    <a:lnTo>
                      <a:pt x="71" y="52"/>
                    </a:lnTo>
                    <a:lnTo>
                      <a:pt x="71" y="50"/>
                    </a:lnTo>
                    <a:lnTo>
                      <a:pt x="72" y="49"/>
                    </a:lnTo>
                    <a:lnTo>
                      <a:pt x="73" y="49"/>
                    </a:lnTo>
                    <a:lnTo>
                      <a:pt x="73" y="48"/>
                    </a:lnTo>
                    <a:lnTo>
                      <a:pt x="72" y="47"/>
                    </a:lnTo>
                    <a:lnTo>
                      <a:pt x="72" y="46"/>
                    </a:lnTo>
                    <a:lnTo>
                      <a:pt x="71" y="45"/>
                    </a:lnTo>
                    <a:lnTo>
                      <a:pt x="70" y="47"/>
                    </a:lnTo>
                    <a:lnTo>
                      <a:pt x="69" y="47"/>
                    </a:lnTo>
                    <a:lnTo>
                      <a:pt x="68" y="45"/>
                    </a:lnTo>
                    <a:lnTo>
                      <a:pt x="69" y="44"/>
                    </a:lnTo>
                    <a:lnTo>
                      <a:pt x="68" y="42"/>
                    </a:lnTo>
                    <a:lnTo>
                      <a:pt x="68" y="41"/>
                    </a:lnTo>
                    <a:lnTo>
                      <a:pt x="70" y="40"/>
                    </a:lnTo>
                    <a:lnTo>
                      <a:pt x="71" y="39"/>
                    </a:lnTo>
                    <a:lnTo>
                      <a:pt x="70" y="39"/>
                    </a:lnTo>
                    <a:lnTo>
                      <a:pt x="69" y="39"/>
                    </a:lnTo>
                    <a:lnTo>
                      <a:pt x="68" y="39"/>
                    </a:lnTo>
                    <a:lnTo>
                      <a:pt x="68" y="37"/>
                    </a:lnTo>
                    <a:lnTo>
                      <a:pt x="66" y="35"/>
                    </a:lnTo>
                    <a:lnTo>
                      <a:pt x="66" y="33"/>
                    </a:lnTo>
                    <a:lnTo>
                      <a:pt x="67" y="32"/>
                    </a:lnTo>
                    <a:lnTo>
                      <a:pt x="69" y="33"/>
                    </a:lnTo>
                    <a:lnTo>
                      <a:pt x="69" y="32"/>
                    </a:lnTo>
                    <a:lnTo>
                      <a:pt x="69" y="30"/>
                    </a:lnTo>
                    <a:lnTo>
                      <a:pt x="71" y="30"/>
                    </a:lnTo>
                    <a:lnTo>
                      <a:pt x="73" y="31"/>
                    </a:lnTo>
                    <a:lnTo>
                      <a:pt x="74" y="30"/>
                    </a:lnTo>
                    <a:lnTo>
                      <a:pt x="74" y="29"/>
                    </a:lnTo>
                    <a:lnTo>
                      <a:pt x="75" y="25"/>
                    </a:lnTo>
                    <a:lnTo>
                      <a:pt x="75" y="23"/>
                    </a:lnTo>
                    <a:lnTo>
                      <a:pt x="76" y="23"/>
                    </a:lnTo>
                    <a:lnTo>
                      <a:pt x="75" y="22"/>
                    </a:lnTo>
                    <a:lnTo>
                      <a:pt x="74" y="22"/>
                    </a:lnTo>
                    <a:lnTo>
                      <a:pt x="73" y="21"/>
                    </a:lnTo>
                    <a:lnTo>
                      <a:pt x="72" y="22"/>
                    </a:lnTo>
                    <a:lnTo>
                      <a:pt x="71" y="23"/>
                    </a:lnTo>
                    <a:lnTo>
                      <a:pt x="70" y="22"/>
                    </a:lnTo>
                    <a:lnTo>
                      <a:pt x="71" y="21"/>
                    </a:lnTo>
                    <a:lnTo>
                      <a:pt x="71" y="20"/>
                    </a:lnTo>
                    <a:lnTo>
                      <a:pt x="70" y="18"/>
                    </a:lnTo>
                    <a:lnTo>
                      <a:pt x="71" y="16"/>
                    </a:lnTo>
                    <a:lnTo>
                      <a:pt x="71" y="14"/>
                    </a:lnTo>
                    <a:lnTo>
                      <a:pt x="70" y="14"/>
                    </a:lnTo>
                    <a:lnTo>
                      <a:pt x="69" y="13"/>
                    </a:lnTo>
                    <a:lnTo>
                      <a:pt x="69" y="11"/>
                    </a:lnTo>
                    <a:lnTo>
                      <a:pt x="66" y="10"/>
                    </a:lnTo>
                    <a:lnTo>
                      <a:pt x="66" y="11"/>
                    </a:lnTo>
                    <a:lnTo>
                      <a:pt x="65" y="13"/>
                    </a:lnTo>
                    <a:lnTo>
                      <a:pt x="62" y="12"/>
                    </a:lnTo>
                    <a:lnTo>
                      <a:pt x="62" y="9"/>
                    </a:lnTo>
                    <a:lnTo>
                      <a:pt x="61" y="9"/>
                    </a:lnTo>
                    <a:lnTo>
                      <a:pt x="62" y="6"/>
                    </a:lnTo>
                    <a:lnTo>
                      <a:pt x="61" y="6"/>
                    </a:lnTo>
                    <a:lnTo>
                      <a:pt x="60" y="4"/>
                    </a:lnTo>
                    <a:lnTo>
                      <a:pt x="59" y="3"/>
                    </a:lnTo>
                    <a:lnTo>
                      <a:pt x="57" y="4"/>
                    </a:lnTo>
                    <a:lnTo>
                      <a:pt x="56" y="4"/>
                    </a:lnTo>
                    <a:lnTo>
                      <a:pt x="56" y="1"/>
                    </a:lnTo>
                    <a:lnTo>
                      <a:pt x="56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2" y="3"/>
                    </a:lnTo>
                    <a:lnTo>
                      <a:pt x="50" y="4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43" y="7"/>
                    </a:lnTo>
                    <a:lnTo>
                      <a:pt x="41" y="7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4" y="10"/>
                    </a:lnTo>
                    <a:lnTo>
                      <a:pt x="33" y="10"/>
                    </a:lnTo>
                    <a:lnTo>
                      <a:pt x="31" y="9"/>
                    </a:lnTo>
                    <a:lnTo>
                      <a:pt x="30" y="9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4"/>
                    </a:lnTo>
                    <a:lnTo>
                      <a:pt x="29" y="15"/>
                    </a:lnTo>
                    <a:lnTo>
                      <a:pt x="29" y="16"/>
                    </a:lnTo>
                    <a:lnTo>
                      <a:pt x="30" y="18"/>
                    </a:lnTo>
                    <a:lnTo>
                      <a:pt x="30" y="19"/>
                    </a:lnTo>
                    <a:lnTo>
                      <a:pt x="29" y="19"/>
                    </a:lnTo>
                    <a:lnTo>
                      <a:pt x="28" y="19"/>
                    </a:lnTo>
                    <a:lnTo>
                      <a:pt x="26" y="19"/>
                    </a:lnTo>
                    <a:lnTo>
                      <a:pt x="25" y="20"/>
                    </a:lnTo>
                    <a:lnTo>
                      <a:pt x="26" y="21"/>
                    </a:lnTo>
                    <a:lnTo>
                      <a:pt x="27" y="22"/>
                    </a:lnTo>
                    <a:lnTo>
                      <a:pt x="27" y="23"/>
                    </a:lnTo>
                    <a:lnTo>
                      <a:pt x="25" y="24"/>
                    </a:lnTo>
                    <a:lnTo>
                      <a:pt x="25" y="25"/>
                    </a:lnTo>
                    <a:lnTo>
                      <a:pt x="24" y="27"/>
                    </a:lnTo>
                    <a:lnTo>
                      <a:pt x="23" y="28"/>
                    </a:lnTo>
                    <a:lnTo>
                      <a:pt x="22" y="30"/>
                    </a:lnTo>
                    <a:lnTo>
                      <a:pt x="22" y="31"/>
                    </a:lnTo>
                    <a:lnTo>
                      <a:pt x="20" y="32"/>
                    </a:lnTo>
                    <a:lnTo>
                      <a:pt x="18" y="33"/>
                    </a:lnTo>
                    <a:lnTo>
                      <a:pt x="16" y="34"/>
                    </a:lnTo>
                    <a:lnTo>
                      <a:pt x="13" y="35"/>
                    </a:lnTo>
                    <a:lnTo>
                      <a:pt x="10" y="36"/>
                    </a:lnTo>
                    <a:lnTo>
                      <a:pt x="9" y="36"/>
                    </a:lnTo>
                    <a:lnTo>
                      <a:pt x="6" y="36"/>
                    </a:lnTo>
                    <a:lnTo>
                      <a:pt x="5" y="35"/>
                    </a:lnTo>
                    <a:lnTo>
                      <a:pt x="3" y="3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1" y="33"/>
                    </a:lnTo>
                    <a:lnTo>
                      <a:pt x="0" y="32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4" name="Freeform 1068">
                <a:extLst>
                  <a:ext uri="{FF2B5EF4-FFF2-40B4-BE49-F238E27FC236}">
                    <a16:creationId xmlns:a16="http://schemas.microsoft.com/office/drawing/2014/main" xmlns="" id="{7B2857C8-735B-4F96-87BD-9DE840E6D0B0}"/>
                  </a:ext>
                </a:extLst>
              </p:cNvPr>
              <p:cNvSpPr>
                <a:spLocks/>
              </p:cNvSpPr>
              <p:nvPr/>
            </p:nvSpPr>
            <p:spPr bwMode="auto">
              <a:xfrm rot="60000">
                <a:off x="5919524" y="1757166"/>
                <a:ext cx="1213191" cy="1363805"/>
              </a:xfrm>
              <a:custGeom>
                <a:avLst/>
                <a:gdLst>
                  <a:gd name="T0" fmla="*/ 2147483646 w 118"/>
                  <a:gd name="T1" fmla="*/ 2147483646 h 129"/>
                  <a:gd name="T2" fmla="*/ 2147483646 w 118"/>
                  <a:gd name="T3" fmla="*/ 2147483646 h 129"/>
                  <a:gd name="T4" fmla="*/ 2147483646 w 118"/>
                  <a:gd name="T5" fmla="*/ 2147483646 h 129"/>
                  <a:gd name="T6" fmla="*/ 2147483646 w 118"/>
                  <a:gd name="T7" fmla="*/ 2147483646 h 129"/>
                  <a:gd name="T8" fmla="*/ 2147483646 w 118"/>
                  <a:gd name="T9" fmla="*/ 2147483646 h 129"/>
                  <a:gd name="T10" fmla="*/ 2147483646 w 118"/>
                  <a:gd name="T11" fmla="*/ 2147483646 h 129"/>
                  <a:gd name="T12" fmla="*/ 2147483646 w 118"/>
                  <a:gd name="T13" fmla="*/ 2147483646 h 129"/>
                  <a:gd name="T14" fmla="*/ 2147483646 w 118"/>
                  <a:gd name="T15" fmla="*/ 2147483646 h 129"/>
                  <a:gd name="T16" fmla="*/ 2147483646 w 118"/>
                  <a:gd name="T17" fmla="*/ 2147483646 h 129"/>
                  <a:gd name="T18" fmla="*/ 2147483646 w 118"/>
                  <a:gd name="T19" fmla="*/ 2147483646 h 129"/>
                  <a:gd name="T20" fmla="*/ 2147483646 w 118"/>
                  <a:gd name="T21" fmla="*/ 2147483646 h 129"/>
                  <a:gd name="T22" fmla="*/ 2147483646 w 118"/>
                  <a:gd name="T23" fmla="*/ 2147483646 h 129"/>
                  <a:gd name="T24" fmla="*/ 2147483646 w 118"/>
                  <a:gd name="T25" fmla="*/ 2147483646 h 129"/>
                  <a:gd name="T26" fmla="*/ 2147483646 w 118"/>
                  <a:gd name="T27" fmla="*/ 2147483646 h 129"/>
                  <a:gd name="T28" fmla="*/ 2147483646 w 118"/>
                  <a:gd name="T29" fmla="*/ 2147483646 h 129"/>
                  <a:gd name="T30" fmla="*/ 2147483646 w 118"/>
                  <a:gd name="T31" fmla="*/ 2147483646 h 129"/>
                  <a:gd name="T32" fmla="*/ 2147483646 w 118"/>
                  <a:gd name="T33" fmla="*/ 2147483646 h 129"/>
                  <a:gd name="T34" fmla="*/ 2147483646 w 118"/>
                  <a:gd name="T35" fmla="*/ 2147483646 h 129"/>
                  <a:gd name="T36" fmla="*/ 0 w 118"/>
                  <a:gd name="T37" fmla="*/ 2147483646 h 129"/>
                  <a:gd name="T38" fmla="*/ 2147483646 w 118"/>
                  <a:gd name="T39" fmla="*/ 2147483646 h 129"/>
                  <a:gd name="T40" fmla="*/ 0 w 118"/>
                  <a:gd name="T41" fmla="*/ 2147483646 h 129"/>
                  <a:gd name="T42" fmla="*/ 2147483646 w 118"/>
                  <a:gd name="T43" fmla="*/ 2147483646 h 129"/>
                  <a:gd name="T44" fmla="*/ 2147483646 w 118"/>
                  <a:gd name="T45" fmla="*/ 2147483646 h 129"/>
                  <a:gd name="T46" fmla="*/ 2147483646 w 118"/>
                  <a:gd name="T47" fmla="*/ 2147483646 h 129"/>
                  <a:gd name="T48" fmla="*/ 2147483646 w 118"/>
                  <a:gd name="T49" fmla="*/ 2147483646 h 129"/>
                  <a:gd name="T50" fmla="*/ 2147483646 w 118"/>
                  <a:gd name="T51" fmla="*/ 2147483646 h 129"/>
                  <a:gd name="T52" fmla="*/ 2147483646 w 118"/>
                  <a:gd name="T53" fmla="*/ 2147483646 h 129"/>
                  <a:gd name="T54" fmla="*/ 2147483646 w 118"/>
                  <a:gd name="T55" fmla="*/ 2147483646 h 129"/>
                  <a:gd name="T56" fmla="*/ 2147483646 w 118"/>
                  <a:gd name="T57" fmla="*/ 2147483646 h 129"/>
                  <a:gd name="T58" fmla="*/ 2147483646 w 118"/>
                  <a:gd name="T59" fmla="*/ 2147483646 h 129"/>
                  <a:gd name="T60" fmla="*/ 2147483646 w 118"/>
                  <a:gd name="T61" fmla="*/ 2147483646 h 129"/>
                  <a:gd name="T62" fmla="*/ 2147483646 w 118"/>
                  <a:gd name="T63" fmla="*/ 2147483646 h 129"/>
                  <a:gd name="T64" fmla="*/ 2147483646 w 118"/>
                  <a:gd name="T65" fmla="*/ 2147483646 h 129"/>
                  <a:gd name="T66" fmla="*/ 2147483646 w 118"/>
                  <a:gd name="T67" fmla="*/ 2147483646 h 129"/>
                  <a:gd name="T68" fmla="*/ 2147483646 w 118"/>
                  <a:gd name="T69" fmla="*/ 2147483646 h 129"/>
                  <a:gd name="T70" fmla="*/ 2147483646 w 118"/>
                  <a:gd name="T71" fmla="*/ 2147483646 h 129"/>
                  <a:gd name="T72" fmla="*/ 2147483646 w 118"/>
                  <a:gd name="T73" fmla="*/ 2147483646 h 129"/>
                  <a:gd name="T74" fmla="*/ 2147483646 w 118"/>
                  <a:gd name="T75" fmla="*/ 2147483646 h 129"/>
                  <a:gd name="T76" fmla="*/ 2147483646 w 118"/>
                  <a:gd name="T77" fmla="*/ 2147483646 h 129"/>
                  <a:gd name="T78" fmla="*/ 2147483646 w 118"/>
                  <a:gd name="T79" fmla="*/ 2147483646 h 129"/>
                  <a:gd name="T80" fmla="*/ 2147483646 w 118"/>
                  <a:gd name="T81" fmla="*/ 2147483646 h 129"/>
                  <a:gd name="T82" fmla="*/ 2147483646 w 118"/>
                  <a:gd name="T83" fmla="*/ 2147483646 h 129"/>
                  <a:gd name="T84" fmla="*/ 2147483646 w 118"/>
                  <a:gd name="T85" fmla="*/ 2147483646 h 129"/>
                  <a:gd name="T86" fmla="*/ 2147483646 w 118"/>
                  <a:gd name="T87" fmla="*/ 2147483646 h 129"/>
                  <a:gd name="T88" fmla="*/ 2147483646 w 118"/>
                  <a:gd name="T89" fmla="*/ 2147483646 h 129"/>
                  <a:gd name="T90" fmla="*/ 2147483646 w 118"/>
                  <a:gd name="T91" fmla="*/ 2147483646 h 129"/>
                  <a:gd name="T92" fmla="*/ 2147483646 w 118"/>
                  <a:gd name="T93" fmla="*/ 2147483646 h 129"/>
                  <a:gd name="T94" fmla="*/ 2147483646 w 118"/>
                  <a:gd name="T95" fmla="*/ 2147483646 h 129"/>
                  <a:gd name="T96" fmla="*/ 2147483646 w 118"/>
                  <a:gd name="T97" fmla="*/ 2147483646 h 129"/>
                  <a:gd name="T98" fmla="*/ 2147483646 w 118"/>
                  <a:gd name="T99" fmla="*/ 2147483646 h 129"/>
                  <a:gd name="T100" fmla="*/ 2147483646 w 118"/>
                  <a:gd name="T101" fmla="*/ 2147483646 h 129"/>
                  <a:gd name="T102" fmla="*/ 2147483646 w 118"/>
                  <a:gd name="T103" fmla="*/ 2147483646 h 129"/>
                  <a:gd name="T104" fmla="*/ 2147483646 w 118"/>
                  <a:gd name="T105" fmla="*/ 2147483646 h 129"/>
                  <a:gd name="T106" fmla="*/ 2147483646 w 118"/>
                  <a:gd name="T107" fmla="*/ 2147483646 h 129"/>
                  <a:gd name="T108" fmla="*/ 2147483646 w 118"/>
                  <a:gd name="T109" fmla="*/ 2147483646 h 12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18" h="129">
                    <a:moveTo>
                      <a:pt x="111" y="0"/>
                    </a:moveTo>
                    <a:lnTo>
                      <a:pt x="111" y="0"/>
                    </a:lnTo>
                    <a:lnTo>
                      <a:pt x="109" y="0"/>
                    </a:lnTo>
                    <a:lnTo>
                      <a:pt x="106" y="1"/>
                    </a:lnTo>
                    <a:lnTo>
                      <a:pt x="102" y="2"/>
                    </a:lnTo>
                    <a:lnTo>
                      <a:pt x="97" y="4"/>
                    </a:lnTo>
                    <a:lnTo>
                      <a:pt x="96" y="5"/>
                    </a:lnTo>
                    <a:lnTo>
                      <a:pt x="93" y="6"/>
                    </a:lnTo>
                    <a:lnTo>
                      <a:pt x="91" y="6"/>
                    </a:lnTo>
                    <a:lnTo>
                      <a:pt x="81" y="6"/>
                    </a:lnTo>
                    <a:lnTo>
                      <a:pt x="76" y="6"/>
                    </a:lnTo>
                    <a:lnTo>
                      <a:pt x="73" y="6"/>
                    </a:lnTo>
                    <a:lnTo>
                      <a:pt x="71" y="6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9" y="9"/>
                    </a:lnTo>
                    <a:lnTo>
                      <a:pt x="67" y="9"/>
                    </a:lnTo>
                    <a:lnTo>
                      <a:pt x="65" y="16"/>
                    </a:lnTo>
                    <a:lnTo>
                      <a:pt x="64" y="18"/>
                    </a:lnTo>
                    <a:lnTo>
                      <a:pt x="60" y="19"/>
                    </a:lnTo>
                    <a:lnTo>
                      <a:pt x="58" y="19"/>
                    </a:lnTo>
                    <a:lnTo>
                      <a:pt x="57" y="20"/>
                    </a:lnTo>
                    <a:lnTo>
                      <a:pt x="55" y="19"/>
                    </a:lnTo>
                    <a:lnTo>
                      <a:pt x="51" y="21"/>
                    </a:lnTo>
                    <a:lnTo>
                      <a:pt x="49" y="21"/>
                    </a:lnTo>
                    <a:lnTo>
                      <a:pt x="49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5"/>
                    </a:lnTo>
                    <a:lnTo>
                      <a:pt x="45" y="25"/>
                    </a:lnTo>
                    <a:lnTo>
                      <a:pt x="43" y="26"/>
                    </a:lnTo>
                    <a:lnTo>
                      <a:pt x="41" y="26"/>
                    </a:lnTo>
                    <a:lnTo>
                      <a:pt x="38" y="26"/>
                    </a:lnTo>
                    <a:lnTo>
                      <a:pt x="38" y="27"/>
                    </a:lnTo>
                    <a:lnTo>
                      <a:pt x="35" y="27"/>
                    </a:lnTo>
                    <a:lnTo>
                      <a:pt x="35" y="28"/>
                    </a:lnTo>
                    <a:lnTo>
                      <a:pt x="37" y="29"/>
                    </a:lnTo>
                    <a:lnTo>
                      <a:pt x="38" y="29"/>
                    </a:lnTo>
                    <a:lnTo>
                      <a:pt x="39" y="30"/>
                    </a:lnTo>
                    <a:lnTo>
                      <a:pt x="38" y="32"/>
                    </a:lnTo>
                    <a:lnTo>
                      <a:pt x="36" y="34"/>
                    </a:lnTo>
                    <a:lnTo>
                      <a:pt x="35" y="35"/>
                    </a:lnTo>
                    <a:lnTo>
                      <a:pt x="34" y="35"/>
                    </a:lnTo>
                    <a:lnTo>
                      <a:pt x="31" y="36"/>
                    </a:lnTo>
                    <a:lnTo>
                      <a:pt x="29" y="37"/>
                    </a:lnTo>
                    <a:lnTo>
                      <a:pt x="27" y="39"/>
                    </a:lnTo>
                    <a:lnTo>
                      <a:pt x="24" y="43"/>
                    </a:lnTo>
                    <a:lnTo>
                      <a:pt x="23" y="43"/>
                    </a:lnTo>
                    <a:lnTo>
                      <a:pt x="20" y="45"/>
                    </a:lnTo>
                    <a:lnTo>
                      <a:pt x="20" y="49"/>
                    </a:lnTo>
                    <a:lnTo>
                      <a:pt x="19" y="51"/>
                    </a:lnTo>
                    <a:lnTo>
                      <a:pt x="17" y="52"/>
                    </a:lnTo>
                    <a:lnTo>
                      <a:pt x="17" y="53"/>
                    </a:lnTo>
                    <a:lnTo>
                      <a:pt x="17" y="55"/>
                    </a:lnTo>
                    <a:lnTo>
                      <a:pt x="17" y="56"/>
                    </a:lnTo>
                    <a:lnTo>
                      <a:pt x="17" y="57"/>
                    </a:lnTo>
                    <a:lnTo>
                      <a:pt x="16" y="58"/>
                    </a:lnTo>
                    <a:lnTo>
                      <a:pt x="15" y="58"/>
                    </a:lnTo>
                    <a:lnTo>
                      <a:pt x="14" y="58"/>
                    </a:lnTo>
                    <a:lnTo>
                      <a:pt x="13" y="60"/>
                    </a:lnTo>
                    <a:lnTo>
                      <a:pt x="12" y="60"/>
                    </a:lnTo>
                    <a:lnTo>
                      <a:pt x="10" y="60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6" y="62"/>
                    </a:lnTo>
                    <a:lnTo>
                      <a:pt x="3" y="63"/>
                    </a:lnTo>
                    <a:lnTo>
                      <a:pt x="1" y="62"/>
                    </a:lnTo>
                    <a:lnTo>
                      <a:pt x="0" y="63"/>
                    </a:lnTo>
                    <a:lnTo>
                      <a:pt x="0" y="64"/>
                    </a:lnTo>
                    <a:lnTo>
                      <a:pt x="2" y="65"/>
                    </a:lnTo>
                    <a:lnTo>
                      <a:pt x="2" y="66"/>
                    </a:lnTo>
                    <a:lnTo>
                      <a:pt x="1" y="68"/>
                    </a:lnTo>
                    <a:lnTo>
                      <a:pt x="0" y="68"/>
                    </a:lnTo>
                    <a:lnTo>
                      <a:pt x="0" y="70"/>
                    </a:lnTo>
                    <a:lnTo>
                      <a:pt x="4" y="72"/>
                    </a:lnTo>
                    <a:lnTo>
                      <a:pt x="7" y="73"/>
                    </a:lnTo>
                    <a:lnTo>
                      <a:pt x="9" y="73"/>
                    </a:lnTo>
                    <a:lnTo>
                      <a:pt x="10" y="72"/>
                    </a:lnTo>
                    <a:lnTo>
                      <a:pt x="11" y="72"/>
                    </a:lnTo>
                    <a:lnTo>
                      <a:pt x="15" y="72"/>
                    </a:lnTo>
                    <a:lnTo>
                      <a:pt x="13" y="78"/>
                    </a:lnTo>
                    <a:lnTo>
                      <a:pt x="13" y="81"/>
                    </a:lnTo>
                    <a:lnTo>
                      <a:pt x="12" y="84"/>
                    </a:lnTo>
                    <a:lnTo>
                      <a:pt x="12" y="85"/>
                    </a:lnTo>
                    <a:lnTo>
                      <a:pt x="12" y="87"/>
                    </a:lnTo>
                    <a:lnTo>
                      <a:pt x="12" y="90"/>
                    </a:lnTo>
                    <a:lnTo>
                      <a:pt x="13" y="94"/>
                    </a:lnTo>
                    <a:lnTo>
                      <a:pt x="14" y="96"/>
                    </a:lnTo>
                    <a:lnTo>
                      <a:pt x="16" y="98"/>
                    </a:lnTo>
                    <a:lnTo>
                      <a:pt x="17" y="101"/>
                    </a:lnTo>
                    <a:lnTo>
                      <a:pt x="18" y="102"/>
                    </a:lnTo>
                    <a:lnTo>
                      <a:pt x="22" y="107"/>
                    </a:lnTo>
                    <a:lnTo>
                      <a:pt x="23" y="109"/>
                    </a:lnTo>
                    <a:lnTo>
                      <a:pt x="24" y="111"/>
                    </a:lnTo>
                    <a:lnTo>
                      <a:pt x="25" y="112"/>
                    </a:lnTo>
                    <a:lnTo>
                      <a:pt x="27" y="114"/>
                    </a:lnTo>
                    <a:lnTo>
                      <a:pt x="31" y="115"/>
                    </a:lnTo>
                    <a:lnTo>
                      <a:pt x="33" y="117"/>
                    </a:lnTo>
                    <a:lnTo>
                      <a:pt x="35" y="119"/>
                    </a:lnTo>
                    <a:lnTo>
                      <a:pt x="36" y="122"/>
                    </a:lnTo>
                    <a:lnTo>
                      <a:pt x="36" y="123"/>
                    </a:lnTo>
                    <a:lnTo>
                      <a:pt x="36" y="127"/>
                    </a:lnTo>
                    <a:lnTo>
                      <a:pt x="35" y="129"/>
                    </a:lnTo>
                    <a:lnTo>
                      <a:pt x="39" y="129"/>
                    </a:lnTo>
                    <a:lnTo>
                      <a:pt x="41" y="129"/>
                    </a:lnTo>
                    <a:lnTo>
                      <a:pt x="46" y="127"/>
                    </a:lnTo>
                    <a:lnTo>
                      <a:pt x="48" y="127"/>
                    </a:lnTo>
                    <a:lnTo>
                      <a:pt x="50" y="127"/>
                    </a:lnTo>
                    <a:lnTo>
                      <a:pt x="53" y="127"/>
                    </a:lnTo>
                    <a:lnTo>
                      <a:pt x="56" y="126"/>
                    </a:lnTo>
                    <a:lnTo>
                      <a:pt x="60" y="126"/>
                    </a:lnTo>
                    <a:lnTo>
                      <a:pt x="73" y="126"/>
                    </a:lnTo>
                    <a:lnTo>
                      <a:pt x="73" y="125"/>
                    </a:lnTo>
                    <a:lnTo>
                      <a:pt x="72" y="122"/>
                    </a:lnTo>
                    <a:lnTo>
                      <a:pt x="71" y="120"/>
                    </a:lnTo>
                    <a:lnTo>
                      <a:pt x="70" y="119"/>
                    </a:lnTo>
                    <a:lnTo>
                      <a:pt x="71" y="118"/>
                    </a:lnTo>
                    <a:lnTo>
                      <a:pt x="72" y="117"/>
                    </a:lnTo>
                    <a:lnTo>
                      <a:pt x="73" y="117"/>
                    </a:lnTo>
                    <a:lnTo>
                      <a:pt x="73" y="114"/>
                    </a:lnTo>
                    <a:lnTo>
                      <a:pt x="72" y="115"/>
                    </a:lnTo>
                    <a:lnTo>
                      <a:pt x="71" y="115"/>
                    </a:lnTo>
                    <a:lnTo>
                      <a:pt x="70" y="112"/>
                    </a:lnTo>
                    <a:lnTo>
                      <a:pt x="71" y="111"/>
                    </a:lnTo>
                    <a:lnTo>
                      <a:pt x="71" y="110"/>
                    </a:lnTo>
                    <a:lnTo>
                      <a:pt x="69" y="109"/>
                    </a:lnTo>
                    <a:lnTo>
                      <a:pt x="70" y="109"/>
                    </a:lnTo>
                    <a:lnTo>
                      <a:pt x="70" y="108"/>
                    </a:lnTo>
                    <a:lnTo>
                      <a:pt x="72" y="106"/>
                    </a:lnTo>
                    <a:lnTo>
                      <a:pt x="74" y="101"/>
                    </a:lnTo>
                    <a:lnTo>
                      <a:pt x="77" y="101"/>
                    </a:lnTo>
                    <a:lnTo>
                      <a:pt x="78" y="100"/>
                    </a:lnTo>
                    <a:lnTo>
                      <a:pt x="79" y="100"/>
                    </a:lnTo>
                    <a:lnTo>
                      <a:pt x="80" y="100"/>
                    </a:lnTo>
                    <a:lnTo>
                      <a:pt x="81" y="101"/>
                    </a:lnTo>
                    <a:lnTo>
                      <a:pt x="82" y="101"/>
                    </a:lnTo>
                    <a:lnTo>
                      <a:pt x="82" y="99"/>
                    </a:lnTo>
                    <a:lnTo>
                      <a:pt x="84" y="98"/>
                    </a:lnTo>
                    <a:lnTo>
                      <a:pt x="87" y="98"/>
                    </a:lnTo>
                    <a:lnTo>
                      <a:pt x="96" y="99"/>
                    </a:lnTo>
                    <a:lnTo>
                      <a:pt x="96" y="94"/>
                    </a:lnTo>
                    <a:lnTo>
                      <a:pt x="99" y="94"/>
                    </a:lnTo>
                    <a:lnTo>
                      <a:pt x="102" y="94"/>
                    </a:lnTo>
                    <a:lnTo>
                      <a:pt x="102" y="93"/>
                    </a:lnTo>
                    <a:lnTo>
                      <a:pt x="101" y="92"/>
                    </a:lnTo>
                    <a:lnTo>
                      <a:pt x="99" y="89"/>
                    </a:lnTo>
                    <a:lnTo>
                      <a:pt x="97" y="89"/>
                    </a:lnTo>
                    <a:lnTo>
                      <a:pt x="96" y="88"/>
                    </a:lnTo>
                    <a:lnTo>
                      <a:pt x="96" y="86"/>
                    </a:lnTo>
                    <a:lnTo>
                      <a:pt x="97" y="86"/>
                    </a:lnTo>
                    <a:lnTo>
                      <a:pt x="98" y="85"/>
                    </a:lnTo>
                    <a:lnTo>
                      <a:pt x="98" y="84"/>
                    </a:lnTo>
                    <a:lnTo>
                      <a:pt x="97" y="84"/>
                    </a:lnTo>
                    <a:lnTo>
                      <a:pt x="96" y="85"/>
                    </a:lnTo>
                    <a:lnTo>
                      <a:pt x="95" y="85"/>
                    </a:lnTo>
                    <a:lnTo>
                      <a:pt x="94" y="86"/>
                    </a:lnTo>
                    <a:lnTo>
                      <a:pt x="93" y="86"/>
                    </a:lnTo>
                    <a:lnTo>
                      <a:pt x="92" y="85"/>
                    </a:lnTo>
                    <a:lnTo>
                      <a:pt x="93" y="83"/>
                    </a:lnTo>
                    <a:lnTo>
                      <a:pt x="94" y="82"/>
                    </a:lnTo>
                    <a:lnTo>
                      <a:pt x="94" y="81"/>
                    </a:lnTo>
                    <a:lnTo>
                      <a:pt x="93" y="80"/>
                    </a:lnTo>
                    <a:lnTo>
                      <a:pt x="93" y="78"/>
                    </a:lnTo>
                    <a:lnTo>
                      <a:pt x="94" y="77"/>
                    </a:lnTo>
                    <a:lnTo>
                      <a:pt x="95" y="78"/>
                    </a:lnTo>
                    <a:lnTo>
                      <a:pt x="95" y="79"/>
                    </a:lnTo>
                    <a:lnTo>
                      <a:pt x="96" y="79"/>
                    </a:lnTo>
                    <a:lnTo>
                      <a:pt x="96" y="80"/>
                    </a:lnTo>
                    <a:lnTo>
                      <a:pt x="98" y="80"/>
                    </a:lnTo>
                    <a:lnTo>
                      <a:pt x="99" y="74"/>
                    </a:lnTo>
                    <a:lnTo>
                      <a:pt x="99" y="63"/>
                    </a:lnTo>
                    <a:lnTo>
                      <a:pt x="100" y="56"/>
                    </a:lnTo>
                    <a:lnTo>
                      <a:pt x="102" y="56"/>
                    </a:lnTo>
                    <a:lnTo>
                      <a:pt x="104" y="57"/>
                    </a:lnTo>
                    <a:lnTo>
                      <a:pt x="104" y="55"/>
                    </a:lnTo>
                    <a:lnTo>
                      <a:pt x="115" y="56"/>
                    </a:lnTo>
                    <a:lnTo>
                      <a:pt x="116" y="55"/>
                    </a:lnTo>
                    <a:lnTo>
                      <a:pt x="116" y="52"/>
                    </a:lnTo>
                    <a:lnTo>
                      <a:pt x="117" y="49"/>
                    </a:lnTo>
                    <a:lnTo>
                      <a:pt x="118" y="33"/>
                    </a:lnTo>
                    <a:lnTo>
                      <a:pt x="118" y="32"/>
                    </a:lnTo>
                    <a:lnTo>
                      <a:pt x="118" y="31"/>
                    </a:lnTo>
                    <a:lnTo>
                      <a:pt x="117" y="31"/>
                    </a:lnTo>
                    <a:lnTo>
                      <a:pt x="116" y="31"/>
                    </a:lnTo>
                    <a:lnTo>
                      <a:pt x="116" y="21"/>
                    </a:lnTo>
                    <a:lnTo>
                      <a:pt x="116" y="20"/>
                    </a:lnTo>
                    <a:lnTo>
                      <a:pt x="114" y="20"/>
                    </a:lnTo>
                    <a:lnTo>
                      <a:pt x="114" y="19"/>
                    </a:lnTo>
                    <a:lnTo>
                      <a:pt x="114" y="18"/>
                    </a:lnTo>
                    <a:lnTo>
                      <a:pt x="114" y="13"/>
                    </a:lnTo>
                    <a:lnTo>
                      <a:pt x="113" y="11"/>
                    </a:lnTo>
                    <a:lnTo>
                      <a:pt x="111" y="9"/>
                    </a:lnTo>
                    <a:lnTo>
                      <a:pt x="111" y="8"/>
                    </a:lnTo>
                    <a:lnTo>
                      <a:pt x="112" y="7"/>
                    </a:lnTo>
                    <a:lnTo>
                      <a:pt x="112" y="3"/>
                    </a:lnTo>
                    <a:lnTo>
                      <a:pt x="111" y="2"/>
                    </a:lnTo>
                    <a:lnTo>
                      <a:pt x="111" y="0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5" name="Freeform 1070">
                <a:extLst>
                  <a:ext uri="{FF2B5EF4-FFF2-40B4-BE49-F238E27FC236}">
                    <a16:creationId xmlns:a16="http://schemas.microsoft.com/office/drawing/2014/main" xmlns="" id="{2AF38931-5B1F-4EA0-B0D9-FB94C812F2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6976" y="191604"/>
                <a:ext cx="1026508" cy="1019976"/>
              </a:xfrm>
              <a:custGeom>
                <a:avLst/>
                <a:gdLst>
                  <a:gd name="T0" fmla="*/ 2147483646 w 99"/>
                  <a:gd name="T1" fmla="*/ 2147483646 h 96"/>
                  <a:gd name="T2" fmla="*/ 2147483646 w 99"/>
                  <a:gd name="T3" fmla="*/ 2147483646 h 96"/>
                  <a:gd name="T4" fmla="*/ 2147483646 w 99"/>
                  <a:gd name="T5" fmla="*/ 2147483646 h 96"/>
                  <a:gd name="T6" fmla="*/ 2147483646 w 99"/>
                  <a:gd name="T7" fmla="*/ 2147483646 h 96"/>
                  <a:gd name="T8" fmla="*/ 2147483646 w 99"/>
                  <a:gd name="T9" fmla="*/ 2147483646 h 96"/>
                  <a:gd name="T10" fmla="*/ 2147483646 w 99"/>
                  <a:gd name="T11" fmla="*/ 2147483646 h 96"/>
                  <a:gd name="T12" fmla="*/ 2147483646 w 99"/>
                  <a:gd name="T13" fmla="*/ 2147483646 h 96"/>
                  <a:gd name="T14" fmla="*/ 2147483646 w 99"/>
                  <a:gd name="T15" fmla="*/ 2147483646 h 96"/>
                  <a:gd name="T16" fmla="*/ 2147483646 w 99"/>
                  <a:gd name="T17" fmla="*/ 2147483646 h 96"/>
                  <a:gd name="T18" fmla="*/ 2147483646 w 99"/>
                  <a:gd name="T19" fmla="*/ 2147483646 h 96"/>
                  <a:gd name="T20" fmla="*/ 2147483646 w 99"/>
                  <a:gd name="T21" fmla="*/ 2147483646 h 96"/>
                  <a:gd name="T22" fmla="*/ 2147483646 w 99"/>
                  <a:gd name="T23" fmla="*/ 2147483646 h 96"/>
                  <a:gd name="T24" fmla="*/ 2147483646 w 99"/>
                  <a:gd name="T25" fmla="*/ 2147483646 h 96"/>
                  <a:gd name="T26" fmla="*/ 2147483646 w 99"/>
                  <a:gd name="T27" fmla="*/ 2147483646 h 96"/>
                  <a:gd name="T28" fmla="*/ 2147483646 w 99"/>
                  <a:gd name="T29" fmla="*/ 2147483646 h 96"/>
                  <a:gd name="T30" fmla="*/ 2147483646 w 99"/>
                  <a:gd name="T31" fmla="*/ 2147483646 h 96"/>
                  <a:gd name="T32" fmla="*/ 2147483646 w 99"/>
                  <a:gd name="T33" fmla="*/ 2147483646 h 96"/>
                  <a:gd name="T34" fmla="*/ 2147483646 w 99"/>
                  <a:gd name="T35" fmla="*/ 2147483646 h 96"/>
                  <a:gd name="T36" fmla="*/ 2147483646 w 99"/>
                  <a:gd name="T37" fmla="*/ 2147483646 h 96"/>
                  <a:gd name="T38" fmla="*/ 2147483646 w 99"/>
                  <a:gd name="T39" fmla="*/ 2147483646 h 96"/>
                  <a:gd name="T40" fmla="*/ 2147483646 w 99"/>
                  <a:gd name="T41" fmla="*/ 2147483646 h 96"/>
                  <a:gd name="T42" fmla="*/ 2147483646 w 99"/>
                  <a:gd name="T43" fmla="*/ 2147483646 h 96"/>
                  <a:gd name="T44" fmla="*/ 2147483646 w 99"/>
                  <a:gd name="T45" fmla="*/ 2147483646 h 96"/>
                  <a:gd name="T46" fmla="*/ 2147483646 w 99"/>
                  <a:gd name="T47" fmla="*/ 2147483646 h 96"/>
                  <a:gd name="T48" fmla="*/ 2147483646 w 99"/>
                  <a:gd name="T49" fmla="*/ 2147483646 h 96"/>
                  <a:gd name="T50" fmla="*/ 2147483646 w 99"/>
                  <a:gd name="T51" fmla="*/ 2147483646 h 96"/>
                  <a:gd name="T52" fmla="*/ 2147483646 w 99"/>
                  <a:gd name="T53" fmla="*/ 2147483646 h 96"/>
                  <a:gd name="T54" fmla="*/ 2147483646 w 99"/>
                  <a:gd name="T55" fmla="*/ 2147483646 h 96"/>
                  <a:gd name="T56" fmla="*/ 2147483646 w 99"/>
                  <a:gd name="T57" fmla="*/ 2147483646 h 96"/>
                  <a:gd name="T58" fmla="*/ 2147483646 w 99"/>
                  <a:gd name="T59" fmla="*/ 2147483646 h 96"/>
                  <a:gd name="T60" fmla="*/ 2147483646 w 99"/>
                  <a:gd name="T61" fmla="*/ 2147483646 h 96"/>
                  <a:gd name="T62" fmla="*/ 2147483646 w 99"/>
                  <a:gd name="T63" fmla="*/ 2147483646 h 96"/>
                  <a:gd name="T64" fmla="*/ 2147483646 w 99"/>
                  <a:gd name="T65" fmla="*/ 2147483646 h 96"/>
                  <a:gd name="T66" fmla="*/ 2147483646 w 99"/>
                  <a:gd name="T67" fmla="*/ 2147483646 h 96"/>
                  <a:gd name="T68" fmla="*/ 2147483646 w 99"/>
                  <a:gd name="T69" fmla="*/ 2147483646 h 96"/>
                  <a:gd name="T70" fmla="*/ 2147483646 w 99"/>
                  <a:gd name="T71" fmla="*/ 2147483646 h 96"/>
                  <a:gd name="T72" fmla="*/ 2147483646 w 99"/>
                  <a:gd name="T73" fmla="*/ 2147483646 h 96"/>
                  <a:gd name="T74" fmla="*/ 2147483646 w 99"/>
                  <a:gd name="T75" fmla="*/ 2147483646 h 96"/>
                  <a:gd name="T76" fmla="*/ 2147483646 w 99"/>
                  <a:gd name="T77" fmla="*/ 2147483646 h 96"/>
                  <a:gd name="T78" fmla="*/ 2147483646 w 99"/>
                  <a:gd name="T79" fmla="*/ 2147483646 h 96"/>
                  <a:gd name="T80" fmla="*/ 2147483646 w 99"/>
                  <a:gd name="T81" fmla="*/ 2147483646 h 96"/>
                  <a:gd name="T82" fmla="*/ 2147483646 w 99"/>
                  <a:gd name="T83" fmla="*/ 2147483646 h 96"/>
                  <a:gd name="T84" fmla="*/ 2147483646 w 99"/>
                  <a:gd name="T85" fmla="*/ 2147483646 h 96"/>
                  <a:gd name="T86" fmla="*/ 2147483646 w 99"/>
                  <a:gd name="T87" fmla="*/ 2147483646 h 96"/>
                  <a:gd name="T88" fmla="*/ 2147483646 w 99"/>
                  <a:gd name="T89" fmla="*/ 2147483646 h 96"/>
                  <a:gd name="T90" fmla="*/ 2147483646 w 99"/>
                  <a:gd name="T91" fmla="*/ 2147483646 h 96"/>
                  <a:gd name="T92" fmla="*/ 2147483646 w 99"/>
                  <a:gd name="T93" fmla="*/ 2147483646 h 96"/>
                  <a:gd name="T94" fmla="*/ 2147483646 w 99"/>
                  <a:gd name="T95" fmla="*/ 2147483646 h 96"/>
                  <a:gd name="T96" fmla="*/ 0 w 99"/>
                  <a:gd name="T97" fmla="*/ 2147483646 h 96"/>
                  <a:gd name="T98" fmla="*/ 2147483646 w 99"/>
                  <a:gd name="T99" fmla="*/ 2147483646 h 96"/>
                  <a:gd name="T100" fmla="*/ 2147483646 w 99"/>
                  <a:gd name="T101" fmla="*/ 2147483646 h 96"/>
                  <a:gd name="T102" fmla="*/ 2147483646 w 99"/>
                  <a:gd name="T103" fmla="*/ 2147483646 h 96"/>
                  <a:gd name="T104" fmla="*/ 2147483646 w 99"/>
                  <a:gd name="T105" fmla="*/ 2147483646 h 9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99" h="96">
                    <a:moveTo>
                      <a:pt x="11" y="50"/>
                    </a:moveTo>
                    <a:lnTo>
                      <a:pt x="12" y="52"/>
                    </a:lnTo>
                    <a:lnTo>
                      <a:pt x="13" y="53"/>
                    </a:lnTo>
                    <a:lnTo>
                      <a:pt x="13" y="62"/>
                    </a:lnTo>
                    <a:lnTo>
                      <a:pt x="13" y="63"/>
                    </a:lnTo>
                    <a:lnTo>
                      <a:pt x="13" y="65"/>
                    </a:lnTo>
                    <a:lnTo>
                      <a:pt x="14" y="66"/>
                    </a:lnTo>
                    <a:lnTo>
                      <a:pt x="15" y="66"/>
                    </a:lnTo>
                    <a:lnTo>
                      <a:pt x="17" y="66"/>
                    </a:lnTo>
                    <a:lnTo>
                      <a:pt x="17" y="74"/>
                    </a:lnTo>
                    <a:lnTo>
                      <a:pt x="18" y="78"/>
                    </a:lnTo>
                    <a:lnTo>
                      <a:pt x="18" y="92"/>
                    </a:lnTo>
                    <a:lnTo>
                      <a:pt x="19" y="91"/>
                    </a:lnTo>
                    <a:lnTo>
                      <a:pt x="20" y="90"/>
                    </a:lnTo>
                    <a:lnTo>
                      <a:pt x="21" y="90"/>
                    </a:lnTo>
                    <a:lnTo>
                      <a:pt x="24" y="94"/>
                    </a:lnTo>
                    <a:lnTo>
                      <a:pt x="28" y="94"/>
                    </a:lnTo>
                    <a:lnTo>
                      <a:pt x="29" y="94"/>
                    </a:lnTo>
                    <a:lnTo>
                      <a:pt x="31" y="96"/>
                    </a:lnTo>
                    <a:lnTo>
                      <a:pt x="32" y="95"/>
                    </a:lnTo>
                    <a:lnTo>
                      <a:pt x="34" y="94"/>
                    </a:lnTo>
                    <a:lnTo>
                      <a:pt x="36" y="93"/>
                    </a:lnTo>
                    <a:lnTo>
                      <a:pt x="39" y="91"/>
                    </a:lnTo>
                    <a:lnTo>
                      <a:pt x="42" y="91"/>
                    </a:lnTo>
                    <a:lnTo>
                      <a:pt x="43" y="90"/>
                    </a:lnTo>
                    <a:lnTo>
                      <a:pt x="45" y="88"/>
                    </a:lnTo>
                    <a:lnTo>
                      <a:pt x="47" y="86"/>
                    </a:lnTo>
                    <a:lnTo>
                      <a:pt x="48" y="87"/>
                    </a:lnTo>
                    <a:lnTo>
                      <a:pt x="49" y="87"/>
                    </a:lnTo>
                    <a:lnTo>
                      <a:pt x="52" y="82"/>
                    </a:lnTo>
                    <a:lnTo>
                      <a:pt x="55" y="82"/>
                    </a:lnTo>
                    <a:lnTo>
                      <a:pt x="55" y="81"/>
                    </a:lnTo>
                    <a:lnTo>
                      <a:pt x="57" y="81"/>
                    </a:lnTo>
                    <a:lnTo>
                      <a:pt x="58" y="81"/>
                    </a:lnTo>
                    <a:lnTo>
                      <a:pt x="58" y="83"/>
                    </a:lnTo>
                    <a:lnTo>
                      <a:pt x="59" y="83"/>
                    </a:lnTo>
                    <a:lnTo>
                      <a:pt x="60" y="84"/>
                    </a:lnTo>
                    <a:lnTo>
                      <a:pt x="61" y="84"/>
                    </a:lnTo>
                    <a:lnTo>
                      <a:pt x="62" y="83"/>
                    </a:lnTo>
                    <a:lnTo>
                      <a:pt x="62" y="82"/>
                    </a:lnTo>
                    <a:lnTo>
                      <a:pt x="63" y="80"/>
                    </a:lnTo>
                    <a:lnTo>
                      <a:pt x="65" y="81"/>
                    </a:lnTo>
                    <a:lnTo>
                      <a:pt x="65" y="84"/>
                    </a:lnTo>
                    <a:lnTo>
                      <a:pt x="65" y="88"/>
                    </a:lnTo>
                    <a:lnTo>
                      <a:pt x="76" y="89"/>
                    </a:lnTo>
                    <a:lnTo>
                      <a:pt x="77" y="77"/>
                    </a:lnTo>
                    <a:lnTo>
                      <a:pt x="80" y="77"/>
                    </a:lnTo>
                    <a:lnTo>
                      <a:pt x="80" y="76"/>
                    </a:lnTo>
                    <a:lnTo>
                      <a:pt x="80" y="75"/>
                    </a:lnTo>
                    <a:lnTo>
                      <a:pt x="80" y="73"/>
                    </a:lnTo>
                    <a:lnTo>
                      <a:pt x="80" y="71"/>
                    </a:lnTo>
                    <a:lnTo>
                      <a:pt x="78" y="70"/>
                    </a:lnTo>
                    <a:lnTo>
                      <a:pt x="78" y="69"/>
                    </a:lnTo>
                    <a:lnTo>
                      <a:pt x="79" y="67"/>
                    </a:lnTo>
                    <a:lnTo>
                      <a:pt x="82" y="64"/>
                    </a:lnTo>
                    <a:lnTo>
                      <a:pt x="80" y="57"/>
                    </a:lnTo>
                    <a:lnTo>
                      <a:pt x="85" y="49"/>
                    </a:lnTo>
                    <a:lnTo>
                      <a:pt x="86" y="48"/>
                    </a:lnTo>
                    <a:lnTo>
                      <a:pt x="86" y="47"/>
                    </a:lnTo>
                    <a:lnTo>
                      <a:pt x="85" y="44"/>
                    </a:lnTo>
                    <a:lnTo>
                      <a:pt x="84" y="44"/>
                    </a:lnTo>
                    <a:lnTo>
                      <a:pt x="84" y="43"/>
                    </a:lnTo>
                    <a:lnTo>
                      <a:pt x="85" y="43"/>
                    </a:lnTo>
                    <a:lnTo>
                      <a:pt x="85" y="41"/>
                    </a:lnTo>
                    <a:lnTo>
                      <a:pt x="85" y="40"/>
                    </a:lnTo>
                    <a:lnTo>
                      <a:pt x="83" y="39"/>
                    </a:lnTo>
                    <a:lnTo>
                      <a:pt x="82" y="39"/>
                    </a:lnTo>
                    <a:lnTo>
                      <a:pt x="83" y="38"/>
                    </a:lnTo>
                    <a:lnTo>
                      <a:pt x="83" y="37"/>
                    </a:lnTo>
                    <a:lnTo>
                      <a:pt x="85" y="36"/>
                    </a:lnTo>
                    <a:lnTo>
                      <a:pt x="85" y="35"/>
                    </a:lnTo>
                    <a:lnTo>
                      <a:pt x="85" y="33"/>
                    </a:lnTo>
                    <a:lnTo>
                      <a:pt x="85" y="32"/>
                    </a:lnTo>
                    <a:lnTo>
                      <a:pt x="87" y="31"/>
                    </a:lnTo>
                    <a:lnTo>
                      <a:pt x="89" y="28"/>
                    </a:lnTo>
                    <a:lnTo>
                      <a:pt x="91" y="28"/>
                    </a:lnTo>
                    <a:lnTo>
                      <a:pt x="91" y="27"/>
                    </a:lnTo>
                    <a:lnTo>
                      <a:pt x="90" y="26"/>
                    </a:lnTo>
                    <a:lnTo>
                      <a:pt x="93" y="24"/>
                    </a:lnTo>
                    <a:lnTo>
                      <a:pt x="94" y="25"/>
                    </a:lnTo>
                    <a:lnTo>
                      <a:pt x="96" y="24"/>
                    </a:lnTo>
                    <a:lnTo>
                      <a:pt x="97" y="25"/>
                    </a:lnTo>
                    <a:lnTo>
                      <a:pt x="98" y="23"/>
                    </a:lnTo>
                    <a:lnTo>
                      <a:pt x="99" y="22"/>
                    </a:lnTo>
                    <a:lnTo>
                      <a:pt x="98" y="21"/>
                    </a:lnTo>
                    <a:lnTo>
                      <a:pt x="97" y="19"/>
                    </a:lnTo>
                    <a:lnTo>
                      <a:pt x="97" y="18"/>
                    </a:lnTo>
                    <a:lnTo>
                      <a:pt x="97" y="17"/>
                    </a:lnTo>
                    <a:lnTo>
                      <a:pt x="97" y="16"/>
                    </a:lnTo>
                    <a:lnTo>
                      <a:pt x="96" y="15"/>
                    </a:lnTo>
                    <a:lnTo>
                      <a:pt x="93" y="12"/>
                    </a:lnTo>
                    <a:lnTo>
                      <a:pt x="91" y="12"/>
                    </a:lnTo>
                    <a:lnTo>
                      <a:pt x="89" y="11"/>
                    </a:lnTo>
                    <a:lnTo>
                      <a:pt x="86" y="10"/>
                    </a:lnTo>
                    <a:lnTo>
                      <a:pt x="84" y="9"/>
                    </a:lnTo>
                    <a:lnTo>
                      <a:pt x="82" y="8"/>
                    </a:lnTo>
                    <a:lnTo>
                      <a:pt x="81" y="8"/>
                    </a:lnTo>
                    <a:lnTo>
                      <a:pt x="80" y="8"/>
                    </a:lnTo>
                    <a:lnTo>
                      <a:pt x="80" y="9"/>
                    </a:lnTo>
                    <a:lnTo>
                      <a:pt x="79" y="9"/>
                    </a:lnTo>
                    <a:lnTo>
                      <a:pt x="78" y="8"/>
                    </a:lnTo>
                    <a:lnTo>
                      <a:pt x="75" y="9"/>
                    </a:lnTo>
                    <a:lnTo>
                      <a:pt x="73" y="8"/>
                    </a:lnTo>
                    <a:lnTo>
                      <a:pt x="70" y="7"/>
                    </a:lnTo>
                    <a:lnTo>
                      <a:pt x="69" y="7"/>
                    </a:lnTo>
                    <a:lnTo>
                      <a:pt x="68" y="7"/>
                    </a:lnTo>
                    <a:lnTo>
                      <a:pt x="65" y="9"/>
                    </a:lnTo>
                    <a:lnTo>
                      <a:pt x="65" y="7"/>
                    </a:lnTo>
                    <a:lnTo>
                      <a:pt x="66" y="3"/>
                    </a:lnTo>
                    <a:lnTo>
                      <a:pt x="66" y="2"/>
                    </a:lnTo>
                    <a:lnTo>
                      <a:pt x="62" y="1"/>
                    </a:lnTo>
                    <a:lnTo>
                      <a:pt x="56" y="1"/>
                    </a:lnTo>
                    <a:lnTo>
                      <a:pt x="41" y="1"/>
                    </a:lnTo>
                    <a:lnTo>
                      <a:pt x="34" y="0"/>
                    </a:lnTo>
                    <a:lnTo>
                      <a:pt x="26" y="1"/>
                    </a:lnTo>
                    <a:lnTo>
                      <a:pt x="25" y="11"/>
                    </a:lnTo>
                    <a:lnTo>
                      <a:pt x="25" y="14"/>
                    </a:lnTo>
                    <a:lnTo>
                      <a:pt x="26" y="16"/>
                    </a:lnTo>
                    <a:lnTo>
                      <a:pt x="26" y="21"/>
                    </a:lnTo>
                    <a:lnTo>
                      <a:pt x="17" y="21"/>
                    </a:lnTo>
                    <a:lnTo>
                      <a:pt x="17" y="25"/>
                    </a:lnTo>
                    <a:lnTo>
                      <a:pt x="17" y="28"/>
                    </a:lnTo>
                    <a:lnTo>
                      <a:pt x="18" y="30"/>
                    </a:lnTo>
                    <a:lnTo>
                      <a:pt x="13" y="30"/>
                    </a:lnTo>
                    <a:lnTo>
                      <a:pt x="5" y="30"/>
                    </a:lnTo>
                    <a:lnTo>
                      <a:pt x="0" y="30"/>
                    </a:lnTo>
                    <a:lnTo>
                      <a:pt x="0" y="37"/>
                    </a:lnTo>
                    <a:lnTo>
                      <a:pt x="4" y="37"/>
                    </a:lnTo>
                    <a:lnTo>
                      <a:pt x="5" y="37"/>
                    </a:lnTo>
                    <a:lnTo>
                      <a:pt x="6" y="38"/>
                    </a:lnTo>
                    <a:lnTo>
                      <a:pt x="7" y="41"/>
                    </a:lnTo>
                    <a:lnTo>
                      <a:pt x="8" y="42"/>
                    </a:lnTo>
                    <a:lnTo>
                      <a:pt x="9" y="43"/>
                    </a:lnTo>
                    <a:lnTo>
                      <a:pt x="10" y="44"/>
                    </a:lnTo>
                    <a:lnTo>
                      <a:pt x="11" y="46"/>
                    </a:lnTo>
                    <a:lnTo>
                      <a:pt x="11" y="47"/>
                    </a:lnTo>
                    <a:lnTo>
                      <a:pt x="10" y="49"/>
                    </a:lnTo>
                    <a:lnTo>
                      <a:pt x="11" y="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6" name="Freeform 1071">
                <a:extLst>
                  <a:ext uri="{FF2B5EF4-FFF2-40B4-BE49-F238E27FC236}">
                    <a16:creationId xmlns:a16="http://schemas.microsoft.com/office/drawing/2014/main" xmlns="" id="{AB6D1190-8303-4D12-A79A-9C5661B0EC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6653" y="145612"/>
                <a:ext cx="925315" cy="1150198"/>
              </a:xfrm>
              <a:custGeom>
                <a:avLst/>
                <a:gdLst>
                  <a:gd name="T0" fmla="*/ 2147483646 w 90"/>
                  <a:gd name="T1" fmla="*/ 2147483646 h 110"/>
                  <a:gd name="T2" fmla="*/ 2147483646 w 90"/>
                  <a:gd name="T3" fmla="*/ 2147483646 h 110"/>
                  <a:gd name="T4" fmla="*/ 2147483646 w 90"/>
                  <a:gd name="T5" fmla="*/ 2147483646 h 110"/>
                  <a:gd name="T6" fmla="*/ 2147483646 w 90"/>
                  <a:gd name="T7" fmla="*/ 2147483646 h 110"/>
                  <a:gd name="T8" fmla="*/ 2147483646 w 90"/>
                  <a:gd name="T9" fmla="*/ 2147483646 h 110"/>
                  <a:gd name="T10" fmla="*/ 2147483646 w 90"/>
                  <a:gd name="T11" fmla="*/ 2147483646 h 110"/>
                  <a:gd name="T12" fmla="*/ 2147483646 w 90"/>
                  <a:gd name="T13" fmla="*/ 2147483646 h 110"/>
                  <a:gd name="T14" fmla="*/ 2147483646 w 90"/>
                  <a:gd name="T15" fmla="*/ 2147483646 h 110"/>
                  <a:gd name="T16" fmla="*/ 2147483646 w 90"/>
                  <a:gd name="T17" fmla="*/ 2147483646 h 110"/>
                  <a:gd name="T18" fmla="*/ 2147483646 w 90"/>
                  <a:gd name="T19" fmla="*/ 2147483646 h 110"/>
                  <a:gd name="T20" fmla="*/ 2147483646 w 90"/>
                  <a:gd name="T21" fmla="*/ 2147483646 h 110"/>
                  <a:gd name="T22" fmla="*/ 2147483646 w 90"/>
                  <a:gd name="T23" fmla="*/ 2147483646 h 110"/>
                  <a:gd name="T24" fmla="*/ 2147483646 w 90"/>
                  <a:gd name="T25" fmla="*/ 2147483646 h 110"/>
                  <a:gd name="T26" fmla="*/ 2147483646 w 90"/>
                  <a:gd name="T27" fmla="*/ 2147483646 h 110"/>
                  <a:gd name="T28" fmla="*/ 2147483646 w 90"/>
                  <a:gd name="T29" fmla="*/ 2147483646 h 110"/>
                  <a:gd name="T30" fmla="*/ 2147483646 w 90"/>
                  <a:gd name="T31" fmla="*/ 2147483646 h 110"/>
                  <a:gd name="T32" fmla="*/ 2147483646 w 90"/>
                  <a:gd name="T33" fmla="*/ 2147483646 h 110"/>
                  <a:gd name="T34" fmla="*/ 2147483646 w 90"/>
                  <a:gd name="T35" fmla="*/ 2147483646 h 110"/>
                  <a:gd name="T36" fmla="*/ 2147483646 w 90"/>
                  <a:gd name="T37" fmla="*/ 2147483646 h 110"/>
                  <a:gd name="T38" fmla="*/ 2147483646 w 90"/>
                  <a:gd name="T39" fmla="*/ 2147483646 h 110"/>
                  <a:gd name="T40" fmla="*/ 2147483646 w 90"/>
                  <a:gd name="T41" fmla="*/ 2147483646 h 110"/>
                  <a:gd name="T42" fmla="*/ 2147483646 w 90"/>
                  <a:gd name="T43" fmla="*/ 2147483646 h 110"/>
                  <a:gd name="T44" fmla="*/ 2147483646 w 90"/>
                  <a:gd name="T45" fmla="*/ 2147483646 h 110"/>
                  <a:gd name="T46" fmla="*/ 2147483646 w 90"/>
                  <a:gd name="T47" fmla="*/ 2147483646 h 110"/>
                  <a:gd name="T48" fmla="*/ 2147483646 w 90"/>
                  <a:gd name="T49" fmla="*/ 2147483646 h 110"/>
                  <a:gd name="T50" fmla="*/ 2147483646 w 90"/>
                  <a:gd name="T51" fmla="*/ 2147483646 h 110"/>
                  <a:gd name="T52" fmla="*/ 2147483646 w 90"/>
                  <a:gd name="T53" fmla="*/ 2147483646 h 110"/>
                  <a:gd name="T54" fmla="*/ 2147483646 w 90"/>
                  <a:gd name="T55" fmla="*/ 2147483646 h 110"/>
                  <a:gd name="T56" fmla="*/ 2147483646 w 90"/>
                  <a:gd name="T57" fmla="*/ 2147483646 h 110"/>
                  <a:gd name="T58" fmla="*/ 2147483646 w 90"/>
                  <a:gd name="T59" fmla="*/ 2147483646 h 110"/>
                  <a:gd name="T60" fmla="*/ 2147483646 w 90"/>
                  <a:gd name="T61" fmla="*/ 2147483646 h 110"/>
                  <a:gd name="T62" fmla="*/ 2147483646 w 90"/>
                  <a:gd name="T63" fmla="*/ 2147483646 h 110"/>
                  <a:gd name="T64" fmla="*/ 2147483646 w 90"/>
                  <a:gd name="T65" fmla="*/ 2147483646 h 110"/>
                  <a:gd name="T66" fmla="*/ 2147483646 w 90"/>
                  <a:gd name="T67" fmla="*/ 2147483646 h 110"/>
                  <a:gd name="T68" fmla="*/ 2147483646 w 90"/>
                  <a:gd name="T69" fmla="*/ 2147483646 h 110"/>
                  <a:gd name="T70" fmla="*/ 2147483646 w 90"/>
                  <a:gd name="T71" fmla="*/ 2147483646 h 110"/>
                  <a:gd name="T72" fmla="*/ 2147483646 w 90"/>
                  <a:gd name="T73" fmla="*/ 2147483646 h 110"/>
                  <a:gd name="T74" fmla="*/ 2147483646 w 90"/>
                  <a:gd name="T75" fmla="*/ 2147483646 h 110"/>
                  <a:gd name="T76" fmla="*/ 2147483646 w 90"/>
                  <a:gd name="T77" fmla="*/ 2147483646 h 110"/>
                  <a:gd name="T78" fmla="*/ 2147483646 w 90"/>
                  <a:gd name="T79" fmla="*/ 2147483646 h 110"/>
                  <a:gd name="T80" fmla="*/ 2147483646 w 90"/>
                  <a:gd name="T81" fmla="*/ 2147483646 h 110"/>
                  <a:gd name="T82" fmla="*/ 2147483646 w 90"/>
                  <a:gd name="T83" fmla="*/ 2147483646 h 110"/>
                  <a:gd name="T84" fmla="*/ 2147483646 w 90"/>
                  <a:gd name="T85" fmla="*/ 2147483646 h 110"/>
                  <a:gd name="T86" fmla="*/ 2147483646 w 90"/>
                  <a:gd name="T87" fmla="*/ 2147483646 h 110"/>
                  <a:gd name="T88" fmla="*/ 2147483646 w 90"/>
                  <a:gd name="T89" fmla="*/ 2147483646 h 110"/>
                  <a:gd name="T90" fmla="*/ 2147483646 w 90"/>
                  <a:gd name="T91" fmla="*/ 2147483646 h 110"/>
                  <a:gd name="T92" fmla="*/ 2147483646 w 90"/>
                  <a:gd name="T93" fmla="*/ 2147483646 h 110"/>
                  <a:gd name="T94" fmla="*/ 2147483646 w 90"/>
                  <a:gd name="T95" fmla="*/ 2147483646 h 110"/>
                  <a:gd name="T96" fmla="*/ 2147483646 w 90"/>
                  <a:gd name="T97" fmla="*/ 2147483646 h 110"/>
                  <a:gd name="T98" fmla="*/ 2147483646 w 90"/>
                  <a:gd name="T99" fmla="*/ 2147483646 h 110"/>
                  <a:gd name="T100" fmla="*/ 2147483646 w 90"/>
                  <a:gd name="T101" fmla="*/ 2147483646 h 110"/>
                  <a:gd name="T102" fmla="*/ 2147483646 w 90"/>
                  <a:gd name="T103" fmla="*/ 2147483646 h 110"/>
                  <a:gd name="T104" fmla="*/ 2147483646 w 90"/>
                  <a:gd name="T105" fmla="*/ 2147483646 h 110"/>
                  <a:gd name="T106" fmla="*/ 2147483646 w 90"/>
                  <a:gd name="T107" fmla="*/ 2147483646 h 110"/>
                  <a:gd name="T108" fmla="*/ 2147483646 w 90"/>
                  <a:gd name="T109" fmla="*/ 2147483646 h 110"/>
                  <a:gd name="T110" fmla="*/ 2147483646 w 90"/>
                  <a:gd name="T111" fmla="*/ 2147483646 h 11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90" h="110">
                    <a:moveTo>
                      <a:pt x="10" y="58"/>
                    </a:moveTo>
                    <a:lnTo>
                      <a:pt x="9" y="60"/>
                    </a:lnTo>
                    <a:lnTo>
                      <a:pt x="5" y="61"/>
                    </a:lnTo>
                    <a:lnTo>
                      <a:pt x="4" y="61"/>
                    </a:lnTo>
                    <a:lnTo>
                      <a:pt x="3" y="62"/>
                    </a:lnTo>
                    <a:lnTo>
                      <a:pt x="2" y="63"/>
                    </a:lnTo>
                    <a:lnTo>
                      <a:pt x="1" y="64"/>
                    </a:lnTo>
                    <a:lnTo>
                      <a:pt x="0" y="66"/>
                    </a:lnTo>
                    <a:lnTo>
                      <a:pt x="0" y="67"/>
                    </a:lnTo>
                    <a:lnTo>
                      <a:pt x="3" y="69"/>
                    </a:lnTo>
                    <a:lnTo>
                      <a:pt x="5" y="71"/>
                    </a:lnTo>
                    <a:lnTo>
                      <a:pt x="6" y="73"/>
                    </a:lnTo>
                    <a:lnTo>
                      <a:pt x="8" y="73"/>
                    </a:lnTo>
                    <a:lnTo>
                      <a:pt x="8" y="74"/>
                    </a:lnTo>
                    <a:lnTo>
                      <a:pt x="8" y="77"/>
                    </a:lnTo>
                    <a:lnTo>
                      <a:pt x="8" y="78"/>
                    </a:lnTo>
                    <a:lnTo>
                      <a:pt x="8" y="79"/>
                    </a:lnTo>
                    <a:lnTo>
                      <a:pt x="9" y="79"/>
                    </a:lnTo>
                    <a:lnTo>
                      <a:pt x="10" y="79"/>
                    </a:lnTo>
                    <a:lnTo>
                      <a:pt x="11" y="78"/>
                    </a:lnTo>
                    <a:lnTo>
                      <a:pt x="12" y="77"/>
                    </a:lnTo>
                    <a:lnTo>
                      <a:pt x="13" y="77"/>
                    </a:lnTo>
                    <a:lnTo>
                      <a:pt x="14" y="76"/>
                    </a:lnTo>
                    <a:lnTo>
                      <a:pt x="16" y="77"/>
                    </a:lnTo>
                    <a:lnTo>
                      <a:pt x="19" y="78"/>
                    </a:lnTo>
                    <a:lnTo>
                      <a:pt x="21" y="79"/>
                    </a:lnTo>
                    <a:lnTo>
                      <a:pt x="23" y="80"/>
                    </a:lnTo>
                    <a:lnTo>
                      <a:pt x="24" y="81"/>
                    </a:lnTo>
                    <a:lnTo>
                      <a:pt x="25" y="82"/>
                    </a:lnTo>
                    <a:lnTo>
                      <a:pt x="27" y="83"/>
                    </a:lnTo>
                    <a:lnTo>
                      <a:pt x="28" y="84"/>
                    </a:lnTo>
                    <a:lnTo>
                      <a:pt x="29" y="85"/>
                    </a:lnTo>
                    <a:lnTo>
                      <a:pt x="29" y="86"/>
                    </a:lnTo>
                    <a:lnTo>
                      <a:pt x="29" y="88"/>
                    </a:lnTo>
                    <a:lnTo>
                      <a:pt x="29" y="89"/>
                    </a:lnTo>
                    <a:lnTo>
                      <a:pt x="28" y="92"/>
                    </a:lnTo>
                    <a:lnTo>
                      <a:pt x="26" y="93"/>
                    </a:lnTo>
                    <a:lnTo>
                      <a:pt x="25" y="94"/>
                    </a:lnTo>
                    <a:lnTo>
                      <a:pt x="25" y="95"/>
                    </a:lnTo>
                    <a:lnTo>
                      <a:pt x="26" y="96"/>
                    </a:lnTo>
                    <a:lnTo>
                      <a:pt x="25" y="97"/>
                    </a:lnTo>
                    <a:lnTo>
                      <a:pt x="23" y="98"/>
                    </a:lnTo>
                    <a:lnTo>
                      <a:pt x="23" y="99"/>
                    </a:lnTo>
                    <a:lnTo>
                      <a:pt x="23" y="102"/>
                    </a:lnTo>
                    <a:lnTo>
                      <a:pt x="23" y="108"/>
                    </a:lnTo>
                    <a:lnTo>
                      <a:pt x="24" y="108"/>
                    </a:lnTo>
                    <a:lnTo>
                      <a:pt x="25" y="107"/>
                    </a:lnTo>
                    <a:lnTo>
                      <a:pt x="26" y="106"/>
                    </a:lnTo>
                    <a:lnTo>
                      <a:pt x="27" y="107"/>
                    </a:lnTo>
                    <a:lnTo>
                      <a:pt x="28" y="107"/>
                    </a:lnTo>
                    <a:lnTo>
                      <a:pt x="30" y="109"/>
                    </a:lnTo>
                    <a:lnTo>
                      <a:pt x="35" y="108"/>
                    </a:lnTo>
                    <a:lnTo>
                      <a:pt x="36" y="109"/>
                    </a:lnTo>
                    <a:lnTo>
                      <a:pt x="37" y="108"/>
                    </a:lnTo>
                    <a:lnTo>
                      <a:pt x="38" y="109"/>
                    </a:lnTo>
                    <a:lnTo>
                      <a:pt x="39" y="109"/>
                    </a:lnTo>
                    <a:lnTo>
                      <a:pt x="39" y="110"/>
                    </a:lnTo>
                    <a:lnTo>
                      <a:pt x="42" y="109"/>
                    </a:lnTo>
                    <a:lnTo>
                      <a:pt x="43" y="109"/>
                    </a:lnTo>
                    <a:lnTo>
                      <a:pt x="45" y="109"/>
                    </a:lnTo>
                    <a:lnTo>
                      <a:pt x="46" y="108"/>
                    </a:lnTo>
                    <a:lnTo>
                      <a:pt x="48" y="108"/>
                    </a:lnTo>
                    <a:lnTo>
                      <a:pt x="49" y="107"/>
                    </a:lnTo>
                    <a:lnTo>
                      <a:pt x="49" y="106"/>
                    </a:lnTo>
                    <a:lnTo>
                      <a:pt x="50" y="106"/>
                    </a:lnTo>
                    <a:lnTo>
                      <a:pt x="50" y="105"/>
                    </a:lnTo>
                    <a:lnTo>
                      <a:pt x="50" y="103"/>
                    </a:lnTo>
                    <a:lnTo>
                      <a:pt x="53" y="100"/>
                    </a:lnTo>
                    <a:lnTo>
                      <a:pt x="54" y="99"/>
                    </a:lnTo>
                    <a:lnTo>
                      <a:pt x="56" y="99"/>
                    </a:lnTo>
                    <a:lnTo>
                      <a:pt x="61" y="97"/>
                    </a:lnTo>
                    <a:lnTo>
                      <a:pt x="63" y="97"/>
                    </a:lnTo>
                    <a:lnTo>
                      <a:pt x="64" y="97"/>
                    </a:lnTo>
                    <a:lnTo>
                      <a:pt x="65" y="95"/>
                    </a:lnTo>
                    <a:lnTo>
                      <a:pt x="66" y="94"/>
                    </a:lnTo>
                    <a:lnTo>
                      <a:pt x="67" y="94"/>
                    </a:lnTo>
                    <a:lnTo>
                      <a:pt x="68" y="95"/>
                    </a:lnTo>
                    <a:lnTo>
                      <a:pt x="70" y="95"/>
                    </a:lnTo>
                    <a:lnTo>
                      <a:pt x="70" y="94"/>
                    </a:lnTo>
                    <a:lnTo>
                      <a:pt x="71" y="94"/>
                    </a:lnTo>
                    <a:lnTo>
                      <a:pt x="72" y="95"/>
                    </a:lnTo>
                    <a:lnTo>
                      <a:pt x="73" y="95"/>
                    </a:lnTo>
                    <a:lnTo>
                      <a:pt x="74" y="94"/>
                    </a:lnTo>
                    <a:lnTo>
                      <a:pt x="75" y="94"/>
                    </a:lnTo>
                    <a:lnTo>
                      <a:pt x="77" y="95"/>
                    </a:lnTo>
                    <a:lnTo>
                      <a:pt x="79" y="97"/>
                    </a:lnTo>
                    <a:lnTo>
                      <a:pt x="80" y="98"/>
                    </a:lnTo>
                    <a:lnTo>
                      <a:pt x="82" y="97"/>
                    </a:lnTo>
                    <a:lnTo>
                      <a:pt x="82" y="83"/>
                    </a:lnTo>
                    <a:lnTo>
                      <a:pt x="81" y="79"/>
                    </a:lnTo>
                    <a:lnTo>
                      <a:pt x="81" y="71"/>
                    </a:lnTo>
                    <a:lnTo>
                      <a:pt x="79" y="71"/>
                    </a:lnTo>
                    <a:lnTo>
                      <a:pt x="78" y="71"/>
                    </a:lnTo>
                    <a:lnTo>
                      <a:pt x="77" y="70"/>
                    </a:lnTo>
                    <a:lnTo>
                      <a:pt x="77" y="68"/>
                    </a:lnTo>
                    <a:lnTo>
                      <a:pt x="77" y="67"/>
                    </a:lnTo>
                    <a:lnTo>
                      <a:pt x="77" y="58"/>
                    </a:lnTo>
                    <a:lnTo>
                      <a:pt x="76" y="57"/>
                    </a:lnTo>
                    <a:lnTo>
                      <a:pt x="75" y="55"/>
                    </a:lnTo>
                    <a:lnTo>
                      <a:pt x="74" y="54"/>
                    </a:lnTo>
                    <a:lnTo>
                      <a:pt x="75" y="52"/>
                    </a:lnTo>
                    <a:lnTo>
                      <a:pt x="75" y="51"/>
                    </a:lnTo>
                    <a:lnTo>
                      <a:pt x="74" y="49"/>
                    </a:lnTo>
                    <a:lnTo>
                      <a:pt x="73" y="48"/>
                    </a:lnTo>
                    <a:lnTo>
                      <a:pt x="72" y="47"/>
                    </a:lnTo>
                    <a:lnTo>
                      <a:pt x="71" y="46"/>
                    </a:lnTo>
                    <a:lnTo>
                      <a:pt x="70" y="43"/>
                    </a:lnTo>
                    <a:lnTo>
                      <a:pt x="69" y="42"/>
                    </a:lnTo>
                    <a:lnTo>
                      <a:pt x="68" y="42"/>
                    </a:lnTo>
                    <a:lnTo>
                      <a:pt x="64" y="42"/>
                    </a:lnTo>
                    <a:lnTo>
                      <a:pt x="64" y="35"/>
                    </a:lnTo>
                    <a:lnTo>
                      <a:pt x="69" y="35"/>
                    </a:lnTo>
                    <a:lnTo>
                      <a:pt x="77" y="35"/>
                    </a:lnTo>
                    <a:lnTo>
                      <a:pt x="82" y="35"/>
                    </a:lnTo>
                    <a:lnTo>
                      <a:pt x="81" y="33"/>
                    </a:lnTo>
                    <a:lnTo>
                      <a:pt x="81" y="30"/>
                    </a:lnTo>
                    <a:lnTo>
                      <a:pt x="81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9" y="19"/>
                    </a:lnTo>
                    <a:lnTo>
                      <a:pt x="89" y="16"/>
                    </a:lnTo>
                    <a:lnTo>
                      <a:pt x="90" y="6"/>
                    </a:lnTo>
                    <a:lnTo>
                      <a:pt x="89" y="6"/>
                    </a:lnTo>
                    <a:lnTo>
                      <a:pt x="81" y="5"/>
                    </a:lnTo>
                    <a:lnTo>
                      <a:pt x="77" y="5"/>
                    </a:lnTo>
                    <a:lnTo>
                      <a:pt x="70" y="6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6" y="6"/>
                    </a:lnTo>
                    <a:lnTo>
                      <a:pt x="53" y="6"/>
                    </a:lnTo>
                    <a:lnTo>
                      <a:pt x="52" y="5"/>
                    </a:lnTo>
                    <a:lnTo>
                      <a:pt x="51" y="4"/>
                    </a:lnTo>
                    <a:lnTo>
                      <a:pt x="49" y="5"/>
                    </a:lnTo>
                    <a:lnTo>
                      <a:pt x="46" y="3"/>
                    </a:lnTo>
                    <a:lnTo>
                      <a:pt x="45" y="3"/>
                    </a:lnTo>
                    <a:lnTo>
                      <a:pt x="44" y="4"/>
                    </a:lnTo>
                    <a:lnTo>
                      <a:pt x="44" y="5"/>
                    </a:lnTo>
                    <a:lnTo>
                      <a:pt x="43" y="7"/>
                    </a:lnTo>
                    <a:lnTo>
                      <a:pt x="42" y="9"/>
                    </a:lnTo>
                    <a:lnTo>
                      <a:pt x="41" y="10"/>
                    </a:lnTo>
                    <a:lnTo>
                      <a:pt x="40" y="10"/>
                    </a:lnTo>
                    <a:lnTo>
                      <a:pt x="39" y="10"/>
                    </a:lnTo>
                    <a:lnTo>
                      <a:pt x="38" y="10"/>
                    </a:lnTo>
                    <a:lnTo>
                      <a:pt x="36" y="7"/>
                    </a:lnTo>
                    <a:lnTo>
                      <a:pt x="34" y="5"/>
                    </a:lnTo>
                    <a:lnTo>
                      <a:pt x="33" y="4"/>
                    </a:lnTo>
                    <a:lnTo>
                      <a:pt x="30" y="1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1" y="1"/>
                    </a:lnTo>
                    <a:lnTo>
                      <a:pt x="15" y="1"/>
                    </a:lnTo>
                    <a:lnTo>
                      <a:pt x="15" y="4"/>
                    </a:lnTo>
                    <a:lnTo>
                      <a:pt x="14" y="5"/>
                    </a:lnTo>
                    <a:lnTo>
                      <a:pt x="12" y="7"/>
                    </a:lnTo>
                    <a:lnTo>
                      <a:pt x="9" y="8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8" y="12"/>
                    </a:lnTo>
                    <a:lnTo>
                      <a:pt x="6" y="14"/>
                    </a:lnTo>
                    <a:lnTo>
                      <a:pt x="6" y="15"/>
                    </a:lnTo>
                    <a:lnTo>
                      <a:pt x="7" y="17"/>
                    </a:lnTo>
                    <a:lnTo>
                      <a:pt x="8" y="17"/>
                    </a:lnTo>
                    <a:lnTo>
                      <a:pt x="9" y="17"/>
                    </a:lnTo>
                    <a:lnTo>
                      <a:pt x="10" y="16"/>
                    </a:lnTo>
                    <a:lnTo>
                      <a:pt x="12" y="15"/>
                    </a:lnTo>
                    <a:lnTo>
                      <a:pt x="12" y="14"/>
                    </a:lnTo>
                    <a:lnTo>
                      <a:pt x="13" y="14"/>
                    </a:lnTo>
                    <a:lnTo>
                      <a:pt x="14" y="15"/>
                    </a:lnTo>
                    <a:lnTo>
                      <a:pt x="15" y="22"/>
                    </a:lnTo>
                    <a:lnTo>
                      <a:pt x="13" y="26"/>
                    </a:lnTo>
                    <a:lnTo>
                      <a:pt x="13" y="28"/>
                    </a:lnTo>
                    <a:lnTo>
                      <a:pt x="13" y="30"/>
                    </a:lnTo>
                    <a:lnTo>
                      <a:pt x="13" y="32"/>
                    </a:lnTo>
                    <a:lnTo>
                      <a:pt x="15" y="32"/>
                    </a:lnTo>
                    <a:lnTo>
                      <a:pt x="17" y="35"/>
                    </a:lnTo>
                    <a:lnTo>
                      <a:pt x="18" y="40"/>
                    </a:lnTo>
                    <a:lnTo>
                      <a:pt x="18" y="43"/>
                    </a:lnTo>
                    <a:lnTo>
                      <a:pt x="17" y="43"/>
                    </a:lnTo>
                    <a:lnTo>
                      <a:pt x="15" y="43"/>
                    </a:lnTo>
                    <a:lnTo>
                      <a:pt x="14" y="46"/>
                    </a:lnTo>
                    <a:lnTo>
                      <a:pt x="8" y="45"/>
                    </a:lnTo>
                    <a:lnTo>
                      <a:pt x="6" y="46"/>
                    </a:lnTo>
                    <a:lnTo>
                      <a:pt x="5" y="47"/>
                    </a:lnTo>
                    <a:lnTo>
                      <a:pt x="4" y="49"/>
                    </a:lnTo>
                    <a:lnTo>
                      <a:pt x="5" y="49"/>
                    </a:lnTo>
                    <a:lnTo>
                      <a:pt x="8" y="49"/>
                    </a:lnTo>
                    <a:lnTo>
                      <a:pt x="10" y="49"/>
                    </a:lnTo>
                    <a:lnTo>
                      <a:pt x="10" y="50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3" y="51"/>
                    </a:lnTo>
                    <a:lnTo>
                      <a:pt x="13" y="53"/>
                    </a:lnTo>
                    <a:lnTo>
                      <a:pt x="11" y="55"/>
                    </a:lnTo>
                    <a:lnTo>
                      <a:pt x="11" y="56"/>
                    </a:lnTo>
                    <a:lnTo>
                      <a:pt x="10" y="5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7" name="Freeform 1072">
                <a:extLst>
                  <a:ext uri="{FF2B5EF4-FFF2-40B4-BE49-F238E27FC236}">
                    <a16:creationId xmlns:a16="http://schemas.microsoft.com/office/drawing/2014/main" xmlns="" id="{9A3861E8-536D-4363-91B9-77E3B47F9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4831" y="114849"/>
                <a:ext cx="1357129" cy="968166"/>
              </a:xfrm>
              <a:custGeom>
                <a:avLst/>
                <a:gdLst>
                  <a:gd name="T0" fmla="*/ 2147483646 w 132"/>
                  <a:gd name="T1" fmla="*/ 2147483646 h 93"/>
                  <a:gd name="T2" fmla="*/ 2147483646 w 132"/>
                  <a:gd name="T3" fmla="*/ 2147483646 h 93"/>
                  <a:gd name="T4" fmla="*/ 2147483646 w 132"/>
                  <a:gd name="T5" fmla="*/ 2147483646 h 93"/>
                  <a:gd name="T6" fmla="*/ 2147483646 w 132"/>
                  <a:gd name="T7" fmla="*/ 2147483646 h 93"/>
                  <a:gd name="T8" fmla="*/ 2147483646 w 132"/>
                  <a:gd name="T9" fmla="*/ 2147483646 h 93"/>
                  <a:gd name="T10" fmla="*/ 2147483646 w 132"/>
                  <a:gd name="T11" fmla="*/ 2147483646 h 93"/>
                  <a:gd name="T12" fmla="*/ 2147483646 w 132"/>
                  <a:gd name="T13" fmla="*/ 2147483646 h 93"/>
                  <a:gd name="T14" fmla="*/ 2147483646 w 132"/>
                  <a:gd name="T15" fmla="*/ 2147483646 h 93"/>
                  <a:gd name="T16" fmla="*/ 2147483646 w 132"/>
                  <a:gd name="T17" fmla="*/ 2147483646 h 93"/>
                  <a:gd name="T18" fmla="*/ 2147483646 w 132"/>
                  <a:gd name="T19" fmla="*/ 2147483646 h 93"/>
                  <a:gd name="T20" fmla="*/ 2147483646 w 132"/>
                  <a:gd name="T21" fmla="*/ 2147483646 h 93"/>
                  <a:gd name="T22" fmla="*/ 2147483646 w 132"/>
                  <a:gd name="T23" fmla="*/ 2147483646 h 93"/>
                  <a:gd name="T24" fmla="*/ 2147483646 w 132"/>
                  <a:gd name="T25" fmla="*/ 2147483646 h 93"/>
                  <a:gd name="T26" fmla="*/ 2147483646 w 132"/>
                  <a:gd name="T27" fmla="*/ 2147483646 h 93"/>
                  <a:gd name="T28" fmla="*/ 2147483646 w 132"/>
                  <a:gd name="T29" fmla="*/ 2147483646 h 93"/>
                  <a:gd name="T30" fmla="*/ 2147483646 w 132"/>
                  <a:gd name="T31" fmla="*/ 2147483646 h 93"/>
                  <a:gd name="T32" fmla="*/ 2147483646 w 132"/>
                  <a:gd name="T33" fmla="*/ 2147483646 h 93"/>
                  <a:gd name="T34" fmla="*/ 2147483646 w 132"/>
                  <a:gd name="T35" fmla="*/ 2147483646 h 93"/>
                  <a:gd name="T36" fmla="*/ 2147483646 w 132"/>
                  <a:gd name="T37" fmla="*/ 2147483646 h 93"/>
                  <a:gd name="T38" fmla="*/ 2147483646 w 132"/>
                  <a:gd name="T39" fmla="*/ 2147483646 h 93"/>
                  <a:gd name="T40" fmla="*/ 2147483646 w 132"/>
                  <a:gd name="T41" fmla="*/ 2147483646 h 93"/>
                  <a:gd name="T42" fmla="*/ 2147483646 w 132"/>
                  <a:gd name="T43" fmla="*/ 2147483646 h 93"/>
                  <a:gd name="T44" fmla="*/ 2147483646 w 132"/>
                  <a:gd name="T45" fmla="*/ 2147483646 h 93"/>
                  <a:gd name="T46" fmla="*/ 2147483646 w 132"/>
                  <a:gd name="T47" fmla="*/ 2147483646 h 93"/>
                  <a:gd name="T48" fmla="*/ 2147483646 w 132"/>
                  <a:gd name="T49" fmla="*/ 2147483646 h 93"/>
                  <a:gd name="T50" fmla="*/ 2147483646 w 132"/>
                  <a:gd name="T51" fmla="*/ 2147483646 h 93"/>
                  <a:gd name="T52" fmla="*/ 2147483646 w 132"/>
                  <a:gd name="T53" fmla="*/ 2147483646 h 93"/>
                  <a:gd name="T54" fmla="*/ 2147483646 w 132"/>
                  <a:gd name="T55" fmla="*/ 2147483646 h 93"/>
                  <a:gd name="T56" fmla="*/ 2147483646 w 132"/>
                  <a:gd name="T57" fmla="*/ 2147483646 h 93"/>
                  <a:gd name="T58" fmla="*/ 2147483646 w 132"/>
                  <a:gd name="T59" fmla="*/ 2147483646 h 93"/>
                  <a:gd name="T60" fmla="*/ 2147483646 w 132"/>
                  <a:gd name="T61" fmla="*/ 2147483646 h 93"/>
                  <a:gd name="T62" fmla="*/ 2147483646 w 132"/>
                  <a:gd name="T63" fmla="*/ 2147483646 h 93"/>
                  <a:gd name="T64" fmla="*/ 2147483646 w 132"/>
                  <a:gd name="T65" fmla="*/ 2147483646 h 93"/>
                  <a:gd name="T66" fmla="*/ 2147483646 w 132"/>
                  <a:gd name="T67" fmla="*/ 2147483646 h 93"/>
                  <a:gd name="T68" fmla="*/ 2147483646 w 132"/>
                  <a:gd name="T69" fmla="*/ 2147483646 h 93"/>
                  <a:gd name="T70" fmla="*/ 2147483646 w 132"/>
                  <a:gd name="T71" fmla="*/ 2147483646 h 93"/>
                  <a:gd name="T72" fmla="*/ 2147483646 w 132"/>
                  <a:gd name="T73" fmla="*/ 2147483646 h 93"/>
                  <a:gd name="T74" fmla="*/ 2147483646 w 132"/>
                  <a:gd name="T75" fmla="*/ 2147483646 h 93"/>
                  <a:gd name="T76" fmla="*/ 2147483646 w 132"/>
                  <a:gd name="T77" fmla="*/ 2147483646 h 93"/>
                  <a:gd name="T78" fmla="*/ 2147483646 w 132"/>
                  <a:gd name="T79" fmla="*/ 2147483646 h 93"/>
                  <a:gd name="T80" fmla="*/ 2147483646 w 132"/>
                  <a:gd name="T81" fmla="*/ 2147483646 h 93"/>
                  <a:gd name="T82" fmla="*/ 2147483646 w 132"/>
                  <a:gd name="T83" fmla="*/ 2147483646 h 93"/>
                  <a:gd name="T84" fmla="*/ 2147483646 w 132"/>
                  <a:gd name="T85" fmla="*/ 2147483646 h 93"/>
                  <a:gd name="T86" fmla="*/ 2147483646 w 132"/>
                  <a:gd name="T87" fmla="*/ 2147483646 h 93"/>
                  <a:gd name="T88" fmla="*/ 2147483646 w 132"/>
                  <a:gd name="T89" fmla="*/ 2147483646 h 93"/>
                  <a:gd name="T90" fmla="*/ 2147483646 w 132"/>
                  <a:gd name="T91" fmla="*/ 2147483646 h 93"/>
                  <a:gd name="T92" fmla="*/ 2147483646 w 132"/>
                  <a:gd name="T93" fmla="*/ 2147483646 h 93"/>
                  <a:gd name="T94" fmla="*/ 2147483646 w 132"/>
                  <a:gd name="T95" fmla="*/ 2147483646 h 93"/>
                  <a:gd name="T96" fmla="*/ 2147483646 w 132"/>
                  <a:gd name="T97" fmla="*/ 2147483646 h 93"/>
                  <a:gd name="T98" fmla="*/ 2147483646 w 132"/>
                  <a:gd name="T99" fmla="*/ 2147483646 h 93"/>
                  <a:gd name="T100" fmla="*/ 2147483646 w 132"/>
                  <a:gd name="T101" fmla="*/ 2147483646 h 93"/>
                  <a:gd name="T102" fmla="*/ 2147483646 w 132"/>
                  <a:gd name="T103" fmla="*/ 2147483646 h 93"/>
                  <a:gd name="T104" fmla="*/ 0 w 132"/>
                  <a:gd name="T105" fmla="*/ 2147483646 h 93"/>
                  <a:gd name="T106" fmla="*/ 2147483646 w 132"/>
                  <a:gd name="T107" fmla="*/ 2147483646 h 93"/>
                  <a:gd name="T108" fmla="*/ 2147483646 w 132"/>
                  <a:gd name="T109" fmla="*/ 2147483646 h 93"/>
                  <a:gd name="T110" fmla="*/ 2147483646 w 132"/>
                  <a:gd name="T111" fmla="*/ 2147483646 h 9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32" h="93">
                    <a:moveTo>
                      <a:pt x="5" y="44"/>
                    </a:moveTo>
                    <a:lnTo>
                      <a:pt x="9" y="46"/>
                    </a:lnTo>
                    <a:lnTo>
                      <a:pt x="15" y="47"/>
                    </a:lnTo>
                    <a:lnTo>
                      <a:pt x="17" y="47"/>
                    </a:lnTo>
                    <a:lnTo>
                      <a:pt x="18" y="48"/>
                    </a:lnTo>
                    <a:lnTo>
                      <a:pt x="19" y="49"/>
                    </a:lnTo>
                    <a:lnTo>
                      <a:pt x="19" y="50"/>
                    </a:lnTo>
                    <a:lnTo>
                      <a:pt x="19" y="55"/>
                    </a:lnTo>
                    <a:lnTo>
                      <a:pt x="19" y="56"/>
                    </a:lnTo>
                    <a:lnTo>
                      <a:pt x="20" y="58"/>
                    </a:lnTo>
                    <a:lnTo>
                      <a:pt x="20" y="60"/>
                    </a:lnTo>
                    <a:lnTo>
                      <a:pt x="20" y="61"/>
                    </a:lnTo>
                    <a:lnTo>
                      <a:pt x="23" y="61"/>
                    </a:lnTo>
                    <a:lnTo>
                      <a:pt x="25" y="61"/>
                    </a:lnTo>
                    <a:lnTo>
                      <a:pt x="26" y="62"/>
                    </a:lnTo>
                    <a:lnTo>
                      <a:pt x="28" y="65"/>
                    </a:lnTo>
                    <a:lnTo>
                      <a:pt x="29" y="66"/>
                    </a:lnTo>
                    <a:lnTo>
                      <a:pt x="30" y="68"/>
                    </a:lnTo>
                    <a:lnTo>
                      <a:pt x="31" y="68"/>
                    </a:lnTo>
                    <a:lnTo>
                      <a:pt x="33" y="68"/>
                    </a:lnTo>
                    <a:lnTo>
                      <a:pt x="34" y="69"/>
                    </a:lnTo>
                    <a:lnTo>
                      <a:pt x="35" y="69"/>
                    </a:lnTo>
                    <a:lnTo>
                      <a:pt x="37" y="70"/>
                    </a:lnTo>
                    <a:lnTo>
                      <a:pt x="37" y="71"/>
                    </a:lnTo>
                    <a:lnTo>
                      <a:pt x="36" y="72"/>
                    </a:lnTo>
                    <a:lnTo>
                      <a:pt x="37" y="73"/>
                    </a:lnTo>
                    <a:lnTo>
                      <a:pt x="38" y="73"/>
                    </a:lnTo>
                    <a:lnTo>
                      <a:pt x="38" y="74"/>
                    </a:lnTo>
                    <a:lnTo>
                      <a:pt x="38" y="75"/>
                    </a:lnTo>
                    <a:lnTo>
                      <a:pt x="37" y="76"/>
                    </a:lnTo>
                    <a:lnTo>
                      <a:pt x="39" y="76"/>
                    </a:lnTo>
                    <a:lnTo>
                      <a:pt x="40" y="78"/>
                    </a:lnTo>
                    <a:lnTo>
                      <a:pt x="39" y="78"/>
                    </a:lnTo>
                    <a:lnTo>
                      <a:pt x="39" y="80"/>
                    </a:lnTo>
                    <a:lnTo>
                      <a:pt x="37" y="82"/>
                    </a:lnTo>
                    <a:lnTo>
                      <a:pt x="37" y="83"/>
                    </a:lnTo>
                    <a:lnTo>
                      <a:pt x="35" y="85"/>
                    </a:lnTo>
                    <a:lnTo>
                      <a:pt x="35" y="88"/>
                    </a:lnTo>
                    <a:lnTo>
                      <a:pt x="37" y="88"/>
                    </a:lnTo>
                    <a:lnTo>
                      <a:pt x="38" y="88"/>
                    </a:lnTo>
                    <a:lnTo>
                      <a:pt x="44" y="88"/>
                    </a:lnTo>
                    <a:lnTo>
                      <a:pt x="46" y="88"/>
                    </a:lnTo>
                    <a:lnTo>
                      <a:pt x="46" y="89"/>
                    </a:lnTo>
                    <a:lnTo>
                      <a:pt x="47" y="90"/>
                    </a:lnTo>
                    <a:lnTo>
                      <a:pt x="48" y="92"/>
                    </a:lnTo>
                    <a:lnTo>
                      <a:pt x="50" y="93"/>
                    </a:lnTo>
                    <a:lnTo>
                      <a:pt x="56" y="93"/>
                    </a:lnTo>
                    <a:lnTo>
                      <a:pt x="57" y="83"/>
                    </a:lnTo>
                    <a:lnTo>
                      <a:pt x="58" y="82"/>
                    </a:lnTo>
                    <a:lnTo>
                      <a:pt x="61" y="81"/>
                    </a:lnTo>
                    <a:lnTo>
                      <a:pt x="64" y="80"/>
                    </a:lnTo>
                    <a:lnTo>
                      <a:pt x="66" y="80"/>
                    </a:lnTo>
                    <a:lnTo>
                      <a:pt x="68" y="80"/>
                    </a:lnTo>
                    <a:lnTo>
                      <a:pt x="69" y="80"/>
                    </a:lnTo>
                    <a:lnTo>
                      <a:pt x="70" y="80"/>
                    </a:lnTo>
                    <a:lnTo>
                      <a:pt x="71" y="79"/>
                    </a:lnTo>
                    <a:lnTo>
                      <a:pt x="72" y="79"/>
                    </a:lnTo>
                    <a:lnTo>
                      <a:pt x="76" y="79"/>
                    </a:lnTo>
                    <a:lnTo>
                      <a:pt x="79" y="77"/>
                    </a:lnTo>
                    <a:lnTo>
                      <a:pt x="81" y="77"/>
                    </a:lnTo>
                    <a:lnTo>
                      <a:pt x="83" y="76"/>
                    </a:lnTo>
                    <a:lnTo>
                      <a:pt x="85" y="75"/>
                    </a:lnTo>
                    <a:lnTo>
                      <a:pt x="87" y="74"/>
                    </a:lnTo>
                    <a:lnTo>
                      <a:pt x="89" y="74"/>
                    </a:lnTo>
                    <a:lnTo>
                      <a:pt x="90" y="73"/>
                    </a:lnTo>
                    <a:lnTo>
                      <a:pt x="91" y="73"/>
                    </a:lnTo>
                    <a:lnTo>
                      <a:pt x="90" y="71"/>
                    </a:lnTo>
                    <a:lnTo>
                      <a:pt x="89" y="70"/>
                    </a:lnTo>
                    <a:lnTo>
                      <a:pt x="89" y="69"/>
                    </a:lnTo>
                    <a:lnTo>
                      <a:pt x="90" y="68"/>
                    </a:lnTo>
                    <a:lnTo>
                      <a:pt x="92" y="68"/>
                    </a:lnTo>
                    <a:lnTo>
                      <a:pt x="94" y="67"/>
                    </a:lnTo>
                    <a:lnTo>
                      <a:pt x="94" y="63"/>
                    </a:lnTo>
                    <a:lnTo>
                      <a:pt x="95" y="62"/>
                    </a:lnTo>
                    <a:lnTo>
                      <a:pt x="96" y="62"/>
                    </a:lnTo>
                    <a:lnTo>
                      <a:pt x="101" y="63"/>
                    </a:lnTo>
                    <a:lnTo>
                      <a:pt x="103" y="63"/>
                    </a:lnTo>
                    <a:lnTo>
                      <a:pt x="104" y="63"/>
                    </a:lnTo>
                    <a:lnTo>
                      <a:pt x="105" y="65"/>
                    </a:lnTo>
                    <a:lnTo>
                      <a:pt x="105" y="66"/>
                    </a:lnTo>
                    <a:lnTo>
                      <a:pt x="106" y="66"/>
                    </a:lnTo>
                    <a:lnTo>
                      <a:pt x="110" y="68"/>
                    </a:lnTo>
                    <a:lnTo>
                      <a:pt x="113" y="69"/>
                    </a:lnTo>
                    <a:lnTo>
                      <a:pt x="114" y="70"/>
                    </a:lnTo>
                    <a:lnTo>
                      <a:pt x="114" y="69"/>
                    </a:lnTo>
                    <a:lnTo>
                      <a:pt x="115" y="67"/>
                    </a:lnTo>
                    <a:lnTo>
                      <a:pt x="116" y="66"/>
                    </a:lnTo>
                    <a:lnTo>
                      <a:pt x="117" y="65"/>
                    </a:lnTo>
                    <a:lnTo>
                      <a:pt x="118" y="64"/>
                    </a:lnTo>
                    <a:lnTo>
                      <a:pt x="119" y="64"/>
                    </a:lnTo>
                    <a:lnTo>
                      <a:pt x="123" y="63"/>
                    </a:lnTo>
                    <a:lnTo>
                      <a:pt x="124" y="61"/>
                    </a:lnTo>
                    <a:lnTo>
                      <a:pt x="124" y="62"/>
                    </a:lnTo>
                    <a:lnTo>
                      <a:pt x="124" y="61"/>
                    </a:lnTo>
                    <a:lnTo>
                      <a:pt x="125" y="59"/>
                    </a:lnTo>
                    <a:lnTo>
                      <a:pt x="125" y="58"/>
                    </a:lnTo>
                    <a:lnTo>
                      <a:pt x="127" y="56"/>
                    </a:lnTo>
                    <a:lnTo>
                      <a:pt x="127" y="54"/>
                    </a:lnTo>
                    <a:lnTo>
                      <a:pt x="126" y="53"/>
                    </a:lnTo>
                    <a:lnTo>
                      <a:pt x="126" y="52"/>
                    </a:lnTo>
                    <a:lnTo>
                      <a:pt x="124" y="53"/>
                    </a:lnTo>
                    <a:lnTo>
                      <a:pt x="124" y="52"/>
                    </a:lnTo>
                    <a:lnTo>
                      <a:pt x="122" y="52"/>
                    </a:lnTo>
                    <a:lnTo>
                      <a:pt x="119" y="52"/>
                    </a:lnTo>
                    <a:lnTo>
                      <a:pt x="118" y="52"/>
                    </a:lnTo>
                    <a:lnTo>
                      <a:pt x="119" y="50"/>
                    </a:lnTo>
                    <a:lnTo>
                      <a:pt x="120" y="49"/>
                    </a:lnTo>
                    <a:lnTo>
                      <a:pt x="122" y="48"/>
                    </a:lnTo>
                    <a:lnTo>
                      <a:pt x="128" y="49"/>
                    </a:lnTo>
                    <a:lnTo>
                      <a:pt x="129" y="46"/>
                    </a:lnTo>
                    <a:lnTo>
                      <a:pt x="131" y="46"/>
                    </a:lnTo>
                    <a:lnTo>
                      <a:pt x="132" y="46"/>
                    </a:lnTo>
                    <a:lnTo>
                      <a:pt x="132" y="43"/>
                    </a:lnTo>
                    <a:lnTo>
                      <a:pt x="131" y="38"/>
                    </a:lnTo>
                    <a:lnTo>
                      <a:pt x="129" y="35"/>
                    </a:lnTo>
                    <a:lnTo>
                      <a:pt x="127" y="35"/>
                    </a:lnTo>
                    <a:lnTo>
                      <a:pt x="127" y="33"/>
                    </a:lnTo>
                    <a:lnTo>
                      <a:pt x="127" y="31"/>
                    </a:lnTo>
                    <a:lnTo>
                      <a:pt x="127" y="29"/>
                    </a:lnTo>
                    <a:lnTo>
                      <a:pt x="129" y="25"/>
                    </a:lnTo>
                    <a:lnTo>
                      <a:pt x="128" y="18"/>
                    </a:lnTo>
                    <a:lnTo>
                      <a:pt x="127" y="17"/>
                    </a:lnTo>
                    <a:lnTo>
                      <a:pt x="126" y="17"/>
                    </a:lnTo>
                    <a:lnTo>
                      <a:pt x="126" y="18"/>
                    </a:lnTo>
                    <a:lnTo>
                      <a:pt x="124" y="19"/>
                    </a:lnTo>
                    <a:lnTo>
                      <a:pt x="123" y="20"/>
                    </a:lnTo>
                    <a:lnTo>
                      <a:pt x="122" y="20"/>
                    </a:lnTo>
                    <a:lnTo>
                      <a:pt x="121" y="20"/>
                    </a:lnTo>
                    <a:lnTo>
                      <a:pt x="120" y="18"/>
                    </a:lnTo>
                    <a:lnTo>
                      <a:pt x="120" y="17"/>
                    </a:lnTo>
                    <a:lnTo>
                      <a:pt x="122" y="15"/>
                    </a:lnTo>
                    <a:lnTo>
                      <a:pt x="122" y="12"/>
                    </a:lnTo>
                    <a:lnTo>
                      <a:pt x="122" y="11"/>
                    </a:lnTo>
                    <a:lnTo>
                      <a:pt x="123" y="11"/>
                    </a:lnTo>
                    <a:lnTo>
                      <a:pt x="126" y="10"/>
                    </a:lnTo>
                    <a:lnTo>
                      <a:pt x="128" y="8"/>
                    </a:lnTo>
                    <a:lnTo>
                      <a:pt x="129" y="7"/>
                    </a:lnTo>
                    <a:lnTo>
                      <a:pt x="129" y="4"/>
                    </a:lnTo>
                    <a:lnTo>
                      <a:pt x="126" y="4"/>
                    </a:lnTo>
                    <a:lnTo>
                      <a:pt x="122" y="5"/>
                    </a:lnTo>
                    <a:lnTo>
                      <a:pt x="120" y="5"/>
                    </a:lnTo>
                    <a:lnTo>
                      <a:pt x="114" y="5"/>
                    </a:lnTo>
                    <a:lnTo>
                      <a:pt x="112" y="5"/>
                    </a:lnTo>
                    <a:lnTo>
                      <a:pt x="105" y="5"/>
                    </a:lnTo>
                    <a:lnTo>
                      <a:pt x="104" y="6"/>
                    </a:lnTo>
                    <a:lnTo>
                      <a:pt x="103" y="8"/>
                    </a:lnTo>
                    <a:lnTo>
                      <a:pt x="101" y="8"/>
                    </a:lnTo>
                    <a:lnTo>
                      <a:pt x="100" y="8"/>
                    </a:lnTo>
                    <a:lnTo>
                      <a:pt x="100" y="7"/>
                    </a:lnTo>
                    <a:lnTo>
                      <a:pt x="98" y="7"/>
                    </a:lnTo>
                    <a:lnTo>
                      <a:pt x="97" y="7"/>
                    </a:lnTo>
                    <a:lnTo>
                      <a:pt x="94" y="8"/>
                    </a:lnTo>
                    <a:lnTo>
                      <a:pt x="93" y="9"/>
                    </a:lnTo>
                    <a:lnTo>
                      <a:pt x="93" y="11"/>
                    </a:lnTo>
                    <a:lnTo>
                      <a:pt x="91" y="12"/>
                    </a:lnTo>
                    <a:lnTo>
                      <a:pt x="90" y="11"/>
                    </a:lnTo>
                    <a:lnTo>
                      <a:pt x="88" y="11"/>
                    </a:lnTo>
                    <a:lnTo>
                      <a:pt x="88" y="13"/>
                    </a:lnTo>
                    <a:lnTo>
                      <a:pt x="88" y="14"/>
                    </a:lnTo>
                    <a:lnTo>
                      <a:pt x="88" y="16"/>
                    </a:lnTo>
                    <a:lnTo>
                      <a:pt x="88" y="19"/>
                    </a:lnTo>
                    <a:lnTo>
                      <a:pt x="88" y="20"/>
                    </a:lnTo>
                    <a:lnTo>
                      <a:pt x="86" y="23"/>
                    </a:lnTo>
                    <a:lnTo>
                      <a:pt x="85" y="25"/>
                    </a:lnTo>
                    <a:lnTo>
                      <a:pt x="83" y="28"/>
                    </a:lnTo>
                    <a:lnTo>
                      <a:pt x="82" y="29"/>
                    </a:lnTo>
                    <a:lnTo>
                      <a:pt x="81" y="30"/>
                    </a:lnTo>
                    <a:lnTo>
                      <a:pt x="80" y="30"/>
                    </a:lnTo>
                    <a:lnTo>
                      <a:pt x="78" y="31"/>
                    </a:lnTo>
                    <a:lnTo>
                      <a:pt x="77" y="31"/>
                    </a:lnTo>
                    <a:lnTo>
                      <a:pt x="76" y="30"/>
                    </a:lnTo>
                    <a:lnTo>
                      <a:pt x="74" y="27"/>
                    </a:lnTo>
                    <a:lnTo>
                      <a:pt x="73" y="26"/>
                    </a:lnTo>
                    <a:lnTo>
                      <a:pt x="71" y="25"/>
                    </a:lnTo>
                    <a:lnTo>
                      <a:pt x="70" y="25"/>
                    </a:lnTo>
                    <a:lnTo>
                      <a:pt x="70" y="26"/>
                    </a:lnTo>
                    <a:lnTo>
                      <a:pt x="69" y="26"/>
                    </a:lnTo>
                    <a:lnTo>
                      <a:pt x="68" y="25"/>
                    </a:lnTo>
                    <a:lnTo>
                      <a:pt x="69" y="24"/>
                    </a:lnTo>
                    <a:lnTo>
                      <a:pt x="67" y="24"/>
                    </a:lnTo>
                    <a:lnTo>
                      <a:pt x="67" y="22"/>
                    </a:lnTo>
                    <a:lnTo>
                      <a:pt x="67" y="20"/>
                    </a:lnTo>
                    <a:lnTo>
                      <a:pt x="65" y="20"/>
                    </a:lnTo>
                    <a:lnTo>
                      <a:pt x="65" y="17"/>
                    </a:lnTo>
                    <a:lnTo>
                      <a:pt x="65" y="15"/>
                    </a:lnTo>
                    <a:lnTo>
                      <a:pt x="65" y="13"/>
                    </a:lnTo>
                    <a:lnTo>
                      <a:pt x="66" y="12"/>
                    </a:lnTo>
                    <a:lnTo>
                      <a:pt x="66" y="11"/>
                    </a:lnTo>
                    <a:lnTo>
                      <a:pt x="65" y="11"/>
                    </a:lnTo>
                    <a:lnTo>
                      <a:pt x="54" y="11"/>
                    </a:lnTo>
                    <a:lnTo>
                      <a:pt x="53" y="11"/>
                    </a:lnTo>
                    <a:lnTo>
                      <a:pt x="50" y="11"/>
                    </a:lnTo>
                    <a:lnTo>
                      <a:pt x="45" y="11"/>
                    </a:lnTo>
                    <a:lnTo>
                      <a:pt x="46" y="8"/>
                    </a:lnTo>
                    <a:lnTo>
                      <a:pt x="45" y="7"/>
                    </a:lnTo>
                    <a:lnTo>
                      <a:pt x="39" y="7"/>
                    </a:lnTo>
                    <a:lnTo>
                      <a:pt x="38" y="0"/>
                    </a:lnTo>
                    <a:lnTo>
                      <a:pt x="34" y="1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8" y="3"/>
                    </a:lnTo>
                    <a:lnTo>
                      <a:pt x="16" y="3"/>
                    </a:lnTo>
                    <a:lnTo>
                      <a:pt x="15" y="2"/>
                    </a:lnTo>
                    <a:lnTo>
                      <a:pt x="14" y="2"/>
                    </a:lnTo>
                    <a:lnTo>
                      <a:pt x="13" y="2"/>
                    </a:lnTo>
                    <a:lnTo>
                      <a:pt x="12" y="1"/>
                    </a:lnTo>
                    <a:lnTo>
                      <a:pt x="12" y="2"/>
                    </a:lnTo>
                    <a:lnTo>
                      <a:pt x="11" y="3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5" y="3"/>
                    </a:lnTo>
                    <a:lnTo>
                      <a:pt x="4" y="5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4" y="8"/>
                    </a:lnTo>
                    <a:lnTo>
                      <a:pt x="4" y="9"/>
                    </a:lnTo>
                    <a:lnTo>
                      <a:pt x="4" y="10"/>
                    </a:lnTo>
                    <a:lnTo>
                      <a:pt x="1" y="13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1" y="20"/>
                    </a:lnTo>
                    <a:lnTo>
                      <a:pt x="2" y="20"/>
                    </a:lnTo>
                    <a:lnTo>
                      <a:pt x="2" y="22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3" y="32"/>
                    </a:lnTo>
                    <a:lnTo>
                      <a:pt x="4" y="33"/>
                    </a:lnTo>
                    <a:lnTo>
                      <a:pt x="6" y="35"/>
                    </a:lnTo>
                    <a:lnTo>
                      <a:pt x="6" y="36"/>
                    </a:lnTo>
                    <a:lnTo>
                      <a:pt x="6" y="37"/>
                    </a:lnTo>
                    <a:lnTo>
                      <a:pt x="7" y="38"/>
                    </a:lnTo>
                    <a:lnTo>
                      <a:pt x="5" y="40"/>
                    </a:lnTo>
                    <a:lnTo>
                      <a:pt x="5" y="42"/>
                    </a:lnTo>
                    <a:lnTo>
                      <a:pt x="5" y="44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 dirty="0"/>
              </a:p>
            </p:txBody>
          </p:sp>
          <p:sp>
            <p:nvSpPr>
              <p:cNvPr id="68" name="Freeform 1067">
                <a:extLst>
                  <a:ext uri="{FF2B5EF4-FFF2-40B4-BE49-F238E27FC236}">
                    <a16:creationId xmlns:a16="http://schemas.microsoft.com/office/drawing/2014/main" xmlns="" id="{89DBB63F-B66A-4DE2-878B-22CB150BA5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9731" y="574771"/>
                <a:ext cx="1079534" cy="1156323"/>
              </a:xfrm>
              <a:custGeom>
                <a:avLst/>
                <a:gdLst>
                  <a:gd name="T0" fmla="*/ 2147483646 w 105"/>
                  <a:gd name="T1" fmla="*/ 2147483646 h 113"/>
                  <a:gd name="T2" fmla="*/ 2147483646 w 105"/>
                  <a:gd name="T3" fmla="*/ 2147483646 h 113"/>
                  <a:gd name="T4" fmla="*/ 2147483646 w 105"/>
                  <a:gd name="T5" fmla="*/ 2147483646 h 113"/>
                  <a:gd name="T6" fmla="*/ 2147483646 w 105"/>
                  <a:gd name="T7" fmla="*/ 2147483646 h 113"/>
                  <a:gd name="T8" fmla="*/ 2147483646 w 105"/>
                  <a:gd name="T9" fmla="*/ 2147483646 h 113"/>
                  <a:gd name="T10" fmla="*/ 2147483646 w 105"/>
                  <a:gd name="T11" fmla="*/ 2147483646 h 113"/>
                  <a:gd name="T12" fmla="*/ 2147483646 w 105"/>
                  <a:gd name="T13" fmla="*/ 2147483646 h 113"/>
                  <a:gd name="T14" fmla="*/ 2147483646 w 105"/>
                  <a:gd name="T15" fmla="*/ 2147483646 h 113"/>
                  <a:gd name="T16" fmla="*/ 2147483646 w 105"/>
                  <a:gd name="T17" fmla="*/ 2147483646 h 113"/>
                  <a:gd name="T18" fmla="*/ 2147483646 w 105"/>
                  <a:gd name="T19" fmla="*/ 2147483646 h 113"/>
                  <a:gd name="T20" fmla="*/ 2147483646 w 105"/>
                  <a:gd name="T21" fmla="*/ 2147483646 h 113"/>
                  <a:gd name="T22" fmla="*/ 2147483646 w 105"/>
                  <a:gd name="T23" fmla="*/ 2147483646 h 113"/>
                  <a:gd name="T24" fmla="*/ 2147483646 w 105"/>
                  <a:gd name="T25" fmla="*/ 2147483646 h 113"/>
                  <a:gd name="T26" fmla="*/ 2147483646 w 105"/>
                  <a:gd name="T27" fmla="*/ 2147483646 h 113"/>
                  <a:gd name="T28" fmla="*/ 2147483646 w 105"/>
                  <a:gd name="T29" fmla="*/ 2147483646 h 113"/>
                  <a:gd name="T30" fmla="*/ 2147483646 w 105"/>
                  <a:gd name="T31" fmla="*/ 2147483646 h 113"/>
                  <a:gd name="T32" fmla="*/ 2147483646 w 105"/>
                  <a:gd name="T33" fmla="*/ 2147483646 h 113"/>
                  <a:gd name="T34" fmla="*/ 2147483646 w 105"/>
                  <a:gd name="T35" fmla="*/ 2147483646 h 113"/>
                  <a:gd name="T36" fmla="*/ 2147483646 w 105"/>
                  <a:gd name="T37" fmla="*/ 2147483646 h 113"/>
                  <a:gd name="T38" fmla="*/ 2147483646 w 105"/>
                  <a:gd name="T39" fmla="*/ 2147483646 h 113"/>
                  <a:gd name="T40" fmla="*/ 2147483646 w 105"/>
                  <a:gd name="T41" fmla="*/ 2147483646 h 113"/>
                  <a:gd name="T42" fmla="*/ 2147483646 w 105"/>
                  <a:gd name="T43" fmla="*/ 2147483646 h 113"/>
                  <a:gd name="T44" fmla="*/ 2147483646 w 105"/>
                  <a:gd name="T45" fmla="*/ 2147483646 h 113"/>
                  <a:gd name="T46" fmla="*/ 2147483646 w 105"/>
                  <a:gd name="T47" fmla="*/ 2147483646 h 113"/>
                  <a:gd name="T48" fmla="*/ 2147483646 w 105"/>
                  <a:gd name="T49" fmla="*/ 2147483646 h 113"/>
                  <a:gd name="T50" fmla="*/ 2147483646 w 105"/>
                  <a:gd name="T51" fmla="*/ 2147483646 h 113"/>
                  <a:gd name="T52" fmla="*/ 2147483646 w 105"/>
                  <a:gd name="T53" fmla="*/ 2147483646 h 113"/>
                  <a:gd name="T54" fmla="*/ 2147483646 w 105"/>
                  <a:gd name="T55" fmla="*/ 2147483646 h 113"/>
                  <a:gd name="T56" fmla="*/ 2147483646 w 105"/>
                  <a:gd name="T57" fmla="*/ 2147483646 h 113"/>
                  <a:gd name="T58" fmla="*/ 2147483646 w 105"/>
                  <a:gd name="T59" fmla="*/ 2147483646 h 113"/>
                  <a:gd name="T60" fmla="*/ 2147483646 w 105"/>
                  <a:gd name="T61" fmla="*/ 2147483646 h 113"/>
                  <a:gd name="T62" fmla="*/ 2147483646 w 105"/>
                  <a:gd name="T63" fmla="*/ 2147483646 h 113"/>
                  <a:gd name="T64" fmla="*/ 2147483646 w 105"/>
                  <a:gd name="T65" fmla="*/ 2147483646 h 113"/>
                  <a:gd name="T66" fmla="*/ 2147483646 w 105"/>
                  <a:gd name="T67" fmla="*/ 2147483646 h 113"/>
                  <a:gd name="T68" fmla="*/ 2147483646 w 105"/>
                  <a:gd name="T69" fmla="*/ 2147483646 h 113"/>
                  <a:gd name="T70" fmla="*/ 2147483646 w 105"/>
                  <a:gd name="T71" fmla="*/ 2147483646 h 113"/>
                  <a:gd name="T72" fmla="*/ 2147483646 w 105"/>
                  <a:gd name="T73" fmla="*/ 2147483646 h 113"/>
                  <a:gd name="T74" fmla="*/ 2147483646 w 105"/>
                  <a:gd name="T75" fmla="*/ 2147483646 h 113"/>
                  <a:gd name="T76" fmla="*/ 2147483646 w 105"/>
                  <a:gd name="T77" fmla="*/ 2147483646 h 113"/>
                  <a:gd name="T78" fmla="*/ 2147483646 w 105"/>
                  <a:gd name="T79" fmla="*/ 2147483646 h 113"/>
                  <a:gd name="T80" fmla="*/ 2147483646 w 105"/>
                  <a:gd name="T81" fmla="*/ 2147483646 h 113"/>
                  <a:gd name="T82" fmla="*/ 2147483646 w 105"/>
                  <a:gd name="T83" fmla="*/ 2147483646 h 113"/>
                  <a:gd name="T84" fmla="*/ 2147483646 w 105"/>
                  <a:gd name="T85" fmla="*/ 2147483646 h 113"/>
                  <a:gd name="T86" fmla="*/ 2147483646 w 105"/>
                  <a:gd name="T87" fmla="*/ 2147483646 h 113"/>
                  <a:gd name="T88" fmla="*/ 2147483646 w 105"/>
                  <a:gd name="T89" fmla="*/ 2147483646 h 113"/>
                  <a:gd name="T90" fmla="*/ 2147483646 w 105"/>
                  <a:gd name="T91" fmla="*/ 2147483646 h 113"/>
                  <a:gd name="T92" fmla="*/ 2147483646 w 105"/>
                  <a:gd name="T93" fmla="*/ 2147483646 h 113"/>
                  <a:gd name="T94" fmla="*/ 2147483646 w 105"/>
                  <a:gd name="T95" fmla="*/ 2147483646 h 113"/>
                  <a:gd name="T96" fmla="*/ 2147483646 w 105"/>
                  <a:gd name="T97" fmla="*/ 2147483646 h 113"/>
                  <a:gd name="T98" fmla="*/ 2147483646 w 105"/>
                  <a:gd name="T99" fmla="*/ 2147483646 h 113"/>
                  <a:gd name="T100" fmla="*/ 2147483646 w 105"/>
                  <a:gd name="T101" fmla="*/ 2147483646 h 113"/>
                  <a:gd name="T102" fmla="*/ 2147483646 w 105"/>
                  <a:gd name="T103" fmla="*/ 2147483646 h 11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05" h="113">
                    <a:moveTo>
                      <a:pt x="0" y="56"/>
                    </a:moveTo>
                    <a:lnTo>
                      <a:pt x="1" y="59"/>
                    </a:lnTo>
                    <a:lnTo>
                      <a:pt x="6" y="64"/>
                    </a:lnTo>
                    <a:lnTo>
                      <a:pt x="8" y="65"/>
                    </a:lnTo>
                    <a:lnTo>
                      <a:pt x="9" y="66"/>
                    </a:lnTo>
                    <a:lnTo>
                      <a:pt x="11" y="67"/>
                    </a:lnTo>
                    <a:lnTo>
                      <a:pt x="12" y="68"/>
                    </a:lnTo>
                    <a:lnTo>
                      <a:pt x="13" y="69"/>
                    </a:lnTo>
                    <a:lnTo>
                      <a:pt x="12" y="70"/>
                    </a:lnTo>
                    <a:lnTo>
                      <a:pt x="12" y="72"/>
                    </a:lnTo>
                    <a:lnTo>
                      <a:pt x="13" y="73"/>
                    </a:lnTo>
                    <a:lnTo>
                      <a:pt x="16" y="74"/>
                    </a:lnTo>
                    <a:lnTo>
                      <a:pt x="17" y="74"/>
                    </a:lnTo>
                    <a:lnTo>
                      <a:pt x="18" y="76"/>
                    </a:lnTo>
                    <a:lnTo>
                      <a:pt x="18" y="78"/>
                    </a:lnTo>
                    <a:lnTo>
                      <a:pt x="22" y="78"/>
                    </a:lnTo>
                    <a:lnTo>
                      <a:pt x="22" y="83"/>
                    </a:lnTo>
                    <a:lnTo>
                      <a:pt x="21" y="89"/>
                    </a:lnTo>
                    <a:lnTo>
                      <a:pt x="24" y="89"/>
                    </a:lnTo>
                    <a:lnTo>
                      <a:pt x="25" y="90"/>
                    </a:lnTo>
                    <a:lnTo>
                      <a:pt x="25" y="92"/>
                    </a:lnTo>
                    <a:lnTo>
                      <a:pt x="29" y="92"/>
                    </a:lnTo>
                    <a:lnTo>
                      <a:pt x="31" y="93"/>
                    </a:lnTo>
                    <a:lnTo>
                      <a:pt x="30" y="97"/>
                    </a:lnTo>
                    <a:lnTo>
                      <a:pt x="29" y="100"/>
                    </a:lnTo>
                    <a:lnTo>
                      <a:pt x="29" y="104"/>
                    </a:lnTo>
                    <a:lnTo>
                      <a:pt x="29" y="107"/>
                    </a:lnTo>
                    <a:lnTo>
                      <a:pt x="32" y="110"/>
                    </a:lnTo>
                    <a:lnTo>
                      <a:pt x="34" y="112"/>
                    </a:lnTo>
                    <a:lnTo>
                      <a:pt x="35" y="113"/>
                    </a:lnTo>
                    <a:lnTo>
                      <a:pt x="44" y="110"/>
                    </a:lnTo>
                    <a:lnTo>
                      <a:pt x="47" y="110"/>
                    </a:lnTo>
                    <a:lnTo>
                      <a:pt x="50" y="109"/>
                    </a:lnTo>
                    <a:lnTo>
                      <a:pt x="53" y="108"/>
                    </a:lnTo>
                    <a:lnTo>
                      <a:pt x="54" y="107"/>
                    </a:lnTo>
                    <a:lnTo>
                      <a:pt x="55" y="106"/>
                    </a:lnTo>
                    <a:lnTo>
                      <a:pt x="56" y="105"/>
                    </a:lnTo>
                    <a:lnTo>
                      <a:pt x="61" y="105"/>
                    </a:lnTo>
                    <a:lnTo>
                      <a:pt x="62" y="105"/>
                    </a:lnTo>
                    <a:lnTo>
                      <a:pt x="62" y="104"/>
                    </a:lnTo>
                    <a:lnTo>
                      <a:pt x="63" y="104"/>
                    </a:lnTo>
                    <a:lnTo>
                      <a:pt x="64" y="102"/>
                    </a:lnTo>
                    <a:lnTo>
                      <a:pt x="65" y="102"/>
                    </a:lnTo>
                    <a:lnTo>
                      <a:pt x="67" y="103"/>
                    </a:lnTo>
                    <a:lnTo>
                      <a:pt x="68" y="103"/>
                    </a:lnTo>
                    <a:lnTo>
                      <a:pt x="69" y="101"/>
                    </a:lnTo>
                    <a:lnTo>
                      <a:pt x="70" y="100"/>
                    </a:lnTo>
                    <a:lnTo>
                      <a:pt x="72" y="100"/>
                    </a:lnTo>
                    <a:lnTo>
                      <a:pt x="73" y="100"/>
                    </a:lnTo>
                    <a:lnTo>
                      <a:pt x="74" y="100"/>
                    </a:lnTo>
                    <a:lnTo>
                      <a:pt x="74" y="99"/>
                    </a:lnTo>
                    <a:lnTo>
                      <a:pt x="75" y="99"/>
                    </a:lnTo>
                    <a:lnTo>
                      <a:pt x="76" y="98"/>
                    </a:lnTo>
                    <a:lnTo>
                      <a:pt x="76" y="96"/>
                    </a:lnTo>
                    <a:lnTo>
                      <a:pt x="77" y="95"/>
                    </a:lnTo>
                    <a:lnTo>
                      <a:pt x="79" y="95"/>
                    </a:lnTo>
                    <a:lnTo>
                      <a:pt x="88" y="95"/>
                    </a:lnTo>
                    <a:lnTo>
                      <a:pt x="90" y="94"/>
                    </a:lnTo>
                    <a:lnTo>
                      <a:pt x="90" y="92"/>
                    </a:lnTo>
                    <a:lnTo>
                      <a:pt x="90" y="91"/>
                    </a:lnTo>
                    <a:lnTo>
                      <a:pt x="90" y="90"/>
                    </a:lnTo>
                    <a:lnTo>
                      <a:pt x="88" y="90"/>
                    </a:lnTo>
                    <a:lnTo>
                      <a:pt x="86" y="89"/>
                    </a:lnTo>
                    <a:lnTo>
                      <a:pt x="86" y="88"/>
                    </a:lnTo>
                    <a:lnTo>
                      <a:pt x="86" y="87"/>
                    </a:lnTo>
                    <a:lnTo>
                      <a:pt x="87" y="86"/>
                    </a:lnTo>
                    <a:lnTo>
                      <a:pt x="89" y="84"/>
                    </a:lnTo>
                    <a:lnTo>
                      <a:pt x="90" y="82"/>
                    </a:lnTo>
                    <a:lnTo>
                      <a:pt x="95" y="82"/>
                    </a:lnTo>
                    <a:lnTo>
                      <a:pt x="99" y="82"/>
                    </a:lnTo>
                    <a:lnTo>
                      <a:pt x="105" y="83"/>
                    </a:lnTo>
                    <a:lnTo>
                      <a:pt x="105" y="82"/>
                    </a:lnTo>
                    <a:lnTo>
                      <a:pt x="105" y="80"/>
                    </a:lnTo>
                    <a:lnTo>
                      <a:pt x="105" y="79"/>
                    </a:lnTo>
                    <a:lnTo>
                      <a:pt x="105" y="76"/>
                    </a:lnTo>
                    <a:lnTo>
                      <a:pt x="104" y="75"/>
                    </a:lnTo>
                    <a:lnTo>
                      <a:pt x="102" y="73"/>
                    </a:lnTo>
                    <a:lnTo>
                      <a:pt x="100" y="71"/>
                    </a:lnTo>
                    <a:lnTo>
                      <a:pt x="99" y="70"/>
                    </a:lnTo>
                    <a:lnTo>
                      <a:pt x="98" y="69"/>
                    </a:lnTo>
                    <a:lnTo>
                      <a:pt x="98" y="68"/>
                    </a:lnTo>
                    <a:lnTo>
                      <a:pt x="98" y="67"/>
                    </a:lnTo>
                    <a:lnTo>
                      <a:pt x="97" y="67"/>
                    </a:lnTo>
                    <a:lnTo>
                      <a:pt x="96" y="67"/>
                    </a:lnTo>
                    <a:lnTo>
                      <a:pt x="96" y="66"/>
                    </a:lnTo>
                    <a:lnTo>
                      <a:pt x="95" y="64"/>
                    </a:lnTo>
                    <a:lnTo>
                      <a:pt x="95" y="59"/>
                    </a:lnTo>
                    <a:lnTo>
                      <a:pt x="95" y="57"/>
                    </a:lnTo>
                    <a:lnTo>
                      <a:pt x="96" y="55"/>
                    </a:lnTo>
                    <a:lnTo>
                      <a:pt x="97" y="53"/>
                    </a:lnTo>
                    <a:lnTo>
                      <a:pt x="100" y="49"/>
                    </a:lnTo>
                    <a:lnTo>
                      <a:pt x="101" y="49"/>
                    </a:lnTo>
                    <a:lnTo>
                      <a:pt x="95" y="49"/>
                    </a:lnTo>
                    <a:lnTo>
                      <a:pt x="93" y="48"/>
                    </a:lnTo>
                    <a:lnTo>
                      <a:pt x="92" y="46"/>
                    </a:lnTo>
                    <a:lnTo>
                      <a:pt x="91" y="45"/>
                    </a:lnTo>
                    <a:lnTo>
                      <a:pt x="91" y="44"/>
                    </a:lnTo>
                    <a:lnTo>
                      <a:pt x="89" y="44"/>
                    </a:lnTo>
                    <a:lnTo>
                      <a:pt x="83" y="44"/>
                    </a:lnTo>
                    <a:lnTo>
                      <a:pt x="82" y="44"/>
                    </a:lnTo>
                    <a:lnTo>
                      <a:pt x="80" y="44"/>
                    </a:lnTo>
                    <a:lnTo>
                      <a:pt x="80" y="41"/>
                    </a:lnTo>
                    <a:lnTo>
                      <a:pt x="82" y="39"/>
                    </a:lnTo>
                    <a:lnTo>
                      <a:pt x="82" y="38"/>
                    </a:lnTo>
                    <a:lnTo>
                      <a:pt x="84" y="36"/>
                    </a:lnTo>
                    <a:lnTo>
                      <a:pt x="84" y="34"/>
                    </a:lnTo>
                    <a:lnTo>
                      <a:pt x="85" y="34"/>
                    </a:lnTo>
                    <a:lnTo>
                      <a:pt x="84" y="32"/>
                    </a:lnTo>
                    <a:lnTo>
                      <a:pt x="82" y="32"/>
                    </a:lnTo>
                    <a:lnTo>
                      <a:pt x="83" y="31"/>
                    </a:lnTo>
                    <a:lnTo>
                      <a:pt x="83" y="30"/>
                    </a:lnTo>
                    <a:lnTo>
                      <a:pt x="83" y="29"/>
                    </a:lnTo>
                    <a:lnTo>
                      <a:pt x="82" y="29"/>
                    </a:lnTo>
                    <a:lnTo>
                      <a:pt x="81" y="28"/>
                    </a:lnTo>
                    <a:lnTo>
                      <a:pt x="82" y="27"/>
                    </a:lnTo>
                    <a:lnTo>
                      <a:pt x="82" y="26"/>
                    </a:lnTo>
                    <a:lnTo>
                      <a:pt x="80" y="25"/>
                    </a:lnTo>
                    <a:lnTo>
                      <a:pt x="79" y="25"/>
                    </a:lnTo>
                    <a:lnTo>
                      <a:pt x="78" y="24"/>
                    </a:lnTo>
                    <a:lnTo>
                      <a:pt x="76" y="24"/>
                    </a:lnTo>
                    <a:lnTo>
                      <a:pt x="75" y="24"/>
                    </a:lnTo>
                    <a:lnTo>
                      <a:pt x="74" y="22"/>
                    </a:lnTo>
                    <a:lnTo>
                      <a:pt x="73" y="21"/>
                    </a:lnTo>
                    <a:lnTo>
                      <a:pt x="71" y="18"/>
                    </a:lnTo>
                    <a:lnTo>
                      <a:pt x="70" y="17"/>
                    </a:lnTo>
                    <a:lnTo>
                      <a:pt x="68" y="17"/>
                    </a:lnTo>
                    <a:lnTo>
                      <a:pt x="65" y="17"/>
                    </a:lnTo>
                    <a:lnTo>
                      <a:pt x="65" y="16"/>
                    </a:lnTo>
                    <a:lnTo>
                      <a:pt x="65" y="14"/>
                    </a:lnTo>
                    <a:lnTo>
                      <a:pt x="64" y="12"/>
                    </a:lnTo>
                    <a:lnTo>
                      <a:pt x="64" y="11"/>
                    </a:lnTo>
                    <a:lnTo>
                      <a:pt x="64" y="6"/>
                    </a:lnTo>
                    <a:lnTo>
                      <a:pt x="64" y="5"/>
                    </a:lnTo>
                    <a:lnTo>
                      <a:pt x="63" y="4"/>
                    </a:lnTo>
                    <a:lnTo>
                      <a:pt x="62" y="3"/>
                    </a:lnTo>
                    <a:lnTo>
                      <a:pt x="60" y="3"/>
                    </a:lnTo>
                    <a:lnTo>
                      <a:pt x="54" y="2"/>
                    </a:lnTo>
                    <a:lnTo>
                      <a:pt x="50" y="0"/>
                    </a:lnTo>
                    <a:lnTo>
                      <a:pt x="50" y="1"/>
                    </a:lnTo>
                    <a:lnTo>
                      <a:pt x="47" y="4"/>
                    </a:lnTo>
                    <a:lnTo>
                      <a:pt x="47" y="5"/>
                    </a:lnTo>
                    <a:lnTo>
                      <a:pt x="47" y="7"/>
                    </a:lnTo>
                    <a:lnTo>
                      <a:pt x="47" y="8"/>
                    </a:lnTo>
                    <a:lnTo>
                      <a:pt x="47" y="9"/>
                    </a:lnTo>
                    <a:lnTo>
                      <a:pt x="44" y="12"/>
                    </a:lnTo>
                    <a:lnTo>
                      <a:pt x="42" y="14"/>
                    </a:lnTo>
                    <a:lnTo>
                      <a:pt x="41" y="16"/>
                    </a:lnTo>
                    <a:lnTo>
                      <a:pt x="41" y="19"/>
                    </a:lnTo>
                    <a:lnTo>
                      <a:pt x="41" y="21"/>
                    </a:lnTo>
                    <a:lnTo>
                      <a:pt x="41" y="23"/>
                    </a:lnTo>
                    <a:lnTo>
                      <a:pt x="39" y="24"/>
                    </a:lnTo>
                    <a:lnTo>
                      <a:pt x="38" y="26"/>
                    </a:lnTo>
                    <a:lnTo>
                      <a:pt x="37" y="26"/>
                    </a:lnTo>
                    <a:lnTo>
                      <a:pt x="35" y="27"/>
                    </a:lnTo>
                    <a:lnTo>
                      <a:pt x="34" y="26"/>
                    </a:lnTo>
                    <a:lnTo>
                      <a:pt x="33" y="25"/>
                    </a:lnTo>
                    <a:lnTo>
                      <a:pt x="30" y="26"/>
                    </a:lnTo>
                    <a:lnTo>
                      <a:pt x="28" y="26"/>
                    </a:lnTo>
                    <a:lnTo>
                      <a:pt x="27" y="26"/>
                    </a:lnTo>
                    <a:lnTo>
                      <a:pt x="25" y="25"/>
                    </a:lnTo>
                    <a:lnTo>
                      <a:pt x="22" y="27"/>
                    </a:lnTo>
                    <a:lnTo>
                      <a:pt x="21" y="29"/>
                    </a:lnTo>
                    <a:lnTo>
                      <a:pt x="19" y="31"/>
                    </a:lnTo>
                    <a:lnTo>
                      <a:pt x="17" y="32"/>
                    </a:lnTo>
                    <a:lnTo>
                      <a:pt x="16" y="33"/>
                    </a:lnTo>
                    <a:lnTo>
                      <a:pt x="16" y="34"/>
                    </a:lnTo>
                    <a:lnTo>
                      <a:pt x="17" y="35"/>
                    </a:lnTo>
                    <a:lnTo>
                      <a:pt x="16" y="36"/>
                    </a:lnTo>
                    <a:lnTo>
                      <a:pt x="15" y="37"/>
                    </a:lnTo>
                    <a:lnTo>
                      <a:pt x="15" y="38"/>
                    </a:lnTo>
                    <a:lnTo>
                      <a:pt x="16" y="40"/>
                    </a:lnTo>
                    <a:lnTo>
                      <a:pt x="16" y="41"/>
                    </a:lnTo>
                    <a:lnTo>
                      <a:pt x="14" y="42"/>
                    </a:lnTo>
                    <a:lnTo>
                      <a:pt x="14" y="44"/>
                    </a:lnTo>
                    <a:lnTo>
                      <a:pt x="11" y="45"/>
                    </a:lnTo>
                    <a:lnTo>
                      <a:pt x="11" y="46"/>
                    </a:lnTo>
                    <a:lnTo>
                      <a:pt x="11" y="47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7" y="50"/>
                    </a:lnTo>
                    <a:lnTo>
                      <a:pt x="6" y="50"/>
                    </a:lnTo>
                    <a:lnTo>
                      <a:pt x="6" y="52"/>
                    </a:lnTo>
                    <a:lnTo>
                      <a:pt x="5" y="53"/>
                    </a:lnTo>
                    <a:lnTo>
                      <a:pt x="4" y="55"/>
                    </a:lnTo>
                    <a:lnTo>
                      <a:pt x="0" y="56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</p:grpSp>
        <p:sp>
          <p:nvSpPr>
            <p:cNvPr id="51" name="Freeform 1031">
              <a:extLst>
                <a:ext uri="{FF2B5EF4-FFF2-40B4-BE49-F238E27FC236}">
                  <a16:creationId xmlns:a16="http://schemas.microsoft.com/office/drawing/2014/main" xmlns="" id="{FB12E1D2-B061-4727-92F9-2A54571DF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799" y="3931626"/>
              <a:ext cx="606596" cy="624210"/>
            </a:xfrm>
            <a:custGeom>
              <a:avLst/>
              <a:gdLst>
                <a:gd name="T0" fmla="*/ 2147483646 w 59"/>
                <a:gd name="T1" fmla="*/ 2147483646 h 61"/>
                <a:gd name="T2" fmla="*/ 2147483646 w 59"/>
                <a:gd name="T3" fmla="*/ 2147483646 h 61"/>
                <a:gd name="T4" fmla="*/ 2147483646 w 59"/>
                <a:gd name="T5" fmla="*/ 2147483646 h 61"/>
                <a:gd name="T6" fmla="*/ 2147483646 w 59"/>
                <a:gd name="T7" fmla="*/ 2147483646 h 61"/>
                <a:gd name="T8" fmla="*/ 2147483646 w 59"/>
                <a:gd name="T9" fmla="*/ 2147483646 h 61"/>
                <a:gd name="T10" fmla="*/ 2147483646 w 59"/>
                <a:gd name="T11" fmla="*/ 2147483646 h 61"/>
                <a:gd name="T12" fmla="*/ 2147483646 w 59"/>
                <a:gd name="T13" fmla="*/ 2147483646 h 61"/>
                <a:gd name="T14" fmla="*/ 2147483646 w 59"/>
                <a:gd name="T15" fmla="*/ 2147483646 h 61"/>
                <a:gd name="T16" fmla="*/ 2147483646 w 59"/>
                <a:gd name="T17" fmla="*/ 2147483646 h 61"/>
                <a:gd name="T18" fmla="*/ 2147483646 w 59"/>
                <a:gd name="T19" fmla="*/ 2147483646 h 61"/>
                <a:gd name="T20" fmla="*/ 2147483646 w 59"/>
                <a:gd name="T21" fmla="*/ 2147483646 h 61"/>
                <a:gd name="T22" fmla="*/ 2147483646 w 59"/>
                <a:gd name="T23" fmla="*/ 2147483646 h 61"/>
                <a:gd name="T24" fmla="*/ 2147483646 w 59"/>
                <a:gd name="T25" fmla="*/ 2147483646 h 61"/>
                <a:gd name="T26" fmla="*/ 2147483646 w 59"/>
                <a:gd name="T27" fmla="*/ 2147483646 h 61"/>
                <a:gd name="T28" fmla="*/ 2147483646 w 59"/>
                <a:gd name="T29" fmla="*/ 2147483646 h 61"/>
                <a:gd name="T30" fmla="*/ 2147483646 w 59"/>
                <a:gd name="T31" fmla="*/ 2147483646 h 61"/>
                <a:gd name="T32" fmla="*/ 2147483646 w 59"/>
                <a:gd name="T33" fmla="*/ 2147483646 h 61"/>
                <a:gd name="T34" fmla="*/ 2147483646 w 59"/>
                <a:gd name="T35" fmla="*/ 2147483646 h 61"/>
                <a:gd name="T36" fmla="*/ 2147483646 w 59"/>
                <a:gd name="T37" fmla="*/ 2147483646 h 61"/>
                <a:gd name="T38" fmla="*/ 2147483646 w 59"/>
                <a:gd name="T39" fmla="*/ 2147483646 h 61"/>
                <a:gd name="T40" fmla="*/ 2147483646 w 59"/>
                <a:gd name="T41" fmla="*/ 0 h 61"/>
                <a:gd name="T42" fmla="*/ 2147483646 w 59"/>
                <a:gd name="T43" fmla="*/ 0 h 61"/>
                <a:gd name="T44" fmla="*/ 2147483646 w 59"/>
                <a:gd name="T45" fmla="*/ 0 h 61"/>
                <a:gd name="T46" fmla="*/ 2147483646 w 59"/>
                <a:gd name="T47" fmla="*/ 2147483646 h 61"/>
                <a:gd name="T48" fmla="*/ 2147483646 w 59"/>
                <a:gd name="T49" fmla="*/ 2147483646 h 61"/>
                <a:gd name="T50" fmla="*/ 2147483646 w 59"/>
                <a:gd name="T51" fmla="*/ 2147483646 h 61"/>
                <a:gd name="T52" fmla="*/ 2147483646 w 59"/>
                <a:gd name="T53" fmla="*/ 2147483646 h 61"/>
                <a:gd name="T54" fmla="*/ 2147483646 w 59"/>
                <a:gd name="T55" fmla="*/ 2147483646 h 61"/>
                <a:gd name="T56" fmla="*/ 2147483646 w 59"/>
                <a:gd name="T57" fmla="*/ 2147483646 h 61"/>
                <a:gd name="T58" fmla="*/ 2147483646 w 59"/>
                <a:gd name="T59" fmla="*/ 2147483646 h 61"/>
                <a:gd name="T60" fmla="*/ 2147483646 w 59"/>
                <a:gd name="T61" fmla="*/ 2147483646 h 61"/>
                <a:gd name="T62" fmla="*/ 2147483646 w 59"/>
                <a:gd name="T63" fmla="*/ 2147483646 h 61"/>
                <a:gd name="T64" fmla="*/ 2147483646 w 59"/>
                <a:gd name="T65" fmla="*/ 2147483646 h 61"/>
                <a:gd name="T66" fmla="*/ 2147483646 w 59"/>
                <a:gd name="T67" fmla="*/ 2147483646 h 61"/>
                <a:gd name="T68" fmla="*/ 2147483646 w 59"/>
                <a:gd name="T69" fmla="*/ 2147483646 h 61"/>
                <a:gd name="T70" fmla="*/ 2147483646 w 59"/>
                <a:gd name="T71" fmla="*/ 2147483646 h 61"/>
                <a:gd name="T72" fmla="*/ 2147483646 w 59"/>
                <a:gd name="T73" fmla="*/ 2147483646 h 61"/>
                <a:gd name="T74" fmla="*/ 2147483646 w 59"/>
                <a:gd name="T75" fmla="*/ 2147483646 h 61"/>
                <a:gd name="T76" fmla="*/ 2147483646 w 59"/>
                <a:gd name="T77" fmla="*/ 2147483646 h 61"/>
                <a:gd name="T78" fmla="*/ 2147483646 w 59"/>
                <a:gd name="T79" fmla="*/ 2147483646 h 61"/>
                <a:gd name="T80" fmla="*/ 0 w 59"/>
                <a:gd name="T81" fmla="*/ 2147483646 h 61"/>
                <a:gd name="T82" fmla="*/ 2147483646 w 59"/>
                <a:gd name="T83" fmla="*/ 2147483646 h 61"/>
                <a:gd name="T84" fmla="*/ 2147483646 w 59"/>
                <a:gd name="T85" fmla="*/ 2147483646 h 61"/>
                <a:gd name="T86" fmla="*/ 2147483646 w 59"/>
                <a:gd name="T87" fmla="*/ 2147483646 h 61"/>
                <a:gd name="T88" fmla="*/ 2147483646 w 59"/>
                <a:gd name="T89" fmla="*/ 2147483646 h 61"/>
                <a:gd name="T90" fmla="*/ 2147483646 w 59"/>
                <a:gd name="T91" fmla="*/ 2147483646 h 61"/>
                <a:gd name="T92" fmla="*/ 2147483646 w 59"/>
                <a:gd name="T93" fmla="*/ 2147483646 h 61"/>
                <a:gd name="T94" fmla="*/ 2147483646 w 59"/>
                <a:gd name="T95" fmla="*/ 2147483646 h 61"/>
                <a:gd name="T96" fmla="*/ 2147483646 w 59"/>
                <a:gd name="T97" fmla="*/ 2147483646 h 61"/>
                <a:gd name="T98" fmla="*/ 2147483646 w 59"/>
                <a:gd name="T99" fmla="*/ 2147483646 h 61"/>
                <a:gd name="T100" fmla="*/ 2147483646 w 59"/>
                <a:gd name="T101" fmla="*/ 2147483646 h 61"/>
                <a:gd name="T102" fmla="*/ 2147483646 w 59"/>
                <a:gd name="T103" fmla="*/ 2147483646 h 61"/>
                <a:gd name="T104" fmla="*/ 2147483646 w 59"/>
                <a:gd name="T105" fmla="*/ 2147483646 h 61"/>
                <a:gd name="T106" fmla="*/ 2147483646 w 59"/>
                <a:gd name="T107" fmla="*/ 2147483646 h 61"/>
                <a:gd name="T108" fmla="*/ 2147483646 w 59"/>
                <a:gd name="T109" fmla="*/ 2147483646 h 6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9" h="61">
                  <a:moveTo>
                    <a:pt x="47" y="55"/>
                  </a:moveTo>
                  <a:lnTo>
                    <a:pt x="47" y="55"/>
                  </a:lnTo>
                  <a:lnTo>
                    <a:pt x="47" y="54"/>
                  </a:lnTo>
                  <a:lnTo>
                    <a:pt x="48" y="52"/>
                  </a:lnTo>
                  <a:lnTo>
                    <a:pt x="48" y="51"/>
                  </a:lnTo>
                  <a:lnTo>
                    <a:pt x="49" y="49"/>
                  </a:lnTo>
                  <a:lnTo>
                    <a:pt x="49" y="46"/>
                  </a:lnTo>
                  <a:lnTo>
                    <a:pt x="49" y="42"/>
                  </a:lnTo>
                  <a:lnTo>
                    <a:pt x="50" y="41"/>
                  </a:lnTo>
                  <a:lnTo>
                    <a:pt x="50" y="40"/>
                  </a:lnTo>
                  <a:lnTo>
                    <a:pt x="52" y="37"/>
                  </a:lnTo>
                  <a:lnTo>
                    <a:pt x="52" y="36"/>
                  </a:lnTo>
                  <a:lnTo>
                    <a:pt x="52" y="35"/>
                  </a:lnTo>
                  <a:lnTo>
                    <a:pt x="52" y="33"/>
                  </a:lnTo>
                  <a:lnTo>
                    <a:pt x="51" y="32"/>
                  </a:lnTo>
                  <a:lnTo>
                    <a:pt x="51" y="31"/>
                  </a:lnTo>
                  <a:lnTo>
                    <a:pt x="51" y="30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5" y="33"/>
                  </a:lnTo>
                  <a:lnTo>
                    <a:pt x="56" y="33"/>
                  </a:lnTo>
                  <a:lnTo>
                    <a:pt x="57" y="32"/>
                  </a:lnTo>
                  <a:lnTo>
                    <a:pt x="57" y="31"/>
                  </a:lnTo>
                  <a:lnTo>
                    <a:pt x="58" y="29"/>
                  </a:lnTo>
                  <a:lnTo>
                    <a:pt x="58" y="28"/>
                  </a:lnTo>
                  <a:lnTo>
                    <a:pt x="57" y="26"/>
                  </a:lnTo>
                  <a:lnTo>
                    <a:pt x="57" y="25"/>
                  </a:lnTo>
                  <a:lnTo>
                    <a:pt x="57" y="24"/>
                  </a:lnTo>
                  <a:lnTo>
                    <a:pt x="57" y="23"/>
                  </a:lnTo>
                  <a:lnTo>
                    <a:pt x="59" y="21"/>
                  </a:lnTo>
                  <a:lnTo>
                    <a:pt x="59" y="19"/>
                  </a:lnTo>
                  <a:lnTo>
                    <a:pt x="59" y="17"/>
                  </a:lnTo>
                  <a:lnTo>
                    <a:pt x="59" y="15"/>
                  </a:lnTo>
                  <a:lnTo>
                    <a:pt x="58" y="14"/>
                  </a:lnTo>
                  <a:lnTo>
                    <a:pt x="55" y="14"/>
                  </a:lnTo>
                  <a:lnTo>
                    <a:pt x="54" y="15"/>
                  </a:lnTo>
                  <a:lnTo>
                    <a:pt x="52" y="15"/>
                  </a:lnTo>
                  <a:lnTo>
                    <a:pt x="50" y="16"/>
                  </a:lnTo>
                  <a:lnTo>
                    <a:pt x="47" y="16"/>
                  </a:lnTo>
                  <a:lnTo>
                    <a:pt x="46" y="16"/>
                  </a:lnTo>
                  <a:lnTo>
                    <a:pt x="45" y="15"/>
                  </a:lnTo>
                  <a:lnTo>
                    <a:pt x="45" y="14"/>
                  </a:lnTo>
                  <a:lnTo>
                    <a:pt x="45" y="12"/>
                  </a:lnTo>
                  <a:lnTo>
                    <a:pt x="46" y="11"/>
                  </a:lnTo>
                  <a:lnTo>
                    <a:pt x="46" y="10"/>
                  </a:lnTo>
                  <a:lnTo>
                    <a:pt x="46" y="9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46" y="6"/>
                  </a:lnTo>
                  <a:lnTo>
                    <a:pt x="46" y="5"/>
                  </a:lnTo>
                  <a:lnTo>
                    <a:pt x="47" y="5"/>
                  </a:lnTo>
                  <a:lnTo>
                    <a:pt x="47" y="4"/>
                  </a:lnTo>
                  <a:lnTo>
                    <a:pt x="47" y="2"/>
                  </a:lnTo>
                  <a:lnTo>
                    <a:pt x="47" y="1"/>
                  </a:lnTo>
                  <a:lnTo>
                    <a:pt x="45" y="0"/>
                  </a:lnTo>
                  <a:lnTo>
                    <a:pt x="42" y="0"/>
                  </a:lnTo>
                  <a:lnTo>
                    <a:pt x="41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3" y="3"/>
                  </a:lnTo>
                  <a:lnTo>
                    <a:pt x="31" y="2"/>
                  </a:lnTo>
                  <a:lnTo>
                    <a:pt x="29" y="4"/>
                  </a:lnTo>
                  <a:lnTo>
                    <a:pt x="28" y="3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8" y="3"/>
                  </a:lnTo>
                  <a:lnTo>
                    <a:pt x="26" y="5"/>
                  </a:lnTo>
                  <a:lnTo>
                    <a:pt x="24" y="7"/>
                  </a:lnTo>
                  <a:lnTo>
                    <a:pt x="22" y="8"/>
                  </a:lnTo>
                  <a:lnTo>
                    <a:pt x="21" y="8"/>
                  </a:lnTo>
                  <a:lnTo>
                    <a:pt x="20" y="9"/>
                  </a:lnTo>
                  <a:lnTo>
                    <a:pt x="19" y="9"/>
                  </a:lnTo>
                  <a:lnTo>
                    <a:pt x="19" y="10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8" y="6"/>
                  </a:lnTo>
                  <a:lnTo>
                    <a:pt x="17" y="5"/>
                  </a:lnTo>
                  <a:lnTo>
                    <a:pt x="16" y="5"/>
                  </a:lnTo>
                  <a:lnTo>
                    <a:pt x="15" y="5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13" y="9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1" y="12"/>
                  </a:lnTo>
                  <a:lnTo>
                    <a:pt x="12" y="12"/>
                  </a:lnTo>
                  <a:lnTo>
                    <a:pt x="12" y="13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1" y="17"/>
                  </a:lnTo>
                  <a:lnTo>
                    <a:pt x="11" y="18"/>
                  </a:lnTo>
                  <a:lnTo>
                    <a:pt x="11" y="19"/>
                  </a:lnTo>
                  <a:lnTo>
                    <a:pt x="10" y="20"/>
                  </a:lnTo>
                  <a:lnTo>
                    <a:pt x="9" y="21"/>
                  </a:lnTo>
                  <a:lnTo>
                    <a:pt x="7" y="24"/>
                  </a:lnTo>
                  <a:lnTo>
                    <a:pt x="4" y="27"/>
                  </a:lnTo>
                  <a:lnTo>
                    <a:pt x="3" y="28"/>
                  </a:lnTo>
                  <a:lnTo>
                    <a:pt x="2" y="29"/>
                  </a:lnTo>
                  <a:lnTo>
                    <a:pt x="1" y="31"/>
                  </a:lnTo>
                  <a:lnTo>
                    <a:pt x="1" y="32"/>
                  </a:lnTo>
                  <a:lnTo>
                    <a:pt x="1" y="33"/>
                  </a:lnTo>
                  <a:lnTo>
                    <a:pt x="0" y="35"/>
                  </a:lnTo>
                  <a:lnTo>
                    <a:pt x="0" y="37"/>
                  </a:lnTo>
                  <a:lnTo>
                    <a:pt x="0" y="38"/>
                  </a:lnTo>
                  <a:lnTo>
                    <a:pt x="1" y="39"/>
                  </a:lnTo>
                  <a:lnTo>
                    <a:pt x="2" y="40"/>
                  </a:lnTo>
                  <a:lnTo>
                    <a:pt x="4" y="40"/>
                  </a:lnTo>
                  <a:lnTo>
                    <a:pt x="5" y="42"/>
                  </a:lnTo>
                  <a:lnTo>
                    <a:pt x="5" y="43"/>
                  </a:lnTo>
                  <a:lnTo>
                    <a:pt x="5" y="44"/>
                  </a:lnTo>
                  <a:lnTo>
                    <a:pt x="4" y="45"/>
                  </a:lnTo>
                  <a:lnTo>
                    <a:pt x="3" y="46"/>
                  </a:lnTo>
                  <a:lnTo>
                    <a:pt x="2" y="48"/>
                  </a:lnTo>
                  <a:lnTo>
                    <a:pt x="2" y="49"/>
                  </a:lnTo>
                  <a:lnTo>
                    <a:pt x="3" y="49"/>
                  </a:lnTo>
                  <a:lnTo>
                    <a:pt x="4" y="49"/>
                  </a:lnTo>
                  <a:lnTo>
                    <a:pt x="7" y="49"/>
                  </a:lnTo>
                  <a:lnTo>
                    <a:pt x="8" y="49"/>
                  </a:lnTo>
                  <a:lnTo>
                    <a:pt x="9" y="50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4" y="54"/>
                  </a:lnTo>
                  <a:lnTo>
                    <a:pt x="15" y="54"/>
                  </a:lnTo>
                  <a:lnTo>
                    <a:pt x="16" y="55"/>
                  </a:lnTo>
                  <a:lnTo>
                    <a:pt x="18" y="58"/>
                  </a:lnTo>
                  <a:lnTo>
                    <a:pt x="19" y="60"/>
                  </a:lnTo>
                  <a:lnTo>
                    <a:pt x="21" y="60"/>
                  </a:lnTo>
                  <a:lnTo>
                    <a:pt x="26" y="57"/>
                  </a:lnTo>
                  <a:lnTo>
                    <a:pt x="28" y="57"/>
                  </a:lnTo>
                  <a:lnTo>
                    <a:pt x="30" y="56"/>
                  </a:lnTo>
                  <a:lnTo>
                    <a:pt x="31" y="56"/>
                  </a:lnTo>
                  <a:lnTo>
                    <a:pt x="32" y="57"/>
                  </a:lnTo>
                  <a:lnTo>
                    <a:pt x="33" y="58"/>
                  </a:lnTo>
                  <a:lnTo>
                    <a:pt x="34" y="59"/>
                  </a:lnTo>
                  <a:lnTo>
                    <a:pt x="35" y="58"/>
                  </a:lnTo>
                  <a:lnTo>
                    <a:pt x="36" y="59"/>
                  </a:lnTo>
                  <a:lnTo>
                    <a:pt x="35" y="61"/>
                  </a:lnTo>
                  <a:lnTo>
                    <a:pt x="37" y="61"/>
                  </a:lnTo>
                  <a:lnTo>
                    <a:pt x="43" y="58"/>
                  </a:lnTo>
                  <a:lnTo>
                    <a:pt x="45" y="57"/>
                  </a:lnTo>
                  <a:lnTo>
                    <a:pt x="46" y="56"/>
                  </a:lnTo>
                  <a:lnTo>
                    <a:pt x="47" y="5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52" name="Freeform 1059">
              <a:extLst>
                <a:ext uri="{FF2B5EF4-FFF2-40B4-BE49-F238E27FC236}">
                  <a16:creationId xmlns:a16="http://schemas.microsoft.com/office/drawing/2014/main" xmlns="" id="{55CA0735-A55D-4459-9525-13EA61402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6663" y="4810510"/>
              <a:ext cx="637439" cy="706073"/>
            </a:xfrm>
            <a:custGeom>
              <a:avLst/>
              <a:gdLst>
                <a:gd name="T0" fmla="*/ 2147483646 w 62"/>
                <a:gd name="T1" fmla="*/ 2147483646 h 69"/>
                <a:gd name="T2" fmla="*/ 2147483646 w 62"/>
                <a:gd name="T3" fmla="*/ 2147483646 h 69"/>
                <a:gd name="T4" fmla="*/ 2147483646 w 62"/>
                <a:gd name="T5" fmla="*/ 2147483646 h 69"/>
                <a:gd name="T6" fmla="*/ 2147483646 w 62"/>
                <a:gd name="T7" fmla="*/ 2147483646 h 69"/>
                <a:gd name="T8" fmla="*/ 2147483646 w 62"/>
                <a:gd name="T9" fmla="*/ 2147483646 h 69"/>
                <a:gd name="T10" fmla="*/ 2147483646 w 62"/>
                <a:gd name="T11" fmla="*/ 2147483646 h 69"/>
                <a:gd name="T12" fmla="*/ 2147483646 w 62"/>
                <a:gd name="T13" fmla="*/ 2147483646 h 69"/>
                <a:gd name="T14" fmla="*/ 2147483646 w 62"/>
                <a:gd name="T15" fmla="*/ 2147483646 h 69"/>
                <a:gd name="T16" fmla="*/ 2147483646 w 62"/>
                <a:gd name="T17" fmla="*/ 2147483646 h 69"/>
                <a:gd name="T18" fmla="*/ 2147483646 w 62"/>
                <a:gd name="T19" fmla="*/ 2147483646 h 69"/>
                <a:gd name="T20" fmla="*/ 2147483646 w 62"/>
                <a:gd name="T21" fmla="*/ 2147483646 h 69"/>
                <a:gd name="T22" fmla="*/ 2147483646 w 62"/>
                <a:gd name="T23" fmla="*/ 2147483646 h 69"/>
                <a:gd name="T24" fmla="*/ 2147483646 w 62"/>
                <a:gd name="T25" fmla="*/ 2147483646 h 69"/>
                <a:gd name="T26" fmla="*/ 2147483646 w 62"/>
                <a:gd name="T27" fmla="*/ 2147483646 h 69"/>
                <a:gd name="T28" fmla="*/ 2147483646 w 62"/>
                <a:gd name="T29" fmla="*/ 2147483646 h 69"/>
                <a:gd name="T30" fmla="*/ 2147483646 w 62"/>
                <a:gd name="T31" fmla="*/ 2147483646 h 69"/>
                <a:gd name="T32" fmla="*/ 2147483646 w 62"/>
                <a:gd name="T33" fmla="*/ 2147483646 h 69"/>
                <a:gd name="T34" fmla="*/ 2147483646 w 62"/>
                <a:gd name="T35" fmla="*/ 2147483646 h 69"/>
                <a:gd name="T36" fmla="*/ 2147483646 w 62"/>
                <a:gd name="T37" fmla="*/ 2147483646 h 69"/>
                <a:gd name="T38" fmla="*/ 2147483646 w 62"/>
                <a:gd name="T39" fmla="*/ 0 h 69"/>
                <a:gd name="T40" fmla="*/ 2147483646 w 62"/>
                <a:gd name="T41" fmla="*/ 2147483646 h 69"/>
                <a:gd name="T42" fmla="*/ 2147483646 w 62"/>
                <a:gd name="T43" fmla="*/ 2147483646 h 69"/>
                <a:gd name="T44" fmla="*/ 2147483646 w 62"/>
                <a:gd name="T45" fmla="*/ 2147483646 h 69"/>
                <a:gd name="T46" fmla="*/ 2147483646 w 62"/>
                <a:gd name="T47" fmla="*/ 2147483646 h 69"/>
                <a:gd name="T48" fmla="*/ 2147483646 w 62"/>
                <a:gd name="T49" fmla="*/ 2147483646 h 69"/>
                <a:gd name="T50" fmla="*/ 2147483646 w 62"/>
                <a:gd name="T51" fmla="*/ 2147483646 h 69"/>
                <a:gd name="T52" fmla="*/ 2147483646 w 62"/>
                <a:gd name="T53" fmla="*/ 2147483646 h 69"/>
                <a:gd name="T54" fmla="*/ 2147483646 w 62"/>
                <a:gd name="T55" fmla="*/ 2147483646 h 69"/>
                <a:gd name="T56" fmla="*/ 2147483646 w 62"/>
                <a:gd name="T57" fmla="*/ 2147483646 h 69"/>
                <a:gd name="T58" fmla="*/ 2147483646 w 62"/>
                <a:gd name="T59" fmla="*/ 2147483646 h 69"/>
                <a:gd name="T60" fmla="*/ 2147483646 w 62"/>
                <a:gd name="T61" fmla="*/ 2147483646 h 69"/>
                <a:gd name="T62" fmla="*/ 2147483646 w 62"/>
                <a:gd name="T63" fmla="*/ 2147483646 h 69"/>
                <a:gd name="T64" fmla="*/ 2147483646 w 62"/>
                <a:gd name="T65" fmla="*/ 2147483646 h 69"/>
                <a:gd name="T66" fmla="*/ 0 w 62"/>
                <a:gd name="T67" fmla="*/ 2147483646 h 69"/>
                <a:gd name="T68" fmla="*/ 0 w 62"/>
                <a:gd name="T69" fmla="*/ 2147483646 h 69"/>
                <a:gd name="T70" fmla="*/ 2147483646 w 62"/>
                <a:gd name="T71" fmla="*/ 2147483646 h 69"/>
                <a:gd name="T72" fmla="*/ 2147483646 w 62"/>
                <a:gd name="T73" fmla="*/ 2147483646 h 69"/>
                <a:gd name="T74" fmla="*/ 2147483646 w 62"/>
                <a:gd name="T75" fmla="*/ 2147483646 h 69"/>
                <a:gd name="T76" fmla="*/ 2147483646 w 62"/>
                <a:gd name="T77" fmla="*/ 2147483646 h 69"/>
                <a:gd name="T78" fmla="*/ 2147483646 w 62"/>
                <a:gd name="T79" fmla="*/ 2147483646 h 69"/>
                <a:gd name="T80" fmla="*/ 2147483646 w 62"/>
                <a:gd name="T81" fmla="*/ 2147483646 h 69"/>
                <a:gd name="T82" fmla="*/ 2147483646 w 62"/>
                <a:gd name="T83" fmla="*/ 2147483646 h 69"/>
                <a:gd name="T84" fmla="*/ 2147483646 w 62"/>
                <a:gd name="T85" fmla="*/ 2147483646 h 69"/>
                <a:gd name="T86" fmla="*/ 2147483646 w 62"/>
                <a:gd name="T87" fmla="*/ 2147483646 h 69"/>
                <a:gd name="T88" fmla="*/ 2147483646 w 62"/>
                <a:gd name="T89" fmla="*/ 2147483646 h 69"/>
                <a:gd name="T90" fmla="*/ 2147483646 w 62"/>
                <a:gd name="T91" fmla="*/ 2147483646 h 69"/>
                <a:gd name="T92" fmla="*/ 2147483646 w 62"/>
                <a:gd name="T93" fmla="*/ 2147483646 h 69"/>
                <a:gd name="T94" fmla="*/ 2147483646 w 62"/>
                <a:gd name="T95" fmla="*/ 2147483646 h 69"/>
                <a:gd name="T96" fmla="*/ 2147483646 w 62"/>
                <a:gd name="T97" fmla="*/ 2147483646 h 69"/>
                <a:gd name="T98" fmla="*/ 2147483646 w 62"/>
                <a:gd name="T99" fmla="*/ 2147483646 h 69"/>
                <a:gd name="T100" fmla="*/ 2147483646 w 62"/>
                <a:gd name="T101" fmla="*/ 2147483646 h 69"/>
                <a:gd name="T102" fmla="*/ 2147483646 w 62"/>
                <a:gd name="T103" fmla="*/ 2147483646 h 69"/>
                <a:gd name="T104" fmla="*/ 2147483646 w 62"/>
                <a:gd name="T105" fmla="*/ 2147483646 h 69"/>
                <a:gd name="T106" fmla="*/ 2147483646 w 62"/>
                <a:gd name="T107" fmla="*/ 2147483646 h 6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" h="69">
                  <a:moveTo>
                    <a:pt x="37" y="54"/>
                  </a:moveTo>
                  <a:lnTo>
                    <a:pt x="36" y="53"/>
                  </a:lnTo>
                  <a:lnTo>
                    <a:pt x="36" y="52"/>
                  </a:lnTo>
                  <a:lnTo>
                    <a:pt x="36" y="51"/>
                  </a:lnTo>
                  <a:lnTo>
                    <a:pt x="37" y="47"/>
                  </a:lnTo>
                  <a:lnTo>
                    <a:pt x="38" y="46"/>
                  </a:lnTo>
                  <a:lnTo>
                    <a:pt x="38" y="45"/>
                  </a:lnTo>
                  <a:lnTo>
                    <a:pt x="39" y="44"/>
                  </a:lnTo>
                  <a:lnTo>
                    <a:pt x="42" y="39"/>
                  </a:lnTo>
                  <a:lnTo>
                    <a:pt x="43" y="37"/>
                  </a:lnTo>
                  <a:lnTo>
                    <a:pt x="45" y="36"/>
                  </a:lnTo>
                  <a:lnTo>
                    <a:pt x="47" y="35"/>
                  </a:lnTo>
                  <a:lnTo>
                    <a:pt x="48" y="32"/>
                  </a:lnTo>
                  <a:lnTo>
                    <a:pt x="52" y="31"/>
                  </a:lnTo>
                  <a:lnTo>
                    <a:pt x="53" y="31"/>
                  </a:lnTo>
                  <a:lnTo>
                    <a:pt x="54" y="30"/>
                  </a:lnTo>
                  <a:lnTo>
                    <a:pt x="55" y="28"/>
                  </a:lnTo>
                  <a:lnTo>
                    <a:pt x="56" y="27"/>
                  </a:lnTo>
                  <a:lnTo>
                    <a:pt x="57" y="25"/>
                  </a:lnTo>
                  <a:lnTo>
                    <a:pt x="57" y="24"/>
                  </a:lnTo>
                  <a:lnTo>
                    <a:pt x="56" y="22"/>
                  </a:lnTo>
                  <a:lnTo>
                    <a:pt x="57" y="21"/>
                  </a:lnTo>
                  <a:lnTo>
                    <a:pt x="59" y="19"/>
                  </a:lnTo>
                  <a:lnTo>
                    <a:pt x="60" y="17"/>
                  </a:lnTo>
                  <a:lnTo>
                    <a:pt x="60" y="13"/>
                  </a:lnTo>
                  <a:lnTo>
                    <a:pt x="60" y="12"/>
                  </a:lnTo>
                  <a:lnTo>
                    <a:pt x="60" y="9"/>
                  </a:lnTo>
                  <a:lnTo>
                    <a:pt x="61" y="7"/>
                  </a:lnTo>
                  <a:lnTo>
                    <a:pt x="62" y="6"/>
                  </a:lnTo>
                  <a:lnTo>
                    <a:pt x="56" y="4"/>
                  </a:lnTo>
                  <a:lnTo>
                    <a:pt x="55" y="4"/>
                  </a:lnTo>
                  <a:lnTo>
                    <a:pt x="54" y="4"/>
                  </a:lnTo>
                  <a:lnTo>
                    <a:pt x="52" y="3"/>
                  </a:lnTo>
                  <a:lnTo>
                    <a:pt x="51" y="3"/>
                  </a:lnTo>
                  <a:lnTo>
                    <a:pt x="50" y="1"/>
                  </a:lnTo>
                  <a:lnTo>
                    <a:pt x="48" y="1"/>
                  </a:lnTo>
                  <a:lnTo>
                    <a:pt x="46" y="0"/>
                  </a:lnTo>
                  <a:lnTo>
                    <a:pt x="45" y="1"/>
                  </a:lnTo>
                  <a:lnTo>
                    <a:pt x="44" y="3"/>
                  </a:lnTo>
                  <a:lnTo>
                    <a:pt x="44" y="6"/>
                  </a:lnTo>
                  <a:lnTo>
                    <a:pt x="43" y="7"/>
                  </a:lnTo>
                  <a:lnTo>
                    <a:pt x="42" y="6"/>
                  </a:lnTo>
                  <a:lnTo>
                    <a:pt x="42" y="5"/>
                  </a:lnTo>
                  <a:lnTo>
                    <a:pt x="41" y="4"/>
                  </a:lnTo>
                  <a:lnTo>
                    <a:pt x="40" y="3"/>
                  </a:lnTo>
                  <a:lnTo>
                    <a:pt x="39" y="3"/>
                  </a:lnTo>
                  <a:lnTo>
                    <a:pt x="38" y="4"/>
                  </a:lnTo>
                  <a:lnTo>
                    <a:pt x="37" y="4"/>
                  </a:lnTo>
                  <a:lnTo>
                    <a:pt x="36" y="4"/>
                  </a:lnTo>
                  <a:lnTo>
                    <a:pt x="36" y="3"/>
                  </a:lnTo>
                  <a:lnTo>
                    <a:pt x="36" y="2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31" y="0"/>
                  </a:lnTo>
                  <a:lnTo>
                    <a:pt x="30" y="0"/>
                  </a:lnTo>
                  <a:lnTo>
                    <a:pt x="29" y="1"/>
                  </a:lnTo>
                  <a:lnTo>
                    <a:pt x="28" y="2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6" y="8"/>
                  </a:lnTo>
                  <a:lnTo>
                    <a:pt x="25" y="8"/>
                  </a:lnTo>
                  <a:lnTo>
                    <a:pt x="24" y="8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20" y="9"/>
                  </a:lnTo>
                  <a:lnTo>
                    <a:pt x="18" y="9"/>
                  </a:lnTo>
                  <a:lnTo>
                    <a:pt x="15" y="9"/>
                  </a:lnTo>
                  <a:lnTo>
                    <a:pt x="15" y="11"/>
                  </a:lnTo>
                  <a:lnTo>
                    <a:pt x="15" y="12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4" y="16"/>
                  </a:lnTo>
                  <a:lnTo>
                    <a:pt x="13" y="21"/>
                  </a:lnTo>
                  <a:lnTo>
                    <a:pt x="11" y="24"/>
                  </a:lnTo>
                  <a:lnTo>
                    <a:pt x="8" y="26"/>
                  </a:lnTo>
                  <a:lnTo>
                    <a:pt x="6" y="27"/>
                  </a:lnTo>
                  <a:lnTo>
                    <a:pt x="8" y="28"/>
                  </a:lnTo>
                  <a:lnTo>
                    <a:pt x="11" y="30"/>
                  </a:lnTo>
                  <a:lnTo>
                    <a:pt x="12" y="31"/>
                  </a:lnTo>
                  <a:lnTo>
                    <a:pt x="12" y="32"/>
                  </a:lnTo>
                  <a:lnTo>
                    <a:pt x="12" y="34"/>
                  </a:lnTo>
                  <a:lnTo>
                    <a:pt x="11" y="35"/>
                  </a:lnTo>
                  <a:lnTo>
                    <a:pt x="8" y="35"/>
                  </a:lnTo>
                  <a:lnTo>
                    <a:pt x="7" y="36"/>
                  </a:lnTo>
                  <a:lnTo>
                    <a:pt x="6" y="37"/>
                  </a:lnTo>
                  <a:lnTo>
                    <a:pt x="5" y="41"/>
                  </a:lnTo>
                  <a:lnTo>
                    <a:pt x="3" y="45"/>
                  </a:lnTo>
                  <a:lnTo>
                    <a:pt x="3" y="46"/>
                  </a:lnTo>
                  <a:lnTo>
                    <a:pt x="1" y="48"/>
                  </a:lnTo>
                  <a:lnTo>
                    <a:pt x="0" y="48"/>
                  </a:lnTo>
                  <a:lnTo>
                    <a:pt x="0" y="49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3" y="52"/>
                  </a:lnTo>
                  <a:lnTo>
                    <a:pt x="6" y="51"/>
                  </a:lnTo>
                  <a:lnTo>
                    <a:pt x="7" y="51"/>
                  </a:lnTo>
                  <a:lnTo>
                    <a:pt x="8" y="51"/>
                  </a:lnTo>
                  <a:lnTo>
                    <a:pt x="10" y="52"/>
                  </a:lnTo>
                  <a:lnTo>
                    <a:pt x="11" y="52"/>
                  </a:lnTo>
                  <a:lnTo>
                    <a:pt x="13" y="51"/>
                  </a:lnTo>
                  <a:lnTo>
                    <a:pt x="14" y="52"/>
                  </a:lnTo>
                  <a:lnTo>
                    <a:pt x="14" y="53"/>
                  </a:lnTo>
                  <a:lnTo>
                    <a:pt x="14" y="54"/>
                  </a:lnTo>
                  <a:lnTo>
                    <a:pt x="14" y="55"/>
                  </a:lnTo>
                  <a:lnTo>
                    <a:pt x="13" y="55"/>
                  </a:lnTo>
                  <a:lnTo>
                    <a:pt x="13" y="56"/>
                  </a:lnTo>
                  <a:lnTo>
                    <a:pt x="14" y="57"/>
                  </a:lnTo>
                  <a:lnTo>
                    <a:pt x="15" y="57"/>
                  </a:lnTo>
                  <a:lnTo>
                    <a:pt x="16" y="58"/>
                  </a:lnTo>
                  <a:lnTo>
                    <a:pt x="17" y="58"/>
                  </a:lnTo>
                  <a:lnTo>
                    <a:pt x="18" y="58"/>
                  </a:lnTo>
                  <a:lnTo>
                    <a:pt x="19" y="58"/>
                  </a:lnTo>
                  <a:lnTo>
                    <a:pt x="19" y="59"/>
                  </a:lnTo>
                  <a:lnTo>
                    <a:pt x="20" y="60"/>
                  </a:lnTo>
                  <a:lnTo>
                    <a:pt x="21" y="60"/>
                  </a:lnTo>
                  <a:lnTo>
                    <a:pt x="22" y="60"/>
                  </a:lnTo>
                  <a:lnTo>
                    <a:pt x="23" y="61"/>
                  </a:lnTo>
                  <a:lnTo>
                    <a:pt x="23" y="62"/>
                  </a:lnTo>
                  <a:lnTo>
                    <a:pt x="23" y="64"/>
                  </a:lnTo>
                  <a:lnTo>
                    <a:pt x="23" y="65"/>
                  </a:lnTo>
                  <a:lnTo>
                    <a:pt x="23" y="69"/>
                  </a:lnTo>
                  <a:lnTo>
                    <a:pt x="24" y="69"/>
                  </a:lnTo>
                  <a:lnTo>
                    <a:pt x="25" y="69"/>
                  </a:lnTo>
                  <a:lnTo>
                    <a:pt x="25" y="68"/>
                  </a:lnTo>
                  <a:lnTo>
                    <a:pt x="25" y="67"/>
                  </a:lnTo>
                  <a:lnTo>
                    <a:pt x="25" y="66"/>
                  </a:lnTo>
                  <a:lnTo>
                    <a:pt x="26" y="65"/>
                  </a:lnTo>
                  <a:lnTo>
                    <a:pt x="27" y="65"/>
                  </a:lnTo>
                  <a:lnTo>
                    <a:pt x="30" y="67"/>
                  </a:lnTo>
                  <a:lnTo>
                    <a:pt x="34" y="66"/>
                  </a:lnTo>
                  <a:lnTo>
                    <a:pt x="34" y="65"/>
                  </a:lnTo>
                  <a:lnTo>
                    <a:pt x="32" y="62"/>
                  </a:lnTo>
                  <a:lnTo>
                    <a:pt x="31" y="61"/>
                  </a:lnTo>
                  <a:lnTo>
                    <a:pt x="31" y="60"/>
                  </a:lnTo>
                  <a:lnTo>
                    <a:pt x="32" y="60"/>
                  </a:lnTo>
                  <a:lnTo>
                    <a:pt x="33" y="60"/>
                  </a:lnTo>
                  <a:lnTo>
                    <a:pt x="35" y="61"/>
                  </a:lnTo>
                  <a:lnTo>
                    <a:pt x="35" y="60"/>
                  </a:lnTo>
                  <a:lnTo>
                    <a:pt x="36" y="56"/>
                  </a:lnTo>
                  <a:lnTo>
                    <a:pt x="37" y="54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53" name="Freeform 1036">
              <a:extLst>
                <a:ext uri="{FF2B5EF4-FFF2-40B4-BE49-F238E27FC236}">
                  <a16:creationId xmlns:a16="http://schemas.microsoft.com/office/drawing/2014/main" xmlns="" id="{95ACCA11-1E57-44A1-BE99-9287D3ED5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110" y="5164726"/>
              <a:ext cx="822770" cy="660836"/>
            </a:xfrm>
            <a:custGeom>
              <a:avLst/>
              <a:gdLst>
                <a:gd name="T0" fmla="*/ 2147483646 w 83"/>
                <a:gd name="T1" fmla="*/ 2147483646 h 65"/>
                <a:gd name="T2" fmla="*/ 2147483646 w 83"/>
                <a:gd name="T3" fmla="*/ 2147483646 h 65"/>
                <a:gd name="T4" fmla="*/ 2147483646 w 83"/>
                <a:gd name="T5" fmla="*/ 2147483646 h 65"/>
                <a:gd name="T6" fmla="*/ 2147483646 w 83"/>
                <a:gd name="T7" fmla="*/ 2147483646 h 65"/>
                <a:gd name="T8" fmla="*/ 2147483646 w 83"/>
                <a:gd name="T9" fmla="*/ 2147483646 h 65"/>
                <a:gd name="T10" fmla="*/ 2147483646 w 83"/>
                <a:gd name="T11" fmla="*/ 2147483646 h 65"/>
                <a:gd name="T12" fmla="*/ 2147483646 w 83"/>
                <a:gd name="T13" fmla="*/ 2147483646 h 65"/>
                <a:gd name="T14" fmla="*/ 2147483646 w 83"/>
                <a:gd name="T15" fmla="*/ 2147483646 h 65"/>
                <a:gd name="T16" fmla="*/ 2147483646 w 83"/>
                <a:gd name="T17" fmla="*/ 2147483646 h 65"/>
                <a:gd name="T18" fmla="*/ 2147483646 w 83"/>
                <a:gd name="T19" fmla="*/ 2147483646 h 65"/>
                <a:gd name="T20" fmla="*/ 2147483646 w 83"/>
                <a:gd name="T21" fmla="*/ 2147483646 h 65"/>
                <a:gd name="T22" fmla="*/ 2147483646 w 83"/>
                <a:gd name="T23" fmla="*/ 2147483646 h 65"/>
                <a:gd name="T24" fmla="*/ 2147483646 w 83"/>
                <a:gd name="T25" fmla="*/ 2147483646 h 65"/>
                <a:gd name="T26" fmla="*/ 2147483646 w 83"/>
                <a:gd name="T27" fmla="*/ 2147483646 h 65"/>
                <a:gd name="T28" fmla="*/ 2147483646 w 83"/>
                <a:gd name="T29" fmla="*/ 2147483646 h 65"/>
                <a:gd name="T30" fmla="*/ 2147483646 w 83"/>
                <a:gd name="T31" fmla="*/ 2147483646 h 65"/>
                <a:gd name="T32" fmla="*/ 2147483646 w 83"/>
                <a:gd name="T33" fmla="*/ 2147483646 h 65"/>
                <a:gd name="T34" fmla="*/ 2147483646 w 83"/>
                <a:gd name="T35" fmla="*/ 2147483646 h 65"/>
                <a:gd name="T36" fmla="*/ 2147483646 w 83"/>
                <a:gd name="T37" fmla="*/ 2147483646 h 65"/>
                <a:gd name="T38" fmla="*/ 2147483646 w 83"/>
                <a:gd name="T39" fmla="*/ 2147483646 h 65"/>
                <a:gd name="T40" fmla="*/ 2147483646 w 83"/>
                <a:gd name="T41" fmla="*/ 2147483646 h 65"/>
                <a:gd name="T42" fmla="*/ 2147483646 w 83"/>
                <a:gd name="T43" fmla="*/ 2147483646 h 65"/>
                <a:gd name="T44" fmla="*/ 2147483646 w 83"/>
                <a:gd name="T45" fmla="*/ 2147483646 h 65"/>
                <a:gd name="T46" fmla="*/ 2147483646 w 83"/>
                <a:gd name="T47" fmla="*/ 2147483646 h 65"/>
                <a:gd name="T48" fmla="*/ 2147483646 w 83"/>
                <a:gd name="T49" fmla="*/ 2147483646 h 65"/>
                <a:gd name="T50" fmla="*/ 2147483646 w 83"/>
                <a:gd name="T51" fmla="*/ 2147483646 h 65"/>
                <a:gd name="T52" fmla="*/ 2147483646 w 83"/>
                <a:gd name="T53" fmla="*/ 2147483646 h 65"/>
                <a:gd name="T54" fmla="*/ 2147483646 w 83"/>
                <a:gd name="T55" fmla="*/ 2147483646 h 65"/>
                <a:gd name="T56" fmla="*/ 2147483646 w 83"/>
                <a:gd name="T57" fmla="*/ 0 h 65"/>
                <a:gd name="T58" fmla="*/ 2147483646 w 83"/>
                <a:gd name="T59" fmla="*/ 2147483646 h 65"/>
                <a:gd name="T60" fmla="*/ 2147483646 w 83"/>
                <a:gd name="T61" fmla="*/ 2147483646 h 65"/>
                <a:gd name="T62" fmla="*/ 2147483646 w 83"/>
                <a:gd name="T63" fmla="*/ 2147483646 h 65"/>
                <a:gd name="T64" fmla="*/ 2147483646 w 83"/>
                <a:gd name="T65" fmla="*/ 2147483646 h 65"/>
                <a:gd name="T66" fmla="*/ 2147483646 w 83"/>
                <a:gd name="T67" fmla="*/ 2147483646 h 65"/>
                <a:gd name="T68" fmla="*/ 2147483646 w 83"/>
                <a:gd name="T69" fmla="*/ 2147483646 h 65"/>
                <a:gd name="T70" fmla="*/ 2147483646 w 83"/>
                <a:gd name="T71" fmla="*/ 2147483646 h 65"/>
                <a:gd name="T72" fmla="*/ 2147483646 w 83"/>
                <a:gd name="T73" fmla="*/ 2147483646 h 65"/>
                <a:gd name="T74" fmla="*/ 2147483646 w 83"/>
                <a:gd name="T75" fmla="*/ 2147483646 h 65"/>
                <a:gd name="T76" fmla="*/ 2147483646 w 83"/>
                <a:gd name="T77" fmla="*/ 2147483646 h 65"/>
                <a:gd name="T78" fmla="*/ 2147483646 w 83"/>
                <a:gd name="T79" fmla="*/ 2147483646 h 65"/>
                <a:gd name="T80" fmla="*/ 2147483646 w 83"/>
                <a:gd name="T81" fmla="*/ 2147483646 h 65"/>
                <a:gd name="T82" fmla="*/ 2147483646 w 83"/>
                <a:gd name="T83" fmla="*/ 2147483646 h 65"/>
                <a:gd name="T84" fmla="*/ 2147483646 w 83"/>
                <a:gd name="T85" fmla="*/ 2147483646 h 65"/>
                <a:gd name="T86" fmla="*/ 2147483646 w 83"/>
                <a:gd name="T87" fmla="*/ 2147483646 h 65"/>
                <a:gd name="T88" fmla="*/ 2147483646 w 83"/>
                <a:gd name="T89" fmla="*/ 2147483646 h 65"/>
                <a:gd name="T90" fmla="*/ 2147483646 w 83"/>
                <a:gd name="T91" fmla="*/ 2147483646 h 65"/>
                <a:gd name="T92" fmla="*/ 0 w 83"/>
                <a:gd name="T93" fmla="*/ 2147483646 h 65"/>
                <a:gd name="T94" fmla="*/ 2147483646 w 83"/>
                <a:gd name="T95" fmla="*/ 2147483646 h 65"/>
                <a:gd name="T96" fmla="*/ 2147483646 w 83"/>
                <a:gd name="T97" fmla="*/ 2147483646 h 65"/>
                <a:gd name="T98" fmla="*/ 2147483646 w 83"/>
                <a:gd name="T99" fmla="*/ 2147483646 h 65"/>
                <a:gd name="T100" fmla="*/ 2147483646 w 83"/>
                <a:gd name="T101" fmla="*/ 2147483646 h 65"/>
                <a:gd name="T102" fmla="*/ 2147483646 w 83"/>
                <a:gd name="T103" fmla="*/ 2147483646 h 65"/>
                <a:gd name="T104" fmla="*/ 2147483646 w 83"/>
                <a:gd name="T105" fmla="*/ 2147483646 h 65"/>
                <a:gd name="T106" fmla="*/ 2147483646 w 83"/>
                <a:gd name="T107" fmla="*/ 2147483646 h 65"/>
                <a:gd name="T108" fmla="*/ 2147483646 w 83"/>
                <a:gd name="T109" fmla="*/ 2147483646 h 65"/>
                <a:gd name="T110" fmla="*/ 2147483646 w 83"/>
                <a:gd name="T111" fmla="*/ 2147483646 h 65"/>
                <a:gd name="T112" fmla="*/ 2147483646 w 83"/>
                <a:gd name="T113" fmla="*/ 2147483646 h 65"/>
                <a:gd name="T114" fmla="*/ 2147483646 w 83"/>
                <a:gd name="T115" fmla="*/ 2147483646 h 6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3" h="65">
                  <a:moveTo>
                    <a:pt x="28" y="61"/>
                  </a:moveTo>
                  <a:lnTo>
                    <a:pt x="29" y="63"/>
                  </a:lnTo>
                  <a:lnTo>
                    <a:pt x="29" y="64"/>
                  </a:lnTo>
                  <a:lnTo>
                    <a:pt x="30" y="64"/>
                  </a:lnTo>
                  <a:lnTo>
                    <a:pt x="30" y="65"/>
                  </a:lnTo>
                  <a:lnTo>
                    <a:pt x="33" y="63"/>
                  </a:lnTo>
                  <a:lnTo>
                    <a:pt x="33" y="60"/>
                  </a:lnTo>
                  <a:lnTo>
                    <a:pt x="34" y="59"/>
                  </a:lnTo>
                  <a:lnTo>
                    <a:pt x="34" y="58"/>
                  </a:lnTo>
                  <a:lnTo>
                    <a:pt x="34" y="57"/>
                  </a:lnTo>
                  <a:lnTo>
                    <a:pt x="34" y="56"/>
                  </a:lnTo>
                  <a:lnTo>
                    <a:pt x="34" y="54"/>
                  </a:lnTo>
                  <a:lnTo>
                    <a:pt x="35" y="53"/>
                  </a:lnTo>
                  <a:lnTo>
                    <a:pt x="37" y="54"/>
                  </a:lnTo>
                  <a:lnTo>
                    <a:pt x="38" y="56"/>
                  </a:lnTo>
                  <a:lnTo>
                    <a:pt x="37" y="56"/>
                  </a:lnTo>
                  <a:lnTo>
                    <a:pt x="37" y="57"/>
                  </a:lnTo>
                  <a:lnTo>
                    <a:pt x="37" y="58"/>
                  </a:lnTo>
                  <a:lnTo>
                    <a:pt x="38" y="59"/>
                  </a:lnTo>
                  <a:lnTo>
                    <a:pt x="40" y="59"/>
                  </a:lnTo>
                  <a:lnTo>
                    <a:pt x="41" y="58"/>
                  </a:lnTo>
                  <a:lnTo>
                    <a:pt x="43" y="58"/>
                  </a:lnTo>
                  <a:lnTo>
                    <a:pt x="44" y="58"/>
                  </a:lnTo>
                  <a:lnTo>
                    <a:pt x="44" y="59"/>
                  </a:lnTo>
                  <a:lnTo>
                    <a:pt x="44" y="61"/>
                  </a:lnTo>
                  <a:lnTo>
                    <a:pt x="45" y="62"/>
                  </a:lnTo>
                  <a:lnTo>
                    <a:pt x="48" y="61"/>
                  </a:lnTo>
                  <a:lnTo>
                    <a:pt x="51" y="61"/>
                  </a:lnTo>
                  <a:lnTo>
                    <a:pt x="53" y="61"/>
                  </a:lnTo>
                  <a:lnTo>
                    <a:pt x="54" y="61"/>
                  </a:lnTo>
                  <a:lnTo>
                    <a:pt x="54" y="60"/>
                  </a:lnTo>
                  <a:lnTo>
                    <a:pt x="54" y="55"/>
                  </a:lnTo>
                  <a:lnTo>
                    <a:pt x="54" y="54"/>
                  </a:lnTo>
                  <a:lnTo>
                    <a:pt x="55" y="52"/>
                  </a:lnTo>
                  <a:lnTo>
                    <a:pt x="56" y="51"/>
                  </a:lnTo>
                  <a:lnTo>
                    <a:pt x="57" y="50"/>
                  </a:lnTo>
                  <a:lnTo>
                    <a:pt x="57" y="49"/>
                  </a:lnTo>
                  <a:lnTo>
                    <a:pt x="57" y="48"/>
                  </a:lnTo>
                  <a:lnTo>
                    <a:pt x="56" y="47"/>
                  </a:lnTo>
                  <a:lnTo>
                    <a:pt x="55" y="46"/>
                  </a:lnTo>
                  <a:lnTo>
                    <a:pt x="54" y="45"/>
                  </a:lnTo>
                  <a:lnTo>
                    <a:pt x="55" y="43"/>
                  </a:lnTo>
                  <a:lnTo>
                    <a:pt x="56" y="42"/>
                  </a:lnTo>
                  <a:lnTo>
                    <a:pt x="58" y="38"/>
                  </a:lnTo>
                  <a:lnTo>
                    <a:pt x="59" y="38"/>
                  </a:lnTo>
                  <a:lnTo>
                    <a:pt x="60" y="36"/>
                  </a:lnTo>
                  <a:lnTo>
                    <a:pt x="63" y="34"/>
                  </a:lnTo>
                  <a:lnTo>
                    <a:pt x="64" y="33"/>
                  </a:lnTo>
                  <a:lnTo>
                    <a:pt x="64" y="32"/>
                  </a:lnTo>
                  <a:lnTo>
                    <a:pt x="64" y="30"/>
                  </a:lnTo>
                  <a:lnTo>
                    <a:pt x="64" y="29"/>
                  </a:lnTo>
                  <a:lnTo>
                    <a:pt x="67" y="29"/>
                  </a:lnTo>
                  <a:lnTo>
                    <a:pt x="68" y="29"/>
                  </a:lnTo>
                  <a:lnTo>
                    <a:pt x="68" y="28"/>
                  </a:lnTo>
                  <a:lnTo>
                    <a:pt x="70" y="27"/>
                  </a:lnTo>
                  <a:lnTo>
                    <a:pt x="70" y="26"/>
                  </a:lnTo>
                  <a:lnTo>
                    <a:pt x="71" y="25"/>
                  </a:lnTo>
                  <a:lnTo>
                    <a:pt x="72" y="24"/>
                  </a:lnTo>
                  <a:lnTo>
                    <a:pt x="75" y="23"/>
                  </a:lnTo>
                  <a:lnTo>
                    <a:pt x="77" y="22"/>
                  </a:lnTo>
                  <a:lnTo>
                    <a:pt x="81" y="20"/>
                  </a:lnTo>
                  <a:lnTo>
                    <a:pt x="81" y="18"/>
                  </a:lnTo>
                  <a:lnTo>
                    <a:pt x="82" y="15"/>
                  </a:lnTo>
                  <a:lnTo>
                    <a:pt x="83" y="15"/>
                  </a:lnTo>
                  <a:lnTo>
                    <a:pt x="83" y="14"/>
                  </a:lnTo>
                  <a:lnTo>
                    <a:pt x="83" y="13"/>
                  </a:lnTo>
                  <a:lnTo>
                    <a:pt x="82" y="12"/>
                  </a:lnTo>
                  <a:lnTo>
                    <a:pt x="78" y="10"/>
                  </a:lnTo>
                  <a:lnTo>
                    <a:pt x="76" y="10"/>
                  </a:lnTo>
                  <a:lnTo>
                    <a:pt x="75" y="10"/>
                  </a:lnTo>
                  <a:lnTo>
                    <a:pt x="74" y="9"/>
                  </a:lnTo>
                  <a:lnTo>
                    <a:pt x="74" y="5"/>
                  </a:lnTo>
                  <a:lnTo>
                    <a:pt x="73" y="4"/>
                  </a:lnTo>
                  <a:lnTo>
                    <a:pt x="73" y="1"/>
                  </a:lnTo>
                  <a:lnTo>
                    <a:pt x="73" y="0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70" y="1"/>
                  </a:lnTo>
                  <a:lnTo>
                    <a:pt x="70" y="4"/>
                  </a:lnTo>
                  <a:lnTo>
                    <a:pt x="70" y="5"/>
                  </a:lnTo>
                  <a:lnTo>
                    <a:pt x="69" y="6"/>
                  </a:lnTo>
                  <a:lnTo>
                    <a:pt x="68" y="6"/>
                  </a:lnTo>
                  <a:lnTo>
                    <a:pt x="67" y="6"/>
                  </a:lnTo>
                  <a:lnTo>
                    <a:pt x="65" y="5"/>
                  </a:lnTo>
                  <a:lnTo>
                    <a:pt x="64" y="4"/>
                  </a:lnTo>
                  <a:lnTo>
                    <a:pt x="63" y="3"/>
                  </a:lnTo>
                  <a:lnTo>
                    <a:pt x="61" y="1"/>
                  </a:lnTo>
                  <a:lnTo>
                    <a:pt x="59" y="2"/>
                  </a:lnTo>
                  <a:lnTo>
                    <a:pt x="58" y="3"/>
                  </a:lnTo>
                  <a:lnTo>
                    <a:pt x="58" y="6"/>
                  </a:lnTo>
                  <a:lnTo>
                    <a:pt x="57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50" y="8"/>
                  </a:lnTo>
                  <a:lnTo>
                    <a:pt x="47" y="8"/>
                  </a:lnTo>
                  <a:lnTo>
                    <a:pt x="46" y="8"/>
                  </a:lnTo>
                  <a:lnTo>
                    <a:pt x="45" y="9"/>
                  </a:lnTo>
                  <a:lnTo>
                    <a:pt x="44" y="11"/>
                  </a:lnTo>
                  <a:lnTo>
                    <a:pt x="40" y="15"/>
                  </a:lnTo>
                  <a:lnTo>
                    <a:pt x="38" y="19"/>
                  </a:lnTo>
                  <a:lnTo>
                    <a:pt x="36" y="23"/>
                  </a:lnTo>
                  <a:lnTo>
                    <a:pt x="36" y="25"/>
                  </a:lnTo>
                  <a:lnTo>
                    <a:pt x="34" y="28"/>
                  </a:lnTo>
                  <a:lnTo>
                    <a:pt x="33" y="28"/>
                  </a:lnTo>
                  <a:lnTo>
                    <a:pt x="30" y="28"/>
                  </a:lnTo>
                  <a:lnTo>
                    <a:pt x="23" y="27"/>
                  </a:lnTo>
                  <a:lnTo>
                    <a:pt x="22" y="27"/>
                  </a:lnTo>
                  <a:lnTo>
                    <a:pt x="20" y="28"/>
                  </a:lnTo>
                  <a:lnTo>
                    <a:pt x="19" y="30"/>
                  </a:lnTo>
                  <a:lnTo>
                    <a:pt x="18" y="31"/>
                  </a:lnTo>
                  <a:lnTo>
                    <a:pt x="18" y="32"/>
                  </a:lnTo>
                  <a:lnTo>
                    <a:pt x="18" y="33"/>
                  </a:lnTo>
                  <a:lnTo>
                    <a:pt x="17" y="34"/>
                  </a:lnTo>
                  <a:lnTo>
                    <a:pt x="17" y="36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1" y="35"/>
                  </a:lnTo>
                  <a:lnTo>
                    <a:pt x="10" y="34"/>
                  </a:lnTo>
                  <a:lnTo>
                    <a:pt x="9" y="33"/>
                  </a:lnTo>
                  <a:lnTo>
                    <a:pt x="9" y="32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5" y="33"/>
                  </a:lnTo>
                  <a:lnTo>
                    <a:pt x="4" y="35"/>
                  </a:lnTo>
                  <a:lnTo>
                    <a:pt x="2" y="36"/>
                  </a:lnTo>
                  <a:lnTo>
                    <a:pt x="1" y="36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3" y="46"/>
                  </a:lnTo>
                  <a:lnTo>
                    <a:pt x="5" y="44"/>
                  </a:lnTo>
                  <a:lnTo>
                    <a:pt x="8" y="42"/>
                  </a:lnTo>
                  <a:lnTo>
                    <a:pt x="9" y="41"/>
                  </a:lnTo>
                  <a:lnTo>
                    <a:pt x="11" y="41"/>
                  </a:lnTo>
                  <a:lnTo>
                    <a:pt x="14" y="41"/>
                  </a:lnTo>
                  <a:lnTo>
                    <a:pt x="16" y="41"/>
                  </a:lnTo>
                  <a:lnTo>
                    <a:pt x="15" y="43"/>
                  </a:lnTo>
                  <a:lnTo>
                    <a:pt x="14" y="44"/>
                  </a:lnTo>
                  <a:lnTo>
                    <a:pt x="12" y="47"/>
                  </a:lnTo>
                  <a:lnTo>
                    <a:pt x="12" y="48"/>
                  </a:lnTo>
                  <a:lnTo>
                    <a:pt x="14" y="49"/>
                  </a:lnTo>
                  <a:lnTo>
                    <a:pt x="15" y="49"/>
                  </a:lnTo>
                  <a:lnTo>
                    <a:pt x="16" y="49"/>
                  </a:lnTo>
                  <a:lnTo>
                    <a:pt x="17" y="50"/>
                  </a:lnTo>
                  <a:lnTo>
                    <a:pt x="19" y="51"/>
                  </a:lnTo>
                  <a:lnTo>
                    <a:pt x="20" y="52"/>
                  </a:lnTo>
                  <a:lnTo>
                    <a:pt x="23" y="52"/>
                  </a:lnTo>
                  <a:lnTo>
                    <a:pt x="24" y="52"/>
                  </a:lnTo>
                  <a:lnTo>
                    <a:pt x="25" y="52"/>
                  </a:lnTo>
                  <a:lnTo>
                    <a:pt x="26" y="53"/>
                  </a:lnTo>
                  <a:lnTo>
                    <a:pt x="27" y="56"/>
                  </a:lnTo>
                  <a:lnTo>
                    <a:pt x="27" y="57"/>
                  </a:lnTo>
                  <a:lnTo>
                    <a:pt x="27" y="58"/>
                  </a:lnTo>
                  <a:lnTo>
                    <a:pt x="27" y="60"/>
                  </a:lnTo>
                  <a:lnTo>
                    <a:pt x="28" y="6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54" name="Freeform 1061">
              <a:extLst>
                <a:ext uri="{FF2B5EF4-FFF2-40B4-BE49-F238E27FC236}">
                  <a16:creationId xmlns:a16="http://schemas.microsoft.com/office/drawing/2014/main" xmlns="" id="{6BE3BBD2-EEF0-4260-BC9C-A1F66E975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877" y="4904995"/>
              <a:ext cx="760815" cy="675374"/>
            </a:xfrm>
            <a:custGeom>
              <a:avLst/>
              <a:gdLst>
                <a:gd name="T0" fmla="*/ 2147483646 w 74"/>
                <a:gd name="T1" fmla="*/ 2147483646 h 66"/>
                <a:gd name="T2" fmla="*/ 2147483646 w 74"/>
                <a:gd name="T3" fmla="*/ 2147483646 h 66"/>
                <a:gd name="T4" fmla="*/ 2147483646 w 74"/>
                <a:gd name="T5" fmla="*/ 2147483646 h 66"/>
                <a:gd name="T6" fmla="*/ 2147483646 w 74"/>
                <a:gd name="T7" fmla="*/ 2147483646 h 66"/>
                <a:gd name="T8" fmla="*/ 2147483646 w 74"/>
                <a:gd name="T9" fmla="*/ 2147483646 h 66"/>
                <a:gd name="T10" fmla="*/ 2147483646 w 74"/>
                <a:gd name="T11" fmla="*/ 2147483646 h 66"/>
                <a:gd name="T12" fmla="*/ 2147483646 w 74"/>
                <a:gd name="T13" fmla="*/ 2147483646 h 66"/>
                <a:gd name="T14" fmla="*/ 2147483646 w 74"/>
                <a:gd name="T15" fmla="*/ 2147483646 h 66"/>
                <a:gd name="T16" fmla="*/ 2147483646 w 74"/>
                <a:gd name="T17" fmla="*/ 2147483646 h 66"/>
                <a:gd name="T18" fmla="*/ 2147483646 w 74"/>
                <a:gd name="T19" fmla="*/ 2147483646 h 66"/>
                <a:gd name="T20" fmla="*/ 2147483646 w 74"/>
                <a:gd name="T21" fmla="*/ 2147483646 h 66"/>
                <a:gd name="T22" fmla="*/ 2147483646 w 74"/>
                <a:gd name="T23" fmla="*/ 2147483646 h 66"/>
                <a:gd name="T24" fmla="*/ 2147483646 w 74"/>
                <a:gd name="T25" fmla="*/ 2147483646 h 66"/>
                <a:gd name="T26" fmla="*/ 2147483646 w 74"/>
                <a:gd name="T27" fmla="*/ 2147483646 h 66"/>
                <a:gd name="T28" fmla="*/ 2147483646 w 74"/>
                <a:gd name="T29" fmla="*/ 2147483646 h 66"/>
                <a:gd name="T30" fmla="*/ 2147483646 w 74"/>
                <a:gd name="T31" fmla="*/ 2147483646 h 66"/>
                <a:gd name="T32" fmla="*/ 2147483646 w 74"/>
                <a:gd name="T33" fmla="*/ 2147483646 h 66"/>
                <a:gd name="T34" fmla="*/ 2147483646 w 74"/>
                <a:gd name="T35" fmla="*/ 2147483646 h 66"/>
                <a:gd name="T36" fmla="*/ 2147483646 w 74"/>
                <a:gd name="T37" fmla="*/ 2147483646 h 66"/>
                <a:gd name="T38" fmla="*/ 2147483646 w 74"/>
                <a:gd name="T39" fmla="*/ 2147483646 h 66"/>
                <a:gd name="T40" fmla="*/ 2147483646 w 74"/>
                <a:gd name="T41" fmla="*/ 2147483646 h 66"/>
                <a:gd name="T42" fmla="*/ 2147483646 w 74"/>
                <a:gd name="T43" fmla="*/ 2147483646 h 66"/>
                <a:gd name="T44" fmla="*/ 2147483646 w 74"/>
                <a:gd name="T45" fmla="*/ 2147483646 h 66"/>
                <a:gd name="T46" fmla="*/ 2147483646 w 74"/>
                <a:gd name="T47" fmla="*/ 2147483646 h 66"/>
                <a:gd name="T48" fmla="*/ 2147483646 w 74"/>
                <a:gd name="T49" fmla="*/ 2147483646 h 66"/>
                <a:gd name="T50" fmla="*/ 2147483646 w 74"/>
                <a:gd name="T51" fmla="*/ 2147483646 h 66"/>
                <a:gd name="T52" fmla="*/ 2147483646 w 74"/>
                <a:gd name="T53" fmla="*/ 2147483646 h 66"/>
                <a:gd name="T54" fmla="*/ 2147483646 w 74"/>
                <a:gd name="T55" fmla="*/ 2147483646 h 66"/>
                <a:gd name="T56" fmla="*/ 2147483646 w 74"/>
                <a:gd name="T57" fmla="*/ 2147483646 h 66"/>
                <a:gd name="T58" fmla="*/ 2147483646 w 74"/>
                <a:gd name="T59" fmla="*/ 2147483646 h 66"/>
                <a:gd name="T60" fmla="*/ 2147483646 w 74"/>
                <a:gd name="T61" fmla="*/ 0 h 66"/>
                <a:gd name="T62" fmla="*/ 2147483646 w 74"/>
                <a:gd name="T63" fmla="*/ 2147483646 h 66"/>
                <a:gd name="T64" fmla="*/ 2147483646 w 74"/>
                <a:gd name="T65" fmla="*/ 2147483646 h 66"/>
                <a:gd name="T66" fmla="*/ 2147483646 w 74"/>
                <a:gd name="T67" fmla="*/ 2147483646 h 66"/>
                <a:gd name="T68" fmla="*/ 2147483646 w 74"/>
                <a:gd name="T69" fmla="*/ 2147483646 h 66"/>
                <a:gd name="T70" fmla="*/ 2147483646 w 74"/>
                <a:gd name="T71" fmla="*/ 2147483646 h 66"/>
                <a:gd name="T72" fmla="*/ 2147483646 w 74"/>
                <a:gd name="T73" fmla="*/ 2147483646 h 66"/>
                <a:gd name="T74" fmla="*/ 2147483646 w 74"/>
                <a:gd name="T75" fmla="*/ 2147483646 h 66"/>
                <a:gd name="T76" fmla="*/ 2147483646 w 74"/>
                <a:gd name="T77" fmla="*/ 2147483646 h 66"/>
                <a:gd name="T78" fmla="*/ 2147483646 w 74"/>
                <a:gd name="T79" fmla="*/ 2147483646 h 66"/>
                <a:gd name="T80" fmla="*/ 2147483646 w 74"/>
                <a:gd name="T81" fmla="*/ 2147483646 h 66"/>
                <a:gd name="T82" fmla="*/ 2147483646 w 74"/>
                <a:gd name="T83" fmla="*/ 2147483646 h 66"/>
                <a:gd name="T84" fmla="*/ 2147483646 w 74"/>
                <a:gd name="T85" fmla="*/ 2147483646 h 66"/>
                <a:gd name="T86" fmla="*/ 0 w 74"/>
                <a:gd name="T87" fmla="*/ 2147483646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74" h="66">
                  <a:moveTo>
                    <a:pt x="0" y="39"/>
                  </a:moveTo>
                  <a:lnTo>
                    <a:pt x="1" y="40"/>
                  </a:lnTo>
                  <a:lnTo>
                    <a:pt x="4" y="42"/>
                  </a:lnTo>
                  <a:lnTo>
                    <a:pt x="4" y="43"/>
                  </a:lnTo>
                  <a:lnTo>
                    <a:pt x="5" y="45"/>
                  </a:lnTo>
                  <a:lnTo>
                    <a:pt x="5" y="46"/>
                  </a:lnTo>
                  <a:lnTo>
                    <a:pt x="5" y="50"/>
                  </a:lnTo>
                  <a:lnTo>
                    <a:pt x="7" y="50"/>
                  </a:lnTo>
                  <a:lnTo>
                    <a:pt x="8" y="51"/>
                  </a:lnTo>
                  <a:lnTo>
                    <a:pt x="9" y="51"/>
                  </a:lnTo>
                  <a:lnTo>
                    <a:pt x="11" y="53"/>
                  </a:lnTo>
                  <a:lnTo>
                    <a:pt x="13" y="53"/>
                  </a:lnTo>
                  <a:lnTo>
                    <a:pt x="15" y="54"/>
                  </a:lnTo>
                  <a:lnTo>
                    <a:pt x="19" y="54"/>
                  </a:lnTo>
                  <a:lnTo>
                    <a:pt x="20" y="55"/>
                  </a:lnTo>
                  <a:lnTo>
                    <a:pt x="22" y="55"/>
                  </a:lnTo>
                  <a:lnTo>
                    <a:pt x="23" y="55"/>
                  </a:lnTo>
                  <a:lnTo>
                    <a:pt x="25" y="55"/>
                  </a:lnTo>
                  <a:lnTo>
                    <a:pt x="26" y="55"/>
                  </a:lnTo>
                  <a:lnTo>
                    <a:pt x="26" y="56"/>
                  </a:lnTo>
                  <a:lnTo>
                    <a:pt x="27" y="57"/>
                  </a:lnTo>
                  <a:lnTo>
                    <a:pt x="27" y="60"/>
                  </a:lnTo>
                  <a:lnTo>
                    <a:pt x="28" y="61"/>
                  </a:lnTo>
                  <a:lnTo>
                    <a:pt x="30" y="64"/>
                  </a:lnTo>
                  <a:lnTo>
                    <a:pt x="32" y="65"/>
                  </a:lnTo>
                  <a:lnTo>
                    <a:pt x="33" y="65"/>
                  </a:lnTo>
                  <a:lnTo>
                    <a:pt x="37" y="66"/>
                  </a:lnTo>
                  <a:lnTo>
                    <a:pt x="38" y="66"/>
                  </a:lnTo>
                  <a:lnTo>
                    <a:pt x="39" y="65"/>
                  </a:lnTo>
                  <a:lnTo>
                    <a:pt x="44" y="63"/>
                  </a:lnTo>
                  <a:lnTo>
                    <a:pt x="47" y="60"/>
                  </a:lnTo>
                  <a:lnTo>
                    <a:pt x="49" y="59"/>
                  </a:lnTo>
                  <a:lnTo>
                    <a:pt x="51" y="58"/>
                  </a:lnTo>
                  <a:lnTo>
                    <a:pt x="52" y="57"/>
                  </a:lnTo>
                  <a:lnTo>
                    <a:pt x="52" y="54"/>
                  </a:lnTo>
                  <a:lnTo>
                    <a:pt x="51" y="52"/>
                  </a:lnTo>
                  <a:lnTo>
                    <a:pt x="51" y="51"/>
                  </a:lnTo>
                  <a:lnTo>
                    <a:pt x="53" y="50"/>
                  </a:lnTo>
                  <a:lnTo>
                    <a:pt x="56" y="50"/>
                  </a:lnTo>
                  <a:lnTo>
                    <a:pt x="57" y="50"/>
                  </a:lnTo>
                  <a:lnTo>
                    <a:pt x="59" y="49"/>
                  </a:lnTo>
                  <a:lnTo>
                    <a:pt x="60" y="48"/>
                  </a:lnTo>
                  <a:lnTo>
                    <a:pt x="61" y="48"/>
                  </a:lnTo>
                  <a:lnTo>
                    <a:pt x="64" y="47"/>
                  </a:lnTo>
                  <a:lnTo>
                    <a:pt x="65" y="47"/>
                  </a:lnTo>
                  <a:lnTo>
                    <a:pt x="66" y="46"/>
                  </a:lnTo>
                  <a:lnTo>
                    <a:pt x="66" y="44"/>
                  </a:lnTo>
                  <a:lnTo>
                    <a:pt x="65" y="42"/>
                  </a:lnTo>
                  <a:lnTo>
                    <a:pt x="64" y="42"/>
                  </a:lnTo>
                  <a:lnTo>
                    <a:pt x="63" y="42"/>
                  </a:lnTo>
                  <a:lnTo>
                    <a:pt x="62" y="41"/>
                  </a:lnTo>
                  <a:lnTo>
                    <a:pt x="62" y="40"/>
                  </a:lnTo>
                  <a:lnTo>
                    <a:pt x="62" y="39"/>
                  </a:lnTo>
                  <a:lnTo>
                    <a:pt x="62" y="38"/>
                  </a:lnTo>
                  <a:lnTo>
                    <a:pt x="63" y="38"/>
                  </a:lnTo>
                  <a:lnTo>
                    <a:pt x="65" y="36"/>
                  </a:lnTo>
                  <a:lnTo>
                    <a:pt x="65" y="35"/>
                  </a:lnTo>
                  <a:lnTo>
                    <a:pt x="67" y="31"/>
                  </a:lnTo>
                  <a:lnTo>
                    <a:pt x="68" y="27"/>
                  </a:lnTo>
                  <a:lnTo>
                    <a:pt x="69" y="26"/>
                  </a:lnTo>
                  <a:lnTo>
                    <a:pt x="70" y="25"/>
                  </a:lnTo>
                  <a:lnTo>
                    <a:pt x="73" y="25"/>
                  </a:lnTo>
                  <a:lnTo>
                    <a:pt x="74" y="24"/>
                  </a:lnTo>
                  <a:lnTo>
                    <a:pt x="74" y="22"/>
                  </a:lnTo>
                  <a:lnTo>
                    <a:pt x="74" y="21"/>
                  </a:lnTo>
                  <a:lnTo>
                    <a:pt x="73" y="20"/>
                  </a:lnTo>
                  <a:lnTo>
                    <a:pt x="70" y="18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6" y="16"/>
                  </a:lnTo>
                  <a:lnTo>
                    <a:pt x="65" y="16"/>
                  </a:lnTo>
                  <a:lnTo>
                    <a:pt x="64" y="16"/>
                  </a:lnTo>
                  <a:lnTo>
                    <a:pt x="63" y="16"/>
                  </a:lnTo>
                  <a:lnTo>
                    <a:pt x="62" y="16"/>
                  </a:lnTo>
                  <a:lnTo>
                    <a:pt x="61" y="14"/>
                  </a:lnTo>
                  <a:lnTo>
                    <a:pt x="61" y="11"/>
                  </a:lnTo>
                  <a:lnTo>
                    <a:pt x="59" y="11"/>
                  </a:lnTo>
                  <a:lnTo>
                    <a:pt x="57" y="12"/>
                  </a:lnTo>
                  <a:lnTo>
                    <a:pt x="56" y="12"/>
                  </a:lnTo>
                  <a:lnTo>
                    <a:pt x="55" y="11"/>
                  </a:lnTo>
                  <a:lnTo>
                    <a:pt x="54" y="10"/>
                  </a:lnTo>
                  <a:lnTo>
                    <a:pt x="53" y="8"/>
                  </a:lnTo>
                  <a:lnTo>
                    <a:pt x="54" y="5"/>
                  </a:lnTo>
                  <a:lnTo>
                    <a:pt x="54" y="3"/>
                  </a:lnTo>
                  <a:lnTo>
                    <a:pt x="55" y="1"/>
                  </a:lnTo>
                  <a:lnTo>
                    <a:pt x="50" y="0"/>
                  </a:lnTo>
                  <a:lnTo>
                    <a:pt x="48" y="0"/>
                  </a:lnTo>
                  <a:lnTo>
                    <a:pt x="47" y="1"/>
                  </a:lnTo>
                  <a:lnTo>
                    <a:pt x="46" y="4"/>
                  </a:lnTo>
                  <a:lnTo>
                    <a:pt x="45" y="5"/>
                  </a:lnTo>
                  <a:lnTo>
                    <a:pt x="44" y="6"/>
                  </a:lnTo>
                  <a:lnTo>
                    <a:pt x="40" y="8"/>
                  </a:lnTo>
                  <a:lnTo>
                    <a:pt x="36" y="8"/>
                  </a:lnTo>
                  <a:lnTo>
                    <a:pt x="30" y="7"/>
                  </a:lnTo>
                  <a:lnTo>
                    <a:pt x="27" y="6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20" y="6"/>
                  </a:lnTo>
                  <a:lnTo>
                    <a:pt x="17" y="11"/>
                  </a:lnTo>
                  <a:lnTo>
                    <a:pt x="19" y="13"/>
                  </a:lnTo>
                  <a:lnTo>
                    <a:pt x="20" y="16"/>
                  </a:lnTo>
                  <a:lnTo>
                    <a:pt x="21" y="17"/>
                  </a:lnTo>
                  <a:lnTo>
                    <a:pt x="21" y="18"/>
                  </a:lnTo>
                  <a:lnTo>
                    <a:pt x="20" y="19"/>
                  </a:lnTo>
                  <a:lnTo>
                    <a:pt x="19" y="22"/>
                  </a:lnTo>
                  <a:lnTo>
                    <a:pt x="15" y="25"/>
                  </a:lnTo>
                  <a:lnTo>
                    <a:pt x="14" y="28"/>
                  </a:lnTo>
                  <a:lnTo>
                    <a:pt x="14" y="29"/>
                  </a:lnTo>
                  <a:lnTo>
                    <a:pt x="14" y="30"/>
                  </a:lnTo>
                  <a:lnTo>
                    <a:pt x="15" y="34"/>
                  </a:lnTo>
                  <a:lnTo>
                    <a:pt x="13" y="34"/>
                  </a:lnTo>
                  <a:lnTo>
                    <a:pt x="12" y="34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0" y="30"/>
                  </a:lnTo>
                  <a:lnTo>
                    <a:pt x="7" y="30"/>
                  </a:lnTo>
                  <a:lnTo>
                    <a:pt x="4" y="31"/>
                  </a:lnTo>
                  <a:lnTo>
                    <a:pt x="3" y="32"/>
                  </a:lnTo>
                  <a:lnTo>
                    <a:pt x="3" y="34"/>
                  </a:lnTo>
                  <a:lnTo>
                    <a:pt x="2" y="37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55" name="Полилиния 981">
              <a:extLst>
                <a:ext uri="{FF2B5EF4-FFF2-40B4-BE49-F238E27FC236}">
                  <a16:creationId xmlns:a16="http://schemas.microsoft.com/office/drawing/2014/main" xmlns="" id="{AD4C45FE-8DBC-4FB4-9C87-F9A6516D68BD}"/>
                </a:ext>
              </a:extLst>
            </p:cNvPr>
            <p:cNvSpPr/>
            <p:nvPr/>
          </p:nvSpPr>
          <p:spPr>
            <a:xfrm>
              <a:off x="4617578" y="3111722"/>
              <a:ext cx="544255" cy="456049"/>
            </a:xfrm>
            <a:custGeom>
              <a:avLst/>
              <a:gdLst>
                <a:gd name="connsiteX0" fmla="*/ 177800 w 571500"/>
                <a:gd name="connsiteY0" fmla="*/ 136525 h 431800"/>
                <a:gd name="connsiteX1" fmla="*/ 168275 w 571500"/>
                <a:gd name="connsiteY1" fmla="*/ 120650 h 431800"/>
                <a:gd name="connsiteX2" fmla="*/ 174625 w 571500"/>
                <a:gd name="connsiteY2" fmla="*/ 69850 h 431800"/>
                <a:gd name="connsiteX3" fmla="*/ 184150 w 571500"/>
                <a:gd name="connsiteY3" fmla="*/ 47625 h 431800"/>
                <a:gd name="connsiteX4" fmla="*/ 241300 w 571500"/>
                <a:gd name="connsiteY4" fmla="*/ 34925 h 431800"/>
                <a:gd name="connsiteX5" fmla="*/ 250825 w 571500"/>
                <a:gd name="connsiteY5" fmla="*/ 41275 h 431800"/>
                <a:gd name="connsiteX6" fmla="*/ 254000 w 571500"/>
                <a:gd name="connsiteY6" fmla="*/ 28575 h 431800"/>
                <a:gd name="connsiteX7" fmla="*/ 266700 w 571500"/>
                <a:gd name="connsiteY7" fmla="*/ 0 h 431800"/>
                <a:gd name="connsiteX8" fmla="*/ 273050 w 571500"/>
                <a:gd name="connsiteY8" fmla="*/ 9525 h 431800"/>
                <a:gd name="connsiteX9" fmla="*/ 276225 w 571500"/>
                <a:gd name="connsiteY9" fmla="*/ 19050 h 431800"/>
                <a:gd name="connsiteX10" fmla="*/ 295275 w 571500"/>
                <a:gd name="connsiteY10" fmla="*/ 28575 h 431800"/>
                <a:gd name="connsiteX11" fmla="*/ 304800 w 571500"/>
                <a:gd name="connsiteY11" fmla="*/ 34925 h 431800"/>
                <a:gd name="connsiteX12" fmla="*/ 317500 w 571500"/>
                <a:gd name="connsiteY12" fmla="*/ 60325 h 431800"/>
                <a:gd name="connsiteX13" fmla="*/ 336550 w 571500"/>
                <a:gd name="connsiteY13" fmla="*/ 76200 h 431800"/>
                <a:gd name="connsiteX14" fmla="*/ 349250 w 571500"/>
                <a:gd name="connsiteY14" fmla="*/ 95250 h 431800"/>
                <a:gd name="connsiteX15" fmla="*/ 352425 w 571500"/>
                <a:gd name="connsiteY15" fmla="*/ 104775 h 431800"/>
                <a:gd name="connsiteX16" fmla="*/ 371475 w 571500"/>
                <a:gd name="connsiteY16" fmla="*/ 123825 h 431800"/>
                <a:gd name="connsiteX17" fmla="*/ 377825 w 571500"/>
                <a:gd name="connsiteY17" fmla="*/ 133350 h 431800"/>
                <a:gd name="connsiteX18" fmla="*/ 415925 w 571500"/>
                <a:gd name="connsiteY18" fmla="*/ 152400 h 431800"/>
                <a:gd name="connsiteX19" fmla="*/ 425450 w 571500"/>
                <a:gd name="connsiteY19" fmla="*/ 158750 h 431800"/>
                <a:gd name="connsiteX20" fmla="*/ 479425 w 571500"/>
                <a:gd name="connsiteY20" fmla="*/ 168275 h 431800"/>
                <a:gd name="connsiteX21" fmla="*/ 498475 w 571500"/>
                <a:gd name="connsiteY21" fmla="*/ 171450 h 431800"/>
                <a:gd name="connsiteX22" fmla="*/ 520700 w 571500"/>
                <a:gd name="connsiteY22" fmla="*/ 174625 h 431800"/>
                <a:gd name="connsiteX23" fmla="*/ 539750 w 571500"/>
                <a:gd name="connsiteY23" fmla="*/ 184150 h 431800"/>
                <a:gd name="connsiteX24" fmla="*/ 558800 w 571500"/>
                <a:gd name="connsiteY24" fmla="*/ 193675 h 431800"/>
                <a:gd name="connsiteX25" fmla="*/ 561975 w 571500"/>
                <a:gd name="connsiteY25" fmla="*/ 203200 h 431800"/>
                <a:gd name="connsiteX26" fmla="*/ 568325 w 571500"/>
                <a:gd name="connsiteY26" fmla="*/ 212725 h 431800"/>
                <a:gd name="connsiteX27" fmla="*/ 571500 w 571500"/>
                <a:gd name="connsiteY27" fmla="*/ 231775 h 431800"/>
                <a:gd name="connsiteX28" fmla="*/ 568325 w 571500"/>
                <a:gd name="connsiteY28" fmla="*/ 250825 h 431800"/>
                <a:gd name="connsiteX29" fmla="*/ 546100 w 571500"/>
                <a:gd name="connsiteY29" fmla="*/ 276225 h 431800"/>
                <a:gd name="connsiteX30" fmla="*/ 539750 w 571500"/>
                <a:gd name="connsiteY30" fmla="*/ 285750 h 431800"/>
                <a:gd name="connsiteX31" fmla="*/ 536575 w 571500"/>
                <a:gd name="connsiteY31" fmla="*/ 301625 h 431800"/>
                <a:gd name="connsiteX32" fmla="*/ 517525 w 571500"/>
                <a:gd name="connsiteY32" fmla="*/ 327025 h 431800"/>
                <a:gd name="connsiteX33" fmla="*/ 501650 w 571500"/>
                <a:gd name="connsiteY33" fmla="*/ 330200 h 431800"/>
                <a:gd name="connsiteX34" fmla="*/ 498475 w 571500"/>
                <a:gd name="connsiteY34" fmla="*/ 346075 h 431800"/>
                <a:gd name="connsiteX35" fmla="*/ 488950 w 571500"/>
                <a:gd name="connsiteY35" fmla="*/ 352425 h 431800"/>
                <a:gd name="connsiteX36" fmla="*/ 469900 w 571500"/>
                <a:gd name="connsiteY36" fmla="*/ 358775 h 431800"/>
                <a:gd name="connsiteX37" fmla="*/ 460375 w 571500"/>
                <a:gd name="connsiteY37" fmla="*/ 361950 h 431800"/>
                <a:gd name="connsiteX38" fmla="*/ 441325 w 571500"/>
                <a:gd name="connsiteY38" fmla="*/ 374650 h 431800"/>
                <a:gd name="connsiteX39" fmla="*/ 431800 w 571500"/>
                <a:gd name="connsiteY39" fmla="*/ 381000 h 431800"/>
                <a:gd name="connsiteX40" fmla="*/ 415925 w 571500"/>
                <a:gd name="connsiteY40" fmla="*/ 396875 h 431800"/>
                <a:gd name="connsiteX41" fmla="*/ 403225 w 571500"/>
                <a:gd name="connsiteY41" fmla="*/ 406400 h 431800"/>
                <a:gd name="connsiteX42" fmla="*/ 384175 w 571500"/>
                <a:gd name="connsiteY42" fmla="*/ 412750 h 431800"/>
                <a:gd name="connsiteX43" fmla="*/ 371475 w 571500"/>
                <a:gd name="connsiteY43" fmla="*/ 384175 h 431800"/>
                <a:gd name="connsiteX44" fmla="*/ 361950 w 571500"/>
                <a:gd name="connsiteY44" fmla="*/ 377825 h 431800"/>
                <a:gd name="connsiteX45" fmla="*/ 330200 w 571500"/>
                <a:gd name="connsiteY45" fmla="*/ 387350 h 431800"/>
                <a:gd name="connsiteX46" fmla="*/ 301625 w 571500"/>
                <a:gd name="connsiteY46" fmla="*/ 406400 h 431800"/>
                <a:gd name="connsiteX47" fmla="*/ 292100 w 571500"/>
                <a:gd name="connsiteY47" fmla="*/ 412750 h 431800"/>
                <a:gd name="connsiteX48" fmla="*/ 282575 w 571500"/>
                <a:gd name="connsiteY48" fmla="*/ 415925 h 431800"/>
                <a:gd name="connsiteX49" fmla="*/ 263525 w 571500"/>
                <a:gd name="connsiteY49" fmla="*/ 425450 h 431800"/>
                <a:gd name="connsiteX50" fmla="*/ 238125 w 571500"/>
                <a:gd name="connsiteY50" fmla="*/ 431800 h 431800"/>
                <a:gd name="connsiteX51" fmla="*/ 212725 w 571500"/>
                <a:gd name="connsiteY51" fmla="*/ 425450 h 431800"/>
                <a:gd name="connsiteX52" fmla="*/ 158750 w 571500"/>
                <a:gd name="connsiteY52" fmla="*/ 415925 h 431800"/>
                <a:gd name="connsiteX53" fmla="*/ 165100 w 571500"/>
                <a:gd name="connsiteY53" fmla="*/ 384175 h 431800"/>
                <a:gd name="connsiteX54" fmla="*/ 171450 w 571500"/>
                <a:gd name="connsiteY54" fmla="*/ 365125 h 431800"/>
                <a:gd name="connsiteX55" fmla="*/ 180975 w 571500"/>
                <a:gd name="connsiteY55" fmla="*/ 358775 h 431800"/>
                <a:gd name="connsiteX56" fmla="*/ 184150 w 571500"/>
                <a:gd name="connsiteY56" fmla="*/ 349250 h 431800"/>
                <a:gd name="connsiteX57" fmla="*/ 206375 w 571500"/>
                <a:gd name="connsiteY57" fmla="*/ 320675 h 431800"/>
                <a:gd name="connsiteX58" fmla="*/ 209550 w 571500"/>
                <a:gd name="connsiteY58" fmla="*/ 307975 h 431800"/>
                <a:gd name="connsiteX59" fmla="*/ 187325 w 571500"/>
                <a:gd name="connsiteY59" fmla="*/ 298450 h 431800"/>
                <a:gd name="connsiteX60" fmla="*/ 184150 w 571500"/>
                <a:gd name="connsiteY60" fmla="*/ 288925 h 431800"/>
                <a:gd name="connsiteX61" fmla="*/ 193675 w 571500"/>
                <a:gd name="connsiteY61" fmla="*/ 276225 h 431800"/>
                <a:gd name="connsiteX62" fmla="*/ 209550 w 571500"/>
                <a:gd name="connsiteY62" fmla="*/ 257175 h 431800"/>
                <a:gd name="connsiteX63" fmla="*/ 219075 w 571500"/>
                <a:gd name="connsiteY63" fmla="*/ 254000 h 431800"/>
                <a:gd name="connsiteX64" fmla="*/ 228600 w 571500"/>
                <a:gd name="connsiteY64" fmla="*/ 244475 h 431800"/>
                <a:gd name="connsiteX65" fmla="*/ 215900 w 571500"/>
                <a:gd name="connsiteY65" fmla="*/ 228600 h 431800"/>
                <a:gd name="connsiteX66" fmla="*/ 209550 w 571500"/>
                <a:gd name="connsiteY66" fmla="*/ 219075 h 431800"/>
                <a:gd name="connsiteX67" fmla="*/ 180975 w 571500"/>
                <a:gd name="connsiteY67" fmla="*/ 206375 h 431800"/>
                <a:gd name="connsiteX68" fmla="*/ 168275 w 571500"/>
                <a:gd name="connsiteY68" fmla="*/ 209550 h 431800"/>
                <a:gd name="connsiteX69" fmla="*/ 155575 w 571500"/>
                <a:gd name="connsiteY69" fmla="*/ 215900 h 431800"/>
                <a:gd name="connsiteX70" fmla="*/ 130175 w 571500"/>
                <a:gd name="connsiteY70" fmla="*/ 212725 h 431800"/>
                <a:gd name="connsiteX71" fmla="*/ 92075 w 571500"/>
                <a:gd name="connsiteY71" fmla="*/ 206375 h 431800"/>
                <a:gd name="connsiteX72" fmla="*/ 85725 w 571500"/>
                <a:gd name="connsiteY72" fmla="*/ 187325 h 431800"/>
                <a:gd name="connsiteX73" fmla="*/ 82550 w 571500"/>
                <a:gd name="connsiteY73" fmla="*/ 177800 h 431800"/>
                <a:gd name="connsiteX74" fmla="*/ 19050 w 571500"/>
                <a:gd name="connsiteY74" fmla="*/ 171450 h 431800"/>
                <a:gd name="connsiteX75" fmla="*/ 9525 w 571500"/>
                <a:gd name="connsiteY75" fmla="*/ 168275 h 431800"/>
                <a:gd name="connsiteX76" fmla="*/ 6350 w 571500"/>
                <a:gd name="connsiteY76" fmla="*/ 158750 h 431800"/>
                <a:gd name="connsiteX77" fmla="*/ 0 w 571500"/>
                <a:gd name="connsiteY77" fmla="*/ 149225 h 431800"/>
                <a:gd name="connsiteX78" fmla="*/ 9525 w 571500"/>
                <a:gd name="connsiteY78" fmla="*/ 123825 h 431800"/>
                <a:gd name="connsiteX79" fmla="*/ 19050 w 571500"/>
                <a:gd name="connsiteY79" fmla="*/ 117475 h 431800"/>
                <a:gd name="connsiteX80" fmla="*/ 60325 w 571500"/>
                <a:gd name="connsiteY80" fmla="*/ 120650 h 431800"/>
                <a:gd name="connsiteX81" fmla="*/ 82550 w 571500"/>
                <a:gd name="connsiteY81" fmla="*/ 130175 h 431800"/>
                <a:gd name="connsiteX82" fmla="*/ 177800 w 571500"/>
                <a:gd name="connsiteY82" fmla="*/ 136525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71500" h="431800">
                  <a:moveTo>
                    <a:pt x="177800" y="136525"/>
                  </a:moveTo>
                  <a:cubicBezTo>
                    <a:pt x="192087" y="134938"/>
                    <a:pt x="168569" y="126814"/>
                    <a:pt x="168275" y="120650"/>
                  </a:cubicBezTo>
                  <a:cubicBezTo>
                    <a:pt x="167463" y="103604"/>
                    <a:pt x="169229" y="86039"/>
                    <a:pt x="174625" y="69850"/>
                  </a:cubicBezTo>
                  <a:cubicBezTo>
                    <a:pt x="176096" y="65438"/>
                    <a:pt x="180830" y="49738"/>
                    <a:pt x="184150" y="47625"/>
                  </a:cubicBezTo>
                  <a:cubicBezTo>
                    <a:pt x="200086" y="37484"/>
                    <a:pt x="223489" y="36904"/>
                    <a:pt x="241300" y="34925"/>
                  </a:cubicBezTo>
                  <a:cubicBezTo>
                    <a:pt x="244475" y="37042"/>
                    <a:pt x="247412" y="42982"/>
                    <a:pt x="250825" y="41275"/>
                  </a:cubicBezTo>
                  <a:cubicBezTo>
                    <a:pt x="254728" y="39324"/>
                    <a:pt x="252746" y="32755"/>
                    <a:pt x="254000" y="28575"/>
                  </a:cubicBezTo>
                  <a:cubicBezTo>
                    <a:pt x="260183" y="7966"/>
                    <a:pt x="257420" y="13919"/>
                    <a:pt x="266700" y="0"/>
                  </a:cubicBezTo>
                  <a:cubicBezTo>
                    <a:pt x="268817" y="3175"/>
                    <a:pt x="271343" y="6112"/>
                    <a:pt x="273050" y="9525"/>
                  </a:cubicBezTo>
                  <a:cubicBezTo>
                    <a:pt x="274547" y="12518"/>
                    <a:pt x="274134" y="16437"/>
                    <a:pt x="276225" y="19050"/>
                  </a:cubicBezTo>
                  <a:cubicBezTo>
                    <a:pt x="282291" y="26633"/>
                    <a:pt x="287606" y="24740"/>
                    <a:pt x="295275" y="28575"/>
                  </a:cubicBezTo>
                  <a:cubicBezTo>
                    <a:pt x="298688" y="30282"/>
                    <a:pt x="301625" y="32808"/>
                    <a:pt x="304800" y="34925"/>
                  </a:cubicBezTo>
                  <a:cubicBezTo>
                    <a:pt x="309033" y="43392"/>
                    <a:pt x="309624" y="55074"/>
                    <a:pt x="317500" y="60325"/>
                  </a:cubicBezTo>
                  <a:cubicBezTo>
                    <a:pt x="325967" y="65969"/>
                    <a:pt x="329968" y="67738"/>
                    <a:pt x="336550" y="76200"/>
                  </a:cubicBezTo>
                  <a:cubicBezTo>
                    <a:pt x="341235" y="82224"/>
                    <a:pt x="346837" y="88010"/>
                    <a:pt x="349250" y="95250"/>
                  </a:cubicBezTo>
                  <a:cubicBezTo>
                    <a:pt x="350308" y="98425"/>
                    <a:pt x="350370" y="102133"/>
                    <a:pt x="352425" y="104775"/>
                  </a:cubicBezTo>
                  <a:cubicBezTo>
                    <a:pt x="357938" y="111864"/>
                    <a:pt x="366494" y="116353"/>
                    <a:pt x="371475" y="123825"/>
                  </a:cubicBezTo>
                  <a:cubicBezTo>
                    <a:pt x="373592" y="127000"/>
                    <a:pt x="374953" y="130837"/>
                    <a:pt x="377825" y="133350"/>
                  </a:cubicBezTo>
                  <a:cubicBezTo>
                    <a:pt x="425786" y="175315"/>
                    <a:pt x="369163" y="121226"/>
                    <a:pt x="415925" y="152400"/>
                  </a:cubicBezTo>
                  <a:cubicBezTo>
                    <a:pt x="419100" y="154517"/>
                    <a:pt x="421963" y="157200"/>
                    <a:pt x="425450" y="158750"/>
                  </a:cubicBezTo>
                  <a:cubicBezTo>
                    <a:pt x="447291" y="168457"/>
                    <a:pt x="452328" y="165087"/>
                    <a:pt x="479425" y="168275"/>
                  </a:cubicBezTo>
                  <a:cubicBezTo>
                    <a:pt x="485818" y="169027"/>
                    <a:pt x="492112" y="170471"/>
                    <a:pt x="498475" y="171450"/>
                  </a:cubicBezTo>
                  <a:cubicBezTo>
                    <a:pt x="505872" y="172588"/>
                    <a:pt x="513292" y="173567"/>
                    <a:pt x="520700" y="174625"/>
                  </a:cubicBezTo>
                  <a:cubicBezTo>
                    <a:pt x="544641" y="182605"/>
                    <a:pt x="515131" y="171840"/>
                    <a:pt x="539750" y="184150"/>
                  </a:cubicBezTo>
                  <a:cubicBezTo>
                    <a:pt x="566040" y="197295"/>
                    <a:pt x="531503" y="175477"/>
                    <a:pt x="558800" y="193675"/>
                  </a:cubicBezTo>
                  <a:cubicBezTo>
                    <a:pt x="559858" y="196850"/>
                    <a:pt x="560478" y="200207"/>
                    <a:pt x="561975" y="203200"/>
                  </a:cubicBezTo>
                  <a:cubicBezTo>
                    <a:pt x="563682" y="206613"/>
                    <a:pt x="567118" y="209105"/>
                    <a:pt x="568325" y="212725"/>
                  </a:cubicBezTo>
                  <a:cubicBezTo>
                    <a:pt x="570361" y="218832"/>
                    <a:pt x="570442" y="225425"/>
                    <a:pt x="571500" y="231775"/>
                  </a:cubicBezTo>
                  <a:cubicBezTo>
                    <a:pt x="570442" y="238125"/>
                    <a:pt x="570801" y="244883"/>
                    <a:pt x="568325" y="250825"/>
                  </a:cubicBezTo>
                  <a:cubicBezTo>
                    <a:pt x="561202" y="267921"/>
                    <a:pt x="558128" y="268206"/>
                    <a:pt x="546100" y="276225"/>
                  </a:cubicBezTo>
                  <a:cubicBezTo>
                    <a:pt x="543983" y="279400"/>
                    <a:pt x="541090" y="282177"/>
                    <a:pt x="539750" y="285750"/>
                  </a:cubicBezTo>
                  <a:cubicBezTo>
                    <a:pt x="537855" y="290803"/>
                    <a:pt x="537884" y="296390"/>
                    <a:pt x="536575" y="301625"/>
                  </a:cubicBezTo>
                  <a:cubicBezTo>
                    <a:pt x="533926" y="312223"/>
                    <a:pt x="528507" y="322907"/>
                    <a:pt x="517525" y="327025"/>
                  </a:cubicBezTo>
                  <a:cubicBezTo>
                    <a:pt x="512472" y="328920"/>
                    <a:pt x="506942" y="329142"/>
                    <a:pt x="501650" y="330200"/>
                  </a:cubicBezTo>
                  <a:cubicBezTo>
                    <a:pt x="500592" y="335492"/>
                    <a:pt x="501152" y="341390"/>
                    <a:pt x="498475" y="346075"/>
                  </a:cubicBezTo>
                  <a:cubicBezTo>
                    <a:pt x="496582" y="349388"/>
                    <a:pt x="492437" y="350875"/>
                    <a:pt x="488950" y="352425"/>
                  </a:cubicBezTo>
                  <a:cubicBezTo>
                    <a:pt x="482833" y="355143"/>
                    <a:pt x="476250" y="356658"/>
                    <a:pt x="469900" y="358775"/>
                  </a:cubicBezTo>
                  <a:cubicBezTo>
                    <a:pt x="466725" y="359833"/>
                    <a:pt x="463160" y="360094"/>
                    <a:pt x="460375" y="361950"/>
                  </a:cubicBezTo>
                  <a:lnTo>
                    <a:pt x="441325" y="374650"/>
                  </a:lnTo>
                  <a:lnTo>
                    <a:pt x="431800" y="381000"/>
                  </a:lnTo>
                  <a:cubicBezTo>
                    <a:pt x="422564" y="394855"/>
                    <a:pt x="429395" y="387254"/>
                    <a:pt x="415925" y="396875"/>
                  </a:cubicBezTo>
                  <a:cubicBezTo>
                    <a:pt x="411619" y="399951"/>
                    <a:pt x="407958" y="404033"/>
                    <a:pt x="403225" y="406400"/>
                  </a:cubicBezTo>
                  <a:cubicBezTo>
                    <a:pt x="397238" y="409393"/>
                    <a:pt x="384175" y="412750"/>
                    <a:pt x="384175" y="412750"/>
                  </a:cubicBezTo>
                  <a:cubicBezTo>
                    <a:pt x="381031" y="403319"/>
                    <a:pt x="379022" y="391722"/>
                    <a:pt x="371475" y="384175"/>
                  </a:cubicBezTo>
                  <a:cubicBezTo>
                    <a:pt x="368777" y="381477"/>
                    <a:pt x="365125" y="379942"/>
                    <a:pt x="361950" y="377825"/>
                  </a:cubicBezTo>
                  <a:cubicBezTo>
                    <a:pt x="354851" y="379600"/>
                    <a:pt x="334838" y="384258"/>
                    <a:pt x="330200" y="387350"/>
                  </a:cubicBezTo>
                  <a:lnTo>
                    <a:pt x="301625" y="406400"/>
                  </a:lnTo>
                  <a:cubicBezTo>
                    <a:pt x="298450" y="408517"/>
                    <a:pt x="295720" y="411543"/>
                    <a:pt x="292100" y="412750"/>
                  </a:cubicBezTo>
                  <a:cubicBezTo>
                    <a:pt x="288925" y="413808"/>
                    <a:pt x="285568" y="414428"/>
                    <a:pt x="282575" y="415925"/>
                  </a:cubicBezTo>
                  <a:cubicBezTo>
                    <a:pt x="265235" y="424595"/>
                    <a:pt x="281082" y="420662"/>
                    <a:pt x="263525" y="425450"/>
                  </a:cubicBezTo>
                  <a:cubicBezTo>
                    <a:pt x="255105" y="427746"/>
                    <a:pt x="238125" y="431800"/>
                    <a:pt x="238125" y="431800"/>
                  </a:cubicBezTo>
                  <a:cubicBezTo>
                    <a:pt x="229658" y="429683"/>
                    <a:pt x="221333" y="426885"/>
                    <a:pt x="212725" y="425450"/>
                  </a:cubicBezTo>
                  <a:cubicBezTo>
                    <a:pt x="169302" y="418213"/>
                    <a:pt x="187250" y="421625"/>
                    <a:pt x="158750" y="415925"/>
                  </a:cubicBezTo>
                  <a:cubicBezTo>
                    <a:pt x="160867" y="405342"/>
                    <a:pt x="161687" y="394414"/>
                    <a:pt x="165100" y="384175"/>
                  </a:cubicBezTo>
                  <a:cubicBezTo>
                    <a:pt x="167217" y="377825"/>
                    <a:pt x="165881" y="368838"/>
                    <a:pt x="171450" y="365125"/>
                  </a:cubicBezTo>
                  <a:lnTo>
                    <a:pt x="180975" y="358775"/>
                  </a:lnTo>
                  <a:cubicBezTo>
                    <a:pt x="182033" y="355600"/>
                    <a:pt x="182525" y="352176"/>
                    <a:pt x="184150" y="349250"/>
                  </a:cubicBezTo>
                  <a:cubicBezTo>
                    <a:pt x="193644" y="332160"/>
                    <a:pt x="194805" y="332245"/>
                    <a:pt x="206375" y="320675"/>
                  </a:cubicBezTo>
                  <a:cubicBezTo>
                    <a:pt x="207433" y="316442"/>
                    <a:pt x="210930" y="312115"/>
                    <a:pt x="209550" y="307975"/>
                  </a:cubicBezTo>
                  <a:cubicBezTo>
                    <a:pt x="207557" y="301995"/>
                    <a:pt x="190962" y="299359"/>
                    <a:pt x="187325" y="298450"/>
                  </a:cubicBezTo>
                  <a:cubicBezTo>
                    <a:pt x="186267" y="295275"/>
                    <a:pt x="183231" y="292143"/>
                    <a:pt x="184150" y="288925"/>
                  </a:cubicBezTo>
                  <a:cubicBezTo>
                    <a:pt x="185604" y="283837"/>
                    <a:pt x="190599" y="280531"/>
                    <a:pt x="193675" y="276225"/>
                  </a:cubicBezTo>
                  <a:cubicBezTo>
                    <a:pt x="199000" y="268771"/>
                    <a:pt x="201464" y="262566"/>
                    <a:pt x="209550" y="257175"/>
                  </a:cubicBezTo>
                  <a:cubicBezTo>
                    <a:pt x="212335" y="255319"/>
                    <a:pt x="215900" y="255058"/>
                    <a:pt x="219075" y="254000"/>
                  </a:cubicBezTo>
                  <a:cubicBezTo>
                    <a:pt x="222250" y="250825"/>
                    <a:pt x="227180" y="248735"/>
                    <a:pt x="228600" y="244475"/>
                  </a:cubicBezTo>
                  <a:cubicBezTo>
                    <a:pt x="231388" y="236110"/>
                    <a:pt x="220035" y="231356"/>
                    <a:pt x="215900" y="228600"/>
                  </a:cubicBezTo>
                  <a:cubicBezTo>
                    <a:pt x="213783" y="225425"/>
                    <a:pt x="213037" y="220625"/>
                    <a:pt x="209550" y="219075"/>
                  </a:cubicBezTo>
                  <a:cubicBezTo>
                    <a:pt x="176118" y="204216"/>
                    <a:pt x="195264" y="227809"/>
                    <a:pt x="180975" y="206375"/>
                  </a:cubicBezTo>
                  <a:cubicBezTo>
                    <a:pt x="176742" y="207433"/>
                    <a:pt x="172361" y="208018"/>
                    <a:pt x="168275" y="209550"/>
                  </a:cubicBezTo>
                  <a:cubicBezTo>
                    <a:pt x="163843" y="211212"/>
                    <a:pt x="160292" y="215507"/>
                    <a:pt x="155575" y="215900"/>
                  </a:cubicBezTo>
                  <a:cubicBezTo>
                    <a:pt x="147072" y="216609"/>
                    <a:pt x="138633" y="213853"/>
                    <a:pt x="130175" y="212725"/>
                  </a:cubicBezTo>
                  <a:cubicBezTo>
                    <a:pt x="106546" y="209574"/>
                    <a:pt x="112448" y="210450"/>
                    <a:pt x="92075" y="206375"/>
                  </a:cubicBezTo>
                  <a:lnTo>
                    <a:pt x="85725" y="187325"/>
                  </a:lnTo>
                  <a:cubicBezTo>
                    <a:pt x="84667" y="184150"/>
                    <a:pt x="85885" y="178078"/>
                    <a:pt x="82550" y="177800"/>
                  </a:cubicBezTo>
                  <a:cubicBezTo>
                    <a:pt x="35947" y="173916"/>
                    <a:pt x="57096" y="176206"/>
                    <a:pt x="19050" y="171450"/>
                  </a:cubicBezTo>
                  <a:cubicBezTo>
                    <a:pt x="15875" y="170392"/>
                    <a:pt x="11892" y="170642"/>
                    <a:pt x="9525" y="168275"/>
                  </a:cubicBezTo>
                  <a:cubicBezTo>
                    <a:pt x="7158" y="165908"/>
                    <a:pt x="7847" y="161743"/>
                    <a:pt x="6350" y="158750"/>
                  </a:cubicBezTo>
                  <a:cubicBezTo>
                    <a:pt x="4643" y="155337"/>
                    <a:pt x="2117" y="152400"/>
                    <a:pt x="0" y="149225"/>
                  </a:cubicBezTo>
                  <a:cubicBezTo>
                    <a:pt x="2272" y="137867"/>
                    <a:pt x="1350" y="132000"/>
                    <a:pt x="9525" y="123825"/>
                  </a:cubicBezTo>
                  <a:cubicBezTo>
                    <a:pt x="12223" y="121127"/>
                    <a:pt x="15875" y="119592"/>
                    <a:pt x="19050" y="117475"/>
                  </a:cubicBezTo>
                  <a:cubicBezTo>
                    <a:pt x="32808" y="118533"/>
                    <a:pt x="46633" y="118938"/>
                    <a:pt x="60325" y="120650"/>
                  </a:cubicBezTo>
                  <a:cubicBezTo>
                    <a:pt x="73175" y="122256"/>
                    <a:pt x="68504" y="126663"/>
                    <a:pt x="82550" y="130175"/>
                  </a:cubicBezTo>
                  <a:cubicBezTo>
                    <a:pt x="106277" y="136107"/>
                    <a:pt x="163513" y="138112"/>
                    <a:pt x="177800" y="136525"/>
                  </a:cubicBezTo>
                  <a:close/>
                </a:path>
              </a:pathLst>
            </a:custGeom>
            <a:grp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45" dirty="0" err="1">
                <a:solidFill>
                  <a:schemeClr val="tx1"/>
                </a:solidFill>
              </a:endParaRPr>
            </a:p>
          </p:txBody>
        </p:sp>
        <p:sp>
          <p:nvSpPr>
            <p:cNvPr id="56" name="Полилиния 982">
              <a:extLst>
                <a:ext uri="{FF2B5EF4-FFF2-40B4-BE49-F238E27FC236}">
                  <a16:creationId xmlns:a16="http://schemas.microsoft.com/office/drawing/2014/main" xmlns="" id="{884EADCF-D442-4B1E-818D-C81B7E5CC425}"/>
                </a:ext>
              </a:extLst>
            </p:cNvPr>
            <p:cNvSpPr/>
            <p:nvPr/>
          </p:nvSpPr>
          <p:spPr>
            <a:xfrm>
              <a:off x="4293316" y="3192121"/>
              <a:ext cx="547452" cy="379768"/>
            </a:xfrm>
            <a:custGeom>
              <a:avLst/>
              <a:gdLst>
                <a:gd name="connsiteX0" fmla="*/ 9525 w 539750"/>
                <a:gd name="connsiteY0" fmla="*/ 41275 h 349250"/>
                <a:gd name="connsiteX1" fmla="*/ 3175 w 539750"/>
                <a:gd name="connsiteY1" fmla="*/ 25400 h 349250"/>
                <a:gd name="connsiteX2" fmla="*/ 12700 w 539750"/>
                <a:gd name="connsiteY2" fmla="*/ 19050 h 349250"/>
                <a:gd name="connsiteX3" fmla="*/ 34925 w 539750"/>
                <a:gd name="connsiteY3" fmla="*/ 15875 h 349250"/>
                <a:gd name="connsiteX4" fmla="*/ 57150 w 539750"/>
                <a:gd name="connsiteY4" fmla="*/ 9525 h 349250"/>
                <a:gd name="connsiteX5" fmla="*/ 76200 w 539750"/>
                <a:gd name="connsiteY5" fmla="*/ 6350 h 349250"/>
                <a:gd name="connsiteX6" fmla="*/ 95250 w 539750"/>
                <a:gd name="connsiteY6" fmla="*/ 0 h 349250"/>
                <a:gd name="connsiteX7" fmla="*/ 111125 w 539750"/>
                <a:gd name="connsiteY7" fmla="*/ 15875 h 349250"/>
                <a:gd name="connsiteX8" fmla="*/ 117475 w 539750"/>
                <a:gd name="connsiteY8" fmla="*/ 34925 h 349250"/>
                <a:gd name="connsiteX9" fmla="*/ 133350 w 539750"/>
                <a:gd name="connsiteY9" fmla="*/ 53975 h 349250"/>
                <a:gd name="connsiteX10" fmla="*/ 136525 w 539750"/>
                <a:gd name="connsiteY10" fmla="*/ 63500 h 349250"/>
                <a:gd name="connsiteX11" fmla="*/ 146050 w 539750"/>
                <a:gd name="connsiteY11" fmla="*/ 66675 h 349250"/>
                <a:gd name="connsiteX12" fmla="*/ 165100 w 539750"/>
                <a:gd name="connsiteY12" fmla="*/ 60325 h 349250"/>
                <a:gd name="connsiteX13" fmla="*/ 193675 w 539750"/>
                <a:gd name="connsiteY13" fmla="*/ 57150 h 349250"/>
                <a:gd name="connsiteX14" fmla="*/ 203200 w 539750"/>
                <a:gd name="connsiteY14" fmla="*/ 53975 h 349250"/>
                <a:gd name="connsiteX15" fmla="*/ 288925 w 539750"/>
                <a:gd name="connsiteY15" fmla="*/ 47625 h 349250"/>
                <a:gd name="connsiteX16" fmla="*/ 311150 w 539750"/>
                <a:gd name="connsiteY16" fmla="*/ 50800 h 349250"/>
                <a:gd name="connsiteX17" fmla="*/ 323850 w 539750"/>
                <a:gd name="connsiteY17" fmla="*/ 69850 h 349250"/>
                <a:gd name="connsiteX18" fmla="*/ 327025 w 539750"/>
                <a:gd name="connsiteY18" fmla="*/ 82550 h 349250"/>
                <a:gd name="connsiteX19" fmla="*/ 336550 w 539750"/>
                <a:gd name="connsiteY19" fmla="*/ 85725 h 349250"/>
                <a:gd name="connsiteX20" fmla="*/ 355600 w 539750"/>
                <a:gd name="connsiteY20" fmla="*/ 88900 h 349250"/>
                <a:gd name="connsiteX21" fmla="*/ 365125 w 539750"/>
                <a:gd name="connsiteY21" fmla="*/ 92075 h 349250"/>
                <a:gd name="connsiteX22" fmla="*/ 396875 w 539750"/>
                <a:gd name="connsiteY22" fmla="*/ 95250 h 349250"/>
                <a:gd name="connsiteX23" fmla="*/ 406400 w 539750"/>
                <a:gd name="connsiteY23" fmla="*/ 120650 h 349250"/>
                <a:gd name="connsiteX24" fmla="*/ 425450 w 539750"/>
                <a:gd name="connsiteY24" fmla="*/ 127000 h 349250"/>
                <a:gd name="connsiteX25" fmla="*/ 441325 w 539750"/>
                <a:gd name="connsiteY25" fmla="*/ 130175 h 349250"/>
                <a:gd name="connsiteX26" fmla="*/ 460375 w 539750"/>
                <a:gd name="connsiteY26" fmla="*/ 136525 h 349250"/>
                <a:gd name="connsiteX27" fmla="*/ 482600 w 539750"/>
                <a:gd name="connsiteY27" fmla="*/ 127000 h 349250"/>
                <a:gd name="connsiteX28" fmla="*/ 508000 w 539750"/>
                <a:gd name="connsiteY28" fmla="*/ 133350 h 349250"/>
                <a:gd name="connsiteX29" fmla="*/ 517525 w 539750"/>
                <a:gd name="connsiteY29" fmla="*/ 139700 h 349250"/>
                <a:gd name="connsiteX30" fmla="*/ 536575 w 539750"/>
                <a:gd name="connsiteY30" fmla="*/ 149225 h 349250"/>
                <a:gd name="connsiteX31" fmla="*/ 539750 w 539750"/>
                <a:gd name="connsiteY31" fmla="*/ 158750 h 349250"/>
                <a:gd name="connsiteX32" fmla="*/ 536575 w 539750"/>
                <a:gd name="connsiteY32" fmla="*/ 177800 h 349250"/>
                <a:gd name="connsiteX33" fmla="*/ 517525 w 539750"/>
                <a:gd name="connsiteY33" fmla="*/ 187325 h 349250"/>
                <a:gd name="connsiteX34" fmla="*/ 508000 w 539750"/>
                <a:gd name="connsiteY34" fmla="*/ 193675 h 349250"/>
                <a:gd name="connsiteX35" fmla="*/ 504825 w 539750"/>
                <a:gd name="connsiteY35" fmla="*/ 206375 h 349250"/>
                <a:gd name="connsiteX36" fmla="*/ 514350 w 539750"/>
                <a:gd name="connsiteY36" fmla="*/ 212725 h 349250"/>
                <a:gd name="connsiteX37" fmla="*/ 517525 w 539750"/>
                <a:gd name="connsiteY37" fmla="*/ 222250 h 349250"/>
                <a:gd name="connsiteX38" fmla="*/ 511175 w 539750"/>
                <a:gd name="connsiteY38" fmla="*/ 231775 h 349250"/>
                <a:gd name="connsiteX39" fmla="*/ 495300 w 539750"/>
                <a:gd name="connsiteY39" fmla="*/ 247650 h 349250"/>
                <a:gd name="connsiteX40" fmla="*/ 488950 w 539750"/>
                <a:gd name="connsiteY40" fmla="*/ 269875 h 349250"/>
                <a:gd name="connsiteX41" fmla="*/ 482600 w 539750"/>
                <a:gd name="connsiteY41" fmla="*/ 288925 h 349250"/>
                <a:gd name="connsiteX42" fmla="*/ 473075 w 539750"/>
                <a:gd name="connsiteY42" fmla="*/ 307975 h 349250"/>
                <a:gd name="connsiteX43" fmla="*/ 466725 w 539750"/>
                <a:gd name="connsiteY43" fmla="*/ 336550 h 349250"/>
                <a:gd name="connsiteX44" fmla="*/ 454025 w 539750"/>
                <a:gd name="connsiteY44" fmla="*/ 330200 h 349250"/>
                <a:gd name="connsiteX45" fmla="*/ 444500 w 539750"/>
                <a:gd name="connsiteY45" fmla="*/ 327025 h 349250"/>
                <a:gd name="connsiteX46" fmla="*/ 425450 w 539750"/>
                <a:gd name="connsiteY46" fmla="*/ 317500 h 349250"/>
                <a:gd name="connsiteX47" fmla="*/ 365125 w 539750"/>
                <a:gd name="connsiteY47" fmla="*/ 320675 h 349250"/>
                <a:gd name="connsiteX48" fmla="*/ 355600 w 539750"/>
                <a:gd name="connsiteY48" fmla="*/ 323850 h 349250"/>
                <a:gd name="connsiteX49" fmla="*/ 346075 w 539750"/>
                <a:gd name="connsiteY49" fmla="*/ 330200 h 349250"/>
                <a:gd name="connsiteX50" fmla="*/ 327025 w 539750"/>
                <a:gd name="connsiteY50" fmla="*/ 336550 h 349250"/>
                <a:gd name="connsiteX51" fmla="*/ 317500 w 539750"/>
                <a:gd name="connsiteY51" fmla="*/ 342900 h 349250"/>
                <a:gd name="connsiteX52" fmla="*/ 298450 w 539750"/>
                <a:gd name="connsiteY52" fmla="*/ 349250 h 349250"/>
                <a:gd name="connsiteX53" fmla="*/ 285750 w 539750"/>
                <a:gd name="connsiteY53" fmla="*/ 327025 h 349250"/>
                <a:gd name="connsiteX54" fmla="*/ 279400 w 539750"/>
                <a:gd name="connsiteY54" fmla="*/ 301625 h 349250"/>
                <a:gd name="connsiteX55" fmla="*/ 273050 w 539750"/>
                <a:gd name="connsiteY55" fmla="*/ 292100 h 349250"/>
                <a:gd name="connsiteX56" fmla="*/ 263525 w 539750"/>
                <a:gd name="connsiteY56" fmla="*/ 273050 h 349250"/>
                <a:gd name="connsiteX57" fmla="*/ 254000 w 539750"/>
                <a:gd name="connsiteY57" fmla="*/ 269875 h 349250"/>
                <a:gd name="connsiteX58" fmla="*/ 247650 w 539750"/>
                <a:gd name="connsiteY58" fmla="*/ 279400 h 349250"/>
                <a:gd name="connsiteX59" fmla="*/ 244475 w 539750"/>
                <a:gd name="connsiteY59" fmla="*/ 288925 h 349250"/>
                <a:gd name="connsiteX60" fmla="*/ 222250 w 539750"/>
                <a:gd name="connsiteY60" fmla="*/ 298450 h 349250"/>
                <a:gd name="connsiteX61" fmla="*/ 203200 w 539750"/>
                <a:gd name="connsiteY61" fmla="*/ 307975 h 349250"/>
                <a:gd name="connsiteX62" fmla="*/ 200025 w 539750"/>
                <a:gd name="connsiteY62" fmla="*/ 317500 h 349250"/>
                <a:gd name="connsiteX63" fmla="*/ 196850 w 539750"/>
                <a:gd name="connsiteY63" fmla="*/ 339725 h 349250"/>
                <a:gd name="connsiteX64" fmla="*/ 177800 w 539750"/>
                <a:gd name="connsiteY64" fmla="*/ 346075 h 349250"/>
                <a:gd name="connsiteX65" fmla="*/ 130175 w 539750"/>
                <a:gd name="connsiteY65" fmla="*/ 339725 h 349250"/>
                <a:gd name="connsiteX66" fmla="*/ 120650 w 539750"/>
                <a:gd name="connsiteY66" fmla="*/ 333375 h 349250"/>
                <a:gd name="connsiteX67" fmla="*/ 120650 w 539750"/>
                <a:gd name="connsiteY67" fmla="*/ 311150 h 349250"/>
                <a:gd name="connsiteX68" fmla="*/ 130175 w 539750"/>
                <a:gd name="connsiteY68" fmla="*/ 307975 h 349250"/>
                <a:gd name="connsiteX69" fmla="*/ 136525 w 539750"/>
                <a:gd name="connsiteY69" fmla="*/ 298450 h 349250"/>
                <a:gd name="connsiteX70" fmla="*/ 130175 w 539750"/>
                <a:gd name="connsiteY70" fmla="*/ 288925 h 349250"/>
                <a:gd name="connsiteX71" fmla="*/ 111125 w 539750"/>
                <a:gd name="connsiteY71" fmla="*/ 279400 h 349250"/>
                <a:gd name="connsiteX72" fmla="*/ 101600 w 539750"/>
                <a:gd name="connsiteY72" fmla="*/ 269875 h 349250"/>
                <a:gd name="connsiteX73" fmla="*/ 57150 w 539750"/>
                <a:gd name="connsiteY73" fmla="*/ 257175 h 349250"/>
                <a:gd name="connsiteX74" fmla="*/ 53975 w 539750"/>
                <a:gd name="connsiteY74" fmla="*/ 234950 h 349250"/>
                <a:gd name="connsiteX75" fmla="*/ 73025 w 539750"/>
                <a:gd name="connsiteY75" fmla="*/ 222250 h 349250"/>
                <a:gd name="connsiteX76" fmla="*/ 79375 w 539750"/>
                <a:gd name="connsiteY76" fmla="*/ 212725 h 349250"/>
                <a:gd name="connsiteX77" fmla="*/ 88900 w 539750"/>
                <a:gd name="connsiteY77" fmla="*/ 203200 h 349250"/>
                <a:gd name="connsiteX78" fmla="*/ 95250 w 539750"/>
                <a:gd name="connsiteY78" fmla="*/ 184150 h 349250"/>
                <a:gd name="connsiteX79" fmla="*/ 98425 w 539750"/>
                <a:gd name="connsiteY79" fmla="*/ 174625 h 349250"/>
                <a:gd name="connsiteX80" fmla="*/ 95250 w 539750"/>
                <a:gd name="connsiteY80" fmla="*/ 158750 h 349250"/>
                <a:gd name="connsiteX81" fmla="*/ 76200 w 539750"/>
                <a:gd name="connsiteY81" fmla="*/ 165100 h 349250"/>
                <a:gd name="connsiteX82" fmla="*/ 38100 w 539750"/>
                <a:gd name="connsiteY82" fmla="*/ 155575 h 349250"/>
                <a:gd name="connsiteX83" fmla="*/ 25400 w 539750"/>
                <a:gd name="connsiteY83" fmla="*/ 127000 h 349250"/>
                <a:gd name="connsiteX84" fmla="*/ 22225 w 539750"/>
                <a:gd name="connsiteY84" fmla="*/ 114300 h 349250"/>
                <a:gd name="connsiteX85" fmla="*/ 15875 w 539750"/>
                <a:gd name="connsiteY85" fmla="*/ 104775 h 349250"/>
                <a:gd name="connsiteX86" fmla="*/ 9525 w 539750"/>
                <a:gd name="connsiteY86" fmla="*/ 82550 h 349250"/>
                <a:gd name="connsiteX87" fmla="*/ 6350 w 539750"/>
                <a:gd name="connsiteY87" fmla="*/ 73025 h 349250"/>
                <a:gd name="connsiteX88" fmla="*/ 0 w 539750"/>
                <a:gd name="connsiteY88" fmla="*/ 47625 h 349250"/>
                <a:gd name="connsiteX89" fmla="*/ 9525 w 539750"/>
                <a:gd name="connsiteY89" fmla="*/ 4127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39750" h="349250">
                  <a:moveTo>
                    <a:pt x="9525" y="41275"/>
                  </a:moveTo>
                  <a:cubicBezTo>
                    <a:pt x="7408" y="35983"/>
                    <a:pt x="2369" y="31042"/>
                    <a:pt x="3175" y="25400"/>
                  </a:cubicBezTo>
                  <a:cubicBezTo>
                    <a:pt x="3715" y="21622"/>
                    <a:pt x="9045" y="20146"/>
                    <a:pt x="12700" y="19050"/>
                  </a:cubicBezTo>
                  <a:cubicBezTo>
                    <a:pt x="19868" y="16900"/>
                    <a:pt x="27562" y="17214"/>
                    <a:pt x="34925" y="15875"/>
                  </a:cubicBezTo>
                  <a:cubicBezTo>
                    <a:pt x="72957" y="8960"/>
                    <a:pt x="26547" y="16326"/>
                    <a:pt x="57150" y="9525"/>
                  </a:cubicBezTo>
                  <a:cubicBezTo>
                    <a:pt x="63434" y="8128"/>
                    <a:pt x="69955" y="7911"/>
                    <a:pt x="76200" y="6350"/>
                  </a:cubicBezTo>
                  <a:cubicBezTo>
                    <a:pt x="82694" y="4727"/>
                    <a:pt x="95250" y="0"/>
                    <a:pt x="95250" y="0"/>
                  </a:cubicBezTo>
                  <a:cubicBezTo>
                    <a:pt x="103939" y="5793"/>
                    <a:pt x="106669" y="5849"/>
                    <a:pt x="111125" y="15875"/>
                  </a:cubicBezTo>
                  <a:cubicBezTo>
                    <a:pt x="113843" y="21992"/>
                    <a:pt x="113762" y="29356"/>
                    <a:pt x="117475" y="34925"/>
                  </a:cubicBezTo>
                  <a:cubicBezTo>
                    <a:pt x="126316" y="48186"/>
                    <a:pt x="121127" y="41752"/>
                    <a:pt x="133350" y="53975"/>
                  </a:cubicBezTo>
                  <a:cubicBezTo>
                    <a:pt x="134408" y="57150"/>
                    <a:pt x="134158" y="61133"/>
                    <a:pt x="136525" y="63500"/>
                  </a:cubicBezTo>
                  <a:cubicBezTo>
                    <a:pt x="138892" y="65867"/>
                    <a:pt x="142724" y="67045"/>
                    <a:pt x="146050" y="66675"/>
                  </a:cubicBezTo>
                  <a:cubicBezTo>
                    <a:pt x="152703" y="65936"/>
                    <a:pt x="158447" y="61064"/>
                    <a:pt x="165100" y="60325"/>
                  </a:cubicBezTo>
                  <a:lnTo>
                    <a:pt x="193675" y="57150"/>
                  </a:lnTo>
                  <a:cubicBezTo>
                    <a:pt x="196850" y="56092"/>
                    <a:pt x="199953" y="54787"/>
                    <a:pt x="203200" y="53975"/>
                  </a:cubicBezTo>
                  <a:cubicBezTo>
                    <a:pt x="232462" y="46659"/>
                    <a:pt x="254573" y="49186"/>
                    <a:pt x="288925" y="47625"/>
                  </a:cubicBezTo>
                  <a:cubicBezTo>
                    <a:pt x="296333" y="48683"/>
                    <a:pt x="304836" y="46782"/>
                    <a:pt x="311150" y="50800"/>
                  </a:cubicBezTo>
                  <a:cubicBezTo>
                    <a:pt x="317589" y="54897"/>
                    <a:pt x="323850" y="69850"/>
                    <a:pt x="323850" y="69850"/>
                  </a:cubicBezTo>
                  <a:cubicBezTo>
                    <a:pt x="324908" y="74083"/>
                    <a:pt x="324299" y="79143"/>
                    <a:pt x="327025" y="82550"/>
                  </a:cubicBezTo>
                  <a:cubicBezTo>
                    <a:pt x="329116" y="85163"/>
                    <a:pt x="333283" y="84999"/>
                    <a:pt x="336550" y="85725"/>
                  </a:cubicBezTo>
                  <a:cubicBezTo>
                    <a:pt x="342834" y="87122"/>
                    <a:pt x="349316" y="87503"/>
                    <a:pt x="355600" y="88900"/>
                  </a:cubicBezTo>
                  <a:cubicBezTo>
                    <a:pt x="358867" y="89626"/>
                    <a:pt x="361817" y="91566"/>
                    <a:pt x="365125" y="92075"/>
                  </a:cubicBezTo>
                  <a:cubicBezTo>
                    <a:pt x="375637" y="93692"/>
                    <a:pt x="386292" y="94192"/>
                    <a:pt x="396875" y="95250"/>
                  </a:cubicBezTo>
                  <a:cubicBezTo>
                    <a:pt x="398156" y="101653"/>
                    <a:pt x="398925" y="115978"/>
                    <a:pt x="406400" y="120650"/>
                  </a:cubicBezTo>
                  <a:cubicBezTo>
                    <a:pt x="412076" y="124198"/>
                    <a:pt x="418886" y="125687"/>
                    <a:pt x="425450" y="127000"/>
                  </a:cubicBezTo>
                  <a:cubicBezTo>
                    <a:pt x="430742" y="128058"/>
                    <a:pt x="436119" y="128755"/>
                    <a:pt x="441325" y="130175"/>
                  </a:cubicBezTo>
                  <a:cubicBezTo>
                    <a:pt x="447783" y="131936"/>
                    <a:pt x="460375" y="136525"/>
                    <a:pt x="460375" y="136525"/>
                  </a:cubicBezTo>
                  <a:cubicBezTo>
                    <a:pt x="468152" y="131340"/>
                    <a:pt x="472349" y="127000"/>
                    <a:pt x="482600" y="127000"/>
                  </a:cubicBezTo>
                  <a:cubicBezTo>
                    <a:pt x="486223" y="127000"/>
                    <a:pt x="502989" y="130845"/>
                    <a:pt x="508000" y="133350"/>
                  </a:cubicBezTo>
                  <a:cubicBezTo>
                    <a:pt x="511413" y="135057"/>
                    <a:pt x="514112" y="137993"/>
                    <a:pt x="517525" y="139700"/>
                  </a:cubicBezTo>
                  <a:cubicBezTo>
                    <a:pt x="543815" y="152845"/>
                    <a:pt x="509278" y="131027"/>
                    <a:pt x="536575" y="149225"/>
                  </a:cubicBezTo>
                  <a:cubicBezTo>
                    <a:pt x="537633" y="152400"/>
                    <a:pt x="539750" y="155403"/>
                    <a:pt x="539750" y="158750"/>
                  </a:cubicBezTo>
                  <a:cubicBezTo>
                    <a:pt x="539750" y="165188"/>
                    <a:pt x="539454" y="172042"/>
                    <a:pt x="536575" y="177800"/>
                  </a:cubicBezTo>
                  <a:cubicBezTo>
                    <a:pt x="533542" y="183866"/>
                    <a:pt x="522534" y="184821"/>
                    <a:pt x="517525" y="187325"/>
                  </a:cubicBezTo>
                  <a:cubicBezTo>
                    <a:pt x="514112" y="189032"/>
                    <a:pt x="511175" y="191558"/>
                    <a:pt x="508000" y="193675"/>
                  </a:cubicBezTo>
                  <a:cubicBezTo>
                    <a:pt x="506942" y="197908"/>
                    <a:pt x="503445" y="202235"/>
                    <a:pt x="504825" y="206375"/>
                  </a:cubicBezTo>
                  <a:cubicBezTo>
                    <a:pt x="506032" y="209995"/>
                    <a:pt x="511966" y="209745"/>
                    <a:pt x="514350" y="212725"/>
                  </a:cubicBezTo>
                  <a:cubicBezTo>
                    <a:pt x="516441" y="215338"/>
                    <a:pt x="516467" y="219075"/>
                    <a:pt x="517525" y="222250"/>
                  </a:cubicBezTo>
                  <a:cubicBezTo>
                    <a:pt x="515408" y="225425"/>
                    <a:pt x="513873" y="229077"/>
                    <a:pt x="511175" y="231775"/>
                  </a:cubicBezTo>
                  <a:cubicBezTo>
                    <a:pt x="498475" y="244475"/>
                    <a:pt x="503767" y="230717"/>
                    <a:pt x="495300" y="247650"/>
                  </a:cubicBezTo>
                  <a:cubicBezTo>
                    <a:pt x="492632" y="252985"/>
                    <a:pt x="490476" y="264789"/>
                    <a:pt x="488950" y="269875"/>
                  </a:cubicBezTo>
                  <a:cubicBezTo>
                    <a:pt x="487027" y="276286"/>
                    <a:pt x="484717" y="282575"/>
                    <a:pt x="482600" y="288925"/>
                  </a:cubicBezTo>
                  <a:cubicBezTo>
                    <a:pt x="474620" y="312866"/>
                    <a:pt x="485385" y="283356"/>
                    <a:pt x="473075" y="307975"/>
                  </a:cubicBezTo>
                  <a:cubicBezTo>
                    <a:pt x="469167" y="315791"/>
                    <a:pt x="467944" y="329233"/>
                    <a:pt x="466725" y="336550"/>
                  </a:cubicBezTo>
                  <a:cubicBezTo>
                    <a:pt x="462492" y="334433"/>
                    <a:pt x="458375" y="332064"/>
                    <a:pt x="454025" y="330200"/>
                  </a:cubicBezTo>
                  <a:cubicBezTo>
                    <a:pt x="450949" y="328882"/>
                    <a:pt x="447493" y="328522"/>
                    <a:pt x="444500" y="327025"/>
                  </a:cubicBezTo>
                  <a:cubicBezTo>
                    <a:pt x="419881" y="314715"/>
                    <a:pt x="449391" y="325480"/>
                    <a:pt x="425450" y="317500"/>
                  </a:cubicBezTo>
                  <a:cubicBezTo>
                    <a:pt x="405342" y="318558"/>
                    <a:pt x="385178" y="318852"/>
                    <a:pt x="365125" y="320675"/>
                  </a:cubicBezTo>
                  <a:cubicBezTo>
                    <a:pt x="361792" y="320978"/>
                    <a:pt x="358593" y="322353"/>
                    <a:pt x="355600" y="323850"/>
                  </a:cubicBezTo>
                  <a:cubicBezTo>
                    <a:pt x="352187" y="325557"/>
                    <a:pt x="349562" y="328650"/>
                    <a:pt x="346075" y="330200"/>
                  </a:cubicBezTo>
                  <a:cubicBezTo>
                    <a:pt x="339958" y="332918"/>
                    <a:pt x="332594" y="332837"/>
                    <a:pt x="327025" y="336550"/>
                  </a:cubicBezTo>
                  <a:cubicBezTo>
                    <a:pt x="323850" y="338667"/>
                    <a:pt x="320987" y="341350"/>
                    <a:pt x="317500" y="342900"/>
                  </a:cubicBezTo>
                  <a:cubicBezTo>
                    <a:pt x="311383" y="345618"/>
                    <a:pt x="298450" y="349250"/>
                    <a:pt x="298450" y="349250"/>
                  </a:cubicBezTo>
                  <a:cubicBezTo>
                    <a:pt x="293805" y="342282"/>
                    <a:pt x="288436" y="335082"/>
                    <a:pt x="285750" y="327025"/>
                  </a:cubicBezTo>
                  <a:cubicBezTo>
                    <a:pt x="282127" y="316156"/>
                    <a:pt x="284152" y="311129"/>
                    <a:pt x="279400" y="301625"/>
                  </a:cubicBezTo>
                  <a:cubicBezTo>
                    <a:pt x="277693" y="298212"/>
                    <a:pt x="274757" y="295513"/>
                    <a:pt x="273050" y="292100"/>
                  </a:cubicBezTo>
                  <a:cubicBezTo>
                    <a:pt x="269215" y="284431"/>
                    <a:pt x="271108" y="279116"/>
                    <a:pt x="263525" y="273050"/>
                  </a:cubicBezTo>
                  <a:cubicBezTo>
                    <a:pt x="260912" y="270959"/>
                    <a:pt x="257175" y="270933"/>
                    <a:pt x="254000" y="269875"/>
                  </a:cubicBezTo>
                  <a:cubicBezTo>
                    <a:pt x="251883" y="273050"/>
                    <a:pt x="249357" y="275987"/>
                    <a:pt x="247650" y="279400"/>
                  </a:cubicBezTo>
                  <a:cubicBezTo>
                    <a:pt x="246153" y="282393"/>
                    <a:pt x="246566" y="286312"/>
                    <a:pt x="244475" y="288925"/>
                  </a:cubicBezTo>
                  <a:cubicBezTo>
                    <a:pt x="238746" y="296086"/>
                    <a:pt x="230159" y="296190"/>
                    <a:pt x="222250" y="298450"/>
                  </a:cubicBezTo>
                  <a:cubicBezTo>
                    <a:pt x="210748" y="301736"/>
                    <a:pt x="213636" y="301018"/>
                    <a:pt x="203200" y="307975"/>
                  </a:cubicBezTo>
                  <a:cubicBezTo>
                    <a:pt x="202142" y="311150"/>
                    <a:pt x="200681" y="314218"/>
                    <a:pt x="200025" y="317500"/>
                  </a:cubicBezTo>
                  <a:cubicBezTo>
                    <a:pt x="198557" y="324838"/>
                    <a:pt x="201444" y="333818"/>
                    <a:pt x="196850" y="339725"/>
                  </a:cubicBezTo>
                  <a:cubicBezTo>
                    <a:pt x="192741" y="345009"/>
                    <a:pt x="177800" y="346075"/>
                    <a:pt x="177800" y="346075"/>
                  </a:cubicBezTo>
                  <a:cubicBezTo>
                    <a:pt x="176377" y="345897"/>
                    <a:pt x="133305" y="340664"/>
                    <a:pt x="130175" y="339725"/>
                  </a:cubicBezTo>
                  <a:cubicBezTo>
                    <a:pt x="126520" y="338629"/>
                    <a:pt x="123825" y="335492"/>
                    <a:pt x="120650" y="333375"/>
                  </a:cubicBezTo>
                  <a:cubicBezTo>
                    <a:pt x="118074" y="325646"/>
                    <a:pt x="114084" y="319358"/>
                    <a:pt x="120650" y="311150"/>
                  </a:cubicBezTo>
                  <a:cubicBezTo>
                    <a:pt x="122741" y="308537"/>
                    <a:pt x="127000" y="309033"/>
                    <a:pt x="130175" y="307975"/>
                  </a:cubicBezTo>
                  <a:cubicBezTo>
                    <a:pt x="132292" y="304800"/>
                    <a:pt x="136525" y="302266"/>
                    <a:pt x="136525" y="298450"/>
                  </a:cubicBezTo>
                  <a:cubicBezTo>
                    <a:pt x="136525" y="294634"/>
                    <a:pt x="132873" y="291623"/>
                    <a:pt x="130175" y="288925"/>
                  </a:cubicBezTo>
                  <a:cubicBezTo>
                    <a:pt x="124020" y="282770"/>
                    <a:pt x="118872" y="281982"/>
                    <a:pt x="111125" y="279400"/>
                  </a:cubicBezTo>
                  <a:cubicBezTo>
                    <a:pt x="107950" y="276225"/>
                    <a:pt x="105525" y="272056"/>
                    <a:pt x="101600" y="269875"/>
                  </a:cubicBezTo>
                  <a:cubicBezTo>
                    <a:pt x="94147" y="265734"/>
                    <a:pt x="63129" y="258670"/>
                    <a:pt x="57150" y="257175"/>
                  </a:cubicBezTo>
                  <a:cubicBezTo>
                    <a:pt x="52256" y="249834"/>
                    <a:pt x="45442" y="244703"/>
                    <a:pt x="53975" y="234950"/>
                  </a:cubicBezTo>
                  <a:cubicBezTo>
                    <a:pt x="59001" y="229207"/>
                    <a:pt x="73025" y="222250"/>
                    <a:pt x="73025" y="222250"/>
                  </a:cubicBezTo>
                  <a:cubicBezTo>
                    <a:pt x="75142" y="219075"/>
                    <a:pt x="76932" y="215656"/>
                    <a:pt x="79375" y="212725"/>
                  </a:cubicBezTo>
                  <a:cubicBezTo>
                    <a:pt x="82250" y="209276"/>
                    <a:pt x="86719" y="207125"/>
                    <a:pt x="88900" y="203200"/>
                  </a:cubicBezTo>
                  <a:cubicBezTo>
                    <a:pt x="92151" y="197349"/>
                    <a:pt x="93133" y="190500"/>
                    <a:pt x="95250" y="184150"/>
                  </a:cubicBezTo>
                  <a:lnTo>
                    <a:pt x="98425" y="174625"/>
                  </a:lnTo>
                  <a:cubicBezTo>
                    <a:pt x="97367" y="169333"/>
                    <a:pt x="100210" y="160876"/>
                    <a:pt x="95250" y="158750"/>
                  </a:cubicBezTo>
                  <a:cubicBezTo>
                    <a:pt x="89098" y="156113"/>
                    <a:pt x="76200" y="165100"/>
                    <a:pt x="76200" y="165100"/>
                  </a:cubicBezTo>
                  <a:cubicBezTo>
                    <a:pt x="51043" y="156714"/>
                    <a:pt x="63752" y="159850"/>
                    <a:pt x="38100" y="155575"/>
                  </a:cubicBezTo>
                  <a:cubicBezTo>
                    <a:pt x="29760" y="143065"/>
                    <a:pt x="29934" y="145136"/>
                    <a:pt x="25400" y="127000"/>
                  </a:cubicBezTo>
                  <a:cubicBezTo>
                    <a:pt x="24342" y="122767"/>
                    <a:pt x="23944" y="118311"/>
                    <a:pt x="22225" y="114300"/>
                  </a:cubicBezTo>
                  <a:cubicBezTo>
                    <a:pt x="20722" y="110793"/>
                    <a:pt x="17582" y="108188"/>
                    <a:pt x="15875" y="104775"/>
                  </a:cubicBezTo>
                  <a:cubicBezTo>
                    <a:pt x="13337" y="99700"/>
                    <a:pt x="10881" y="87297"/>
                    <a:pt x="9525" y="82550"/>
                  </a:cubicBezTo>
                  <a:cubicBezTo>
                    <a:pt x="8606" y="79332"/>
                    <a:pt x="7231" y="76254"/>
                    <a:pt x="6350" y="73025"/>
                  </a:cubicBezTo>
                  <a:cubicBezTo>
                    <a:pt x="4054" y="64605"/>
                    <a:pt x="2760" y="55904"/>
                    <a:pt x="0" y="47625"/>
                  </a:cubicBezTo>
                  <a:lnTo>
                    <a:pt x="9525" y="4127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45" dirty="0" err="1">
                <a:solidFill>
                  <a:schemeClr val="tx1"/>
                </a:solidFill>
              </a:endParaRPr>
            </a:p>
          </p:txBody>
        </p:sp>
      </p:grpSp>
      <p:pic>
        <p:nvPicPr>
          <p:cNvPr id="75" name="Рисунок 74">
            <a:extLst>
              <a:ext uri="{FF2B5EF4-FFF2-40B4-BE49-F238E27FC236}">
                <a16:creationId xmlns:a16="http://schemas.microsoft.com/office/drawing/2014/main" xmlns="" id="{FCA727BC-33DF-4691-9BCC-399B13D3E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04155" y="2269383"/>
            <a:ext cx="523221" cy="523221"/>
          </a:xfrm>
          <a:prstGeom prst="rect">
            <a:avLst/>
          </a:prstGeom>
        </p:spPr>
      </p:pic>
      <p:sp>
        <p:nvSpPr>
          <p:cNvPr id="69" name="Google Shape;99;g7debff6b1e_1_14">
            <a:extLst>
              <a:ext uri="{FF2B5EF4-FFF2-40B4-BE49-F238E27FC236}">
                <a16:creationId xmlns:a16="http://schemas.microsoft.com/office/drawing/2014/main" xmlns="" id="{CD62E2B8-BCC3-402D-9A90-D1BA604B8651}"/>
              </a:ext>
            </a:extLst>
          </p:cNvPr>
          <p:cNvSpPr txBox="1">
            <a:spLocks/>
          </p:cNvSpPr>
          <p:nvPr/>
        </p:nvSpPr>
        <p:spPr>
          <a:xfrm>
            <a:off x="592782" y="687597"/>
            <a:ext cx="7481712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ru-RU" sz="12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Комплексный анализ социально-экономического положения и потенциала муниципального района</a:t>
            </a:r>
            <a:br>
              <a:rPr lang="ru-RU" sz="12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</a:br>
            <a:r>
              <a:rPr lang="ru-RU" sz="12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(</a:t>
            </a:r>
            <a:r>
              <a:rPr lang="en-US" sz="12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</a:t>
            </a:r>
            <a:r>
              <a:rPr lang="ru-RU" sz="12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/2)</a:t>
            </a:r>
            <a:endParaRPr lang="ru-RU" sz="1200"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769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/>
          <p:nvPr/>
        </p:nvSpPr>
        <p:spPr>
          <a:xfrm>
            <a:off x="539477" y="1179315"/>
            <a:ext cx="6294739" cy="4739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Необходимо провести анализ состояния района по всем направлениям социально-экономического развития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Определить «схожие» районы на территории региона и страны, провести сравнительный анализ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Изучить лучшие российские практики развития  «схожих» территорий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Источник данных: Министерство экономики, </a:t>
            </a:r>
            <a:r>
              <a:rPr lang="ru-RU" sz="1100" dirty="0" err="1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Нижстат</a:t>
            </a: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, отчеты</a:t>
            </a:r>
            <a:r>
              <a:rPr lang="en-US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районов, внутренняя статистика района</a:t>
            </a:r>
            <a:r>
              <a:rPr lang="en-US" sz="1100" dirty="0">
                <a:latin typeface="Fira Sans" panose="020B0603050000020004" pitchFamily="34" charset="0"/>
                <a:ea typeface="Fira Sans" panose="020B0603050000020004" pitchFamily="34" charset="0"/>
              </a:rPr>
              <a:t>, </a:t>
            </a:r>
            <a:r>
              <a:rPr lang="ru-RU" sz="1100" dirty="0">
                <a:latin typeface="Fira Sans" panose="020B0603050000020004" pitchFamily="34" charset="0"/>
                <a:ea typeface="Fira Sans" panose="020B0603050000020004" pitchFamily="34" charset="0"/>
              </a:rPr>
              <a:t>другие источники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Документы, требующие изучения: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Стратегия социально-экономического развития Нижегородской области до 2035 года (включая концепцию пространственного развития региона)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71450" indent="-171450">
              <a:buSzPts val="1100"/>
              <a:buFont typeface="Arial"/>
              <a:buChar char="•"/>
            </a:pPr>
            <a:r>
              <a:rPr lang="ru-RU" sz="1100" dirty="0">
                <a:latin typeface="Fira Sans" panose="020B0603050000020004" pitchFamily="34" charset="0"/>
                <a:ea typeface="Fira Sans" panose="020B0603050000020004" pitchFamily="34" charset="0"/>
              </a:rPr>
              <a:t>Национальные проекты (объекты, реализуемые на территории района, указаны на сайте карта52.рф)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Федеральные, региональные и государственные программы НО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Отраслевые стратегические документы федерального уровня (рекомендуется)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100" dirty="0">
                <a:latin typeface="Fira Sans" panose="020B0603050000020004" pitchFamily="34" charset="0"/>
                <a:ea typeface="Fira Sans" panose="020B0603050000020004" pitchFamily="34" charset="0"/>
              </a:rPr>
              <a:t>Материалы Совета по развитию местного самоуправления</a:t>
            </a:r>
            <a:endParaRPr sz="11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Муниципальные программы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Бюджет района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По итогам анализа необходимо: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87325" marR="0" lvl="0" indent="-177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Сформировать краткий отчет о текущем состоянии района, выделить расширенный перечень проблем территории с возможной </a:t>
            </a:r>
            <a:r>
              <a:rPr lang="ru-RU" sz="1100" dirty="0" err="1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приоритизацией</a:t>
            </a: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 (критичностью)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87325" marR="0" lvl="0" indent="-177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Определить сильные и слабые стороны территории (SWOT анализ)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87325" marR="0" lvl="0" indent="-177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Сформировать видение района относительно других районов региона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87325" marR="0" lvl="0" indent="-177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Выделить ключевые направления решения проблем в социальной сфере (рекомендуется не более 4х блоков)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87325" marR="0" lvl="0" indent="-177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Выделить потенциальные точки роста в экономической сфере 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7178509" y="1347054"/>
            <a:ext cx="1823508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Анализ данных </a:t>
            </a:r>
            <a:br>
              <a:rPr lang="ru-RU" sz="1400" b="1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</a:br>
            <a:r>
              <a:rPr lang="ru-RU" sz="1400" b="1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из открытых и закрытых источников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838692" y="633559"/>
            <a:ext cx="765439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Анализ данных</a:t>
            </a:r>
            <a:endParaRPr b="1" i="0" u="none" strike="noStrike" cap="none" dirty="0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23" name="Google Shape;123;p4"/>
          <p:cNvSpPr txBox="1"/>
          <p:nvPr/>
        </p:nvSpPr>
        <p:spPr>
          <a:xfrm>
            <a:off x="7266982" y="4666575"/>
            <a:ext cx="122610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</a:rPr>
              <a:t>с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рок: 2 недели</a:t>
            </a:r>
            <a:endParaRPr sz="2000" dirty="0">
              <a:solidFill>
                <a:schemeClr val="accent5">
                  <a:lumMod val="50000"/>
                </a:schemeClr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8BB3D046-ECB4-4B06-9E7D-C4EE093A13B8}"/>
              </a:ext>
            </a:extLst>
          </p:cNvPr>
          <p:cNvSpPr/>
          <p:nvPr/>
        </p:nvSpPr>
        <p:spPr>
          <a:xfrm>
            <a:off x="8516983" y="6383383"/>
            <a:ext cx="322524" cy="33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1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2E8B70FA-82F6-40D6-B24D-CD9AF6C1E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5B0AEF4-B3ED-4974-9803-BAC89D327A3B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6B09B1B4-5EA7-4A7A-A5EA-2F6D357FF0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405604" y="2601682"/>
            <a:ext cx="608457" cy="60845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2C9D89B-1723-48CE-A111-6B4142461F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5604" y="3962626"/>
            <a:ext cx="540000" cy="540000"/>
          </a:xfrm>
          <a:prstGeom prst="rect">
            <a:avLst/>
          </a:prstGeom>
        </p:spPr>
      </p:pic>
      <p:sp>
        <p:nvSpPr>
          <p:cNvPr id="20" name="Google Shape;97;g7debff6b1e_1_14">
            <a:extLst>
              <a:ext uri="{FF2B5EF4-FFF2-40B4-BE49-F238E27FC236}">
                <a16:creationId xmlns:a16="http://schemas.microsoft.com/office/drawing/2014/main" xmlns="" id="{6C0B6368-7671-4884-A4B3-7D00825760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1700" y="384935"/>
            <a:ext cx="85788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/>
            <a:r>
              <a:rPr lang="ru-RU" sz="14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 Анализ состояния муниципального образования </a:t>
            </a:r>
            <a:endParaRPr sz="1400" dirty="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4" name="Google Shape;1084;p8"/>
          <p:cNvGraphicFramePr/>
          <p:nvPr>
            <p:extLst>
              <p:ext uri="{D42A27DB-BD31-4B8C-83A1-F6EECF244321}">
                <p14:modId xmlns:p14="http://schemas.microsoft.com/office/powerpoint/2010/main" val="37891438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0" r:id="rId4" imgW="1588" imgH="1588" progId="TCLayout.ActiveDocument.1">
                  <p:embed/>
                </p:oleObj>
              </mc:Choice>
              <mc:Fallback>
                <p:oleObj r:id="rId4" imgW="1588" imgH="1588" progId="TCLayout.ActiveDocument.1">
                  <p:embed/>
                  <p:pic>
                    <p:nvPicPr>
                      <p:cNvPr id="1084" name="Google Shape;1084;p8"/>
                      <p:cNvPicPr preferRelativeResize="0"/>
                      <p:nvPr/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" name="Google Shape;1085;p8"/>
          <p:cNvSpPr txBox="1">
            <a:spLocks noGrp="1"/>
          </p:cNvSpPr>
          <p:nvPr>
            <p:ph type="title"/>
          </p:nvPr>
        </p:nvSpPr>
        <p:spPr>
          <a:xfrm>
            <a:off x="573517" y="663823"/>
            <a:ext cx="809343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</a:rPr>
              <a:t>Организация заседания рабочей группы по выделению проблем</a:t>
            </a:r>
            <a:endParaRPr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86" name="Google Shape;1086;p8"/>
          <p:cNvSpPr txBox="1"/>
          <p:nvPr/>
        </p:nvSpPr>
        <p:spPr>
          <a:xfrm>
            <a:off x="1870468" y="1031649"/>
            <a:ext cx="5869236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Сформировать видение рабочей группы по ключевым проблемам развития территории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87" name="Google Shape;1087;p8"/>
          <p:cNvSpPr txBox="1"/>
          <p:nvPr/>
        </p:nvSpPr>
        <p:spPr>
          <a:xfrm>
            <a:off x="2542707" y="4347833"/>
            <a:ext cx="5526717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Презентация текущей ситуации, SWOT анализа и выявленных проблем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Дополнительное ознакомление с представленными материалами и вопросы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i="1" dirty="0">
                <a:solidFill>
                  <a:srgbClr val="7F7F7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Аудитория делится на группы по 5-6 человек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Дополнение / корректировка ключевых проблем, определение узкого перечня проблем в группах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Озвучивание решений групп и формирование итогового списка ключевых проблем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88" name="Google Shape;1088;p8"/>
          <p:cNvSpPr txBox="1"/>
          <p:nvPr/>
        </p:nvSpPr>
        <p:spPr>
          <a:xfrm>
            <a:off x="1996965" y="2697258"/>
            <a:ext cx="5553183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Ознакомление с материалами по анализу текущей ситуации (см. далее в презентации) членами рабочей группы</a:t>
            </a:r>
            <a:b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</a:br>
            <a:endParaRPr sz="1100" dirty="0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097" name="Google Shape;1097;p8"/>
          <p:cNvSpPr/>
          <p:nvPr/>
        </p:nvSpPr>
        <p:spPr>
          <a:xfrm>
            <a:off x="276344" y="4347833"/>
            <a:ext cx="170487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Формат работы на заседании рабочей группы: </a:t>
            </a:r>
            <a:endParaRPr sz="1400" b="1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098" name="Google Shape;1098;p8"/>
          <p:cNvSpPr/>
          <p:nvPr/>
        </p:nvSpPr>
        <p:spPr>
          <a:xfrm>
            <a:off x="281584" y="990004"/>
            <a:ext cx="171538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Цель первого заседания рабочих групп: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99" name="Google Shape;1099;p8"/>
          <p:cNvSpPr/>
          <p:nvPr/>
        </p:nvSpPr>
        <p:spPr>
          <a:xfrm>
            <a:off x="281583" y="2684853"/>
            <a:ext cx="170487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Подготовка к заседанию рабочей группы: </a:t>
            </a:r>
            <a:endParaRPr sz="140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100" name="Google Shape;1100;p8"/>
          <p:cNvSpPr/>
          <p:nvPr/>
        </p:nvSpPr>
        <p:spPr>
          <a:xfrm>
            <a:off x="1980274" y="3043682"/>
            <a:ext cx="2824812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i="1">
                <a:solidFill>
                  <a:srgbClr val="EE7546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(необходимо выполнить до заседания)</a:t>
            </a:r>
            <a:endParaRPr sz="1100" i="1">
              <a:solidFill>
                <a:srgbClr val="EE7546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101" name="Google Shape;1101;p8"/>
          <p:cNvSpPr txBox="1"/>
          <p:nvPr/>
        </p:nvSpPr>
        <p:spPr>
          <a:xfrm>
            <a:off x="1996965" y="4347833"/>
            <a:ext cx="68696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dirty="0">
                <a:solidFill>
                  <a:srgbClr val="EE7546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20 мин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102" name="Google Shape;1102;p8"/>
          <p:cNvSpPr txBox="1"/>
          <p:nvPr/>
        </p:nvSpPr>
        <p:spPr>
          <a:xfrm>
            <a:off x="1996965" y="4554193"/>
            <a:ext cx="68696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dirty="0">
                <a:solidFill>
                  <a:srgbClr val="EE7546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10 мин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103" name="Google Shape;1103;p8"/>
          <p:cNvSpPr txBox="1"/>
          <p:nvPr/>
        </p:nvSpPr>
        <p:spPr>
          <a:xfrm>
            <a:off x="1996965" y="4837720"/>
            <a:ext cx="686968" cy="25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dirty="0">
                <a:solidFill>
                  <a:srgbClr val="EE7546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40 мин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104" name="Google Shape;1104;p8"/>
          <p:cNvSpPr txBox="1"/>
          <p:nvPr/>
        </p:nvSpPr>
        <p:spPr>
          <a:xfrm>
            <a:off x="1996965" y="5196311"/>
            <a:ext cx="703659" cy="25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dirty="0">
                <a:solidFill>
                  <a:srgbClr val="EE7546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40 мин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23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014C2E87-C171-4874-947C-867F2EA0B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7CC69CBA-7D2C-4A23-B2EF-C9CE0D3DEB05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982463F0-B62E-4952-8320-E41FD320EC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866201" y="1409870"/>
            <a:ext cx="741771" cy="74177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C5C4E00C-1B0A-4350-8BD3-D754637B14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915806" y="2958948"/>
            <a:ext cx="540000" cy="5400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7B097C57-81BF-4BC6-9DE7-854A06B6FBF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8090263" y="4538109"/>
            <a:ext cx="540000" cy="5400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504E4520-3F83-4659-8F87-B0728ABCFE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77271" y="1671138"/>
            <a:ext cx="540000" cy="540000"/>
          </a:xfrm>
          <a:prstGeom prst="rect">
            <a:avLst/>
          </a:prstGeom>
        </p:spPr>
      </p:pic>
      <p:sp>
        <p:nvSpPr>
          <p:cNvPr id="31" name="Google Shape;97;g7debff6b1e_1_14">
            <a:extLst>
              <a:ext uri="{FF2B5EF4-FFF2-40B4-BE49-F238E27FC236}">
                <a16:creationId xmlns:a16="http://schemas.microsoft.com/office/drawing/2014/main" xmlns="" id="{21D8B3BC-6470-420C-8E9C-8F135C8F5AB5}"/>
              </a:ext>
            </a:extLst>
          </p:cNvPr>
          <p:cNvSpPr txBox="1">
            <a:spLocks/>
          </p:cNvSpPr>
          <p:nvPr/>
        </p:nvSpPr>
        <p:spPr>
          <a:xfrm>
            <a:off x="573517" y="401784"/>
            <a:ext cx="85788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/>
            <a:r>
              <a:rPr lang="ru-RU" sz="14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 Анализ состояния муниципального образования </a:t>
            </a:r>
            <a:endParaRPr lang="ru-RU" sz="1400" dirty="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20ADD51-8140-4A3C-AD21-09DA92A1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61D281C-7078-467B-BE54-1D34764C6454}"/>
              </a:ext>
            </a:extLst>
          </p:cNvPr>
          <p:cNvSpPr/>
          <p:nvPr/>
        </p:nvSpPr>
        <p:spPr>
          <a:xfrm>
            <a:off x="283875" y="153938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6558A8E3-8A21-4CC6-8484-84BF54DCE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3449" y="184546"/>
            <a:ext cx="6947265" cy="4461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Методологические рекомендации по процедуре целеполагания на муниципальном уровне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2" name="Google Shape;1110;g7df1d1b411_0_33">
            <a:extLst>
              <a:ext uri="{FF2B5EF4-FFF2-40B4-BE49-F238E27FC236}">
                <a16:creationId xmlns:a16="http://schemas.microsoft.com/office/drawing/2014/main" xmlns="" id="{1D5976FA-AED6-4943-8E8C-508F25520789}"/>
              </a:ext>
            </a:extLst>
          </p:cNvPr>
          <p:cNvSpPr txBox="1">
            <a:spLocks/>
          </p:cNvSpPr>
          <p:nvPr/>
        </p:nvSpPr>
        <p:spPr>
          <a:xfrm>
            <a:off x="-439981" y="7063155"/>
            <a:ext cx="6947265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400" marR="63500" lvl="0" indent="228600" algn="just">
              <a:lnSpc>
                <a:spcPct val="105000"/>
              </a:lnSpc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Этап 2. </a:t>
            </a:r>
            <a:r>
              <a:rPr lang="ru-RU" sz="1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Слоган Миссии  «</a:t>
            </a:r>
            <a:r>
              <a:rPr lang="ru-RU" sz="1400" dirty="0" err="1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г.о.г</a:t>
            </a:r>
            <a:r>
              <a:rPr lang="ru-RU" sz="1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Шахунья – региональный бренд уникальной промышленной продукции в уютном городе с высоким культурным потенциалом».</a:t>
            </a:r>
          </a:p>
          <a:p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4" name="Google Shape;1110;g7df1d1b411_0_33">
            <a:extLst>
              <a:ext uri="{FF2B5EF4-FFF2-40B4-BE49-F238E27FC236}">
                <a16:creationId xmlns:a16="http://schemas.microsoft.com/office/drawing/2014/main" xmlns="" id="{25813372-3B3D-481A-B97A-BED02B537081}"/>
              </a:ext>
            </a:extLst>
          </p:cNvPr>
          <p:cNvSpPr txBox="1">
            <a:spLocks/>
          </p:cNvSpPr>
          <p:nvPr/>
        </p:nvSpPr>
        <p:spPr>
          <a:xfrm>
            <a:off x="537368" y="724897"/>
            <a:ext cx="6947265" cy="252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Последовательность этапов целеполагания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A42DA17-23DA-47CA-B8D2-70043AB101FA}"/>
              </a:ext>
            </a:extLst>
          </p:cNvPr>
          <p:cNvSpPr/>
          <p:nvPr/>
        </p:nvSpPr>
        <p:spPr>
          <a:xfrm>
            <a:off x="564624" y="1258689"/>
            <a:ext cx="3915301" cy="1056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1. Анализ представления о территории</a:t>
            </a:r>
          </a:p>
          <a:p>
            <a:pPr algn="ctr"/>
            <a:r>
              <a:rPr lang="ru-RU" sz="10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(сверка представлений в различных целевых группах)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3F3EA02A-F9EB-443B-AF3F-C0117AB6C464}"/>
              </a:ext>
            </a:extLst>
          </p:cNvPr>
          <p:cNvSpPr/>
          <p:nvPr/>
        </p:nvSpPr>
        <p:spPr>
          <a:xfrm>
            <a:off x="550334" y="2619367"/>
            <a:ext cx="3929592" cy="969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2. Анализ и выбор стратегических альтернатив</a:t>
            </a:r>
          </a:p>
          <a:p>
            <a:pPr algn="ctr"/>
            <a:r>
              <a:rPr lang="ru-RU" sz="10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(обсуждение и достижение согласия)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AFD8CE6-3AC6-4675-927E-91618A972DBC}"/>
              </a:ext>
            </a:extLst>
          </p:cNvPr>
          <p:cNvSpPr/>
          <p:nvPr/>
        </p:nvSpPr>
        <p:spPr>
          <a:xfrm>
            <a:off x="550333" y="3926851"/>
            <a:ext cx="3929592" cy="9233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3. Формулирование миссии</a:t>
            </a:r>
          </a:p>
          <a:p>
            <a:pPr algn="ctr"/>
            <a:r>
              <a:rPr lang="ru-RU" sz="10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(обсуждение и достижение согласия)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EB70C21-4E98-43F8-BCA4-435BDB69F92F}"/>
              </a:ext>
            </a:extLst>
          </p:cNvPr>
          <p:cNvSpPr/>
          <p:nvPr/>
        </p:nvSpPr>
        <p:spPr>
          <a:xfrm>
            <a:off x="564624" y="5206107"/>
            <a:ext cx="3915301" cy="1056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4. Стратегическая диагностика</a:t>
            </a:r>
          </a:p>
          <a:p>
            <a:pPr algn="ctr"/>
            <a:r>
              <a:rPr lang="ru-RU" sz="10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(анализ результатов стратегической диагностики применительно к выбранным страт. альтернативам)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76512FA-D0CC-40A0-9BA9-682A05A58A1B}"/>
              </a:ext>
            </a:extLst>
          </p:cNvPr>
          <p:cNvSpPr/>
          <p:nvPr/>
        </p:nvSpPr>
        <p:spPr>
          <a:xfrm>
            <a:off x="5274733" y="1263175"/>
            <a:ext cx="3246168" cy="973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5. Формулирование стратегической цели (целей)</a:t>
            </a:r>
            <a:endParaRPr lang="ru-RU" sz="10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747BB49-3391-4194-A239-C0D492A9ABF0}"/>
              </a:ext>
            </a:extLst>
          </p:cNvPr>
          <p:cNvSpPr/>
          <p:nvPr/>
        </p:nvSpPr>
        <p:spPr>
          <a:xfrm>
            <a:off x="5283200" y="2559245"/>
            <a:ext cx="3237701" cy="10401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6.  Построение дерева целей (декомпозиция)</a:t>
            </a:r>
          </a:p>
          <a:p>
            <a:pPr algn="ctr"/>
            <a:r>
              <a:rPr lang="ru-RU" sz="10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(выявление причинно-следственных связей между ними)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CDF46DA-9F50-48DB-96E2-DCDE0012CB75}"/>
              </a:ext>
            </a:extLst>
          </p:cNvPr>
          <p:cNvSpPr/>
          <p:nvPr/>
        </p:nvSpPr>
        <p:spPr>
          <a:xfrm>
            <a:off x="5300133" y="3837217"/>
            <a:ext cx="3207737" cy="11026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7. Выбор показателей достижения каждой цели</a:t>
            </a:r>
          </a:p>
          <a:p>
            <a:pPr algn="ctr"/>
            <a:r>
              <a:rPr lang="ru-RU" sz="10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(обеспечение их согласованности с показателями федеральных и региональных документов)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A0405A52-2771-4949-B314-C6694CFE0ABC}"/>
              </a:ext>
            </a:extLst>
          </p:cNvPr>
          <p:cNvSpPr/>
          <p:nvPr/>
        </p:nvSpPr>
        <p:spPr>
          <a:xfrm>
            <a:off x="5300133" y="5333775"/>
            <a:ext cx="3208867" cy="9414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8. Определение задач для достижения каждой цели</a:t>
            </a:r>
            <a:endParaRPr lang="ru-RU" sz="10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xmlns="" id="{03D1D3F1-07BF-41A6-9A03-8C8691E81C08}"/>
              </a:ext>
            </a:extLst>
          </p:cNvPr>
          <p:cNvSpPr/>
          <p:nvPr/>
        </p:nvSpPr>
        <p:spPr>
          <a:xfrm>
            <a:off x="2217104" y="2305913"/>
            <a:ext cx="374892" cy="311554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xmlns="" id="{1CAC5EF2-4C42-47ED-8C92-6819DCC26380}"/>
              </a:ext>
            </a:extLst>
          </p:cNvPr>
          <p:cNvSpPr/>
          <p:nvPr/>
        </p:nvSpPr>
        <p:spPr>
          <a:xfrm>
            <a:off x="2215011" y="6267583"/>
            <a:ext cx="374892" cy="26934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xmlns="" id="{7B06EBF5-F08E-4BD4-A190-AA9CEEF0ADEB}"/>
              </a:ext>
            </a:extLst>
          </p:cNvPr>
          <p:cNvSpPr/>
          <p:nvPr/>
        </p:nvSpPr>
        <p:spPr>
          <a:xfrm>
            <a:off x="2182095" y="3605132"/>
            <a:ext cx="374892" cy="30106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xmlns="" id="{EE1FDE56-92EB-40A2-83FE-B45D2CCE4AFF}"/>
              </a:ext>
            </a:extLst>
          </p:cNvPr>
          <p:cNvSpPr/>
          <p:nvPr/>
        </p:nvSpPr>
        <p:spPr>
          <a:xfrm>
            <a:off x="2217104" y="4865016"/>
            <a:ext cx="374892" cy="326267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xmlns="" id="{B897707D-9150-47F1-B2A6-822154BEB53F}"/>
              </a:ext>
            </a:extLst>
          </p:cNvPr>
          <p:cNvSpPr/>
          <p:nvPr/>
        </p:nvSpPr>
        <p:spPr>
          <a:xfrm>
            <a:off x="6673531" y="2247691"/>
            <a:ext cx="371896" cy="311554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xmlns="" id="{A058B8DD-F3CA-4DD2-8D98-4B3758D98519}"/>
              </a:ext>
            </a:extLst>
          </p:cNvPr>
          <p:cNvSpPr/>
          <p:nvPr/>
        </p:nvSpPr>
        <p:spPr>
          <a:xfrm>
            <a:off x="6731267" y="3599435"/>
            <a:ext cx="371896" cy="23778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xmlns="" id="{A1AC9A9B-8095-4D55-842D-42AFE2999C3D}"/>
              </a:ext>
            </a:extLst>
          </p:cNvPr>
          <p:cNvSpPr/>
          <p:nvPr/>
        </p:nvSpPr>
        <p:spPr>
          <a:xfrm>
            <a:off x="6731267" y="4939828"/>
            <a:ext cx="371896" cy="393947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8CD2918E-B94D-499C-B0D8-FDA401C88550}"/>
              </a:ext>
            </a:extLst>
          </p:cNvPr>
          <p:cNvCxnSpPr>
            <a:cxnSpLocks/>
          </p:cNvCxnSpPr>
          <p:nvPr/>
        </p:nvCxnSpPr>
        <p:spPr>
          <a:xfrm>
            <a:off x="283875" y="5249035"/>
            <a:ext cx="35769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B6AD2B85-191E-4EFD-B94D-6DEAD3C4042E}"/>
              </a:ext>
            </a:extLst>
          </p:cNvPr>
          <p:cNvCxnSpPr>
            <a:cxnSpLocks/>
          </p:cNvCxnSpPr>
          <p:nvPr/>
        </p:nvCxnSpPr>
        <p:spPr>
          <a:xfrm>
            <a:off x="283875" y="4389218"/>
            <a:ext cx="0" cy="8598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xmlns="" id="{327F4038-CE13-4B2F-AF4E-7F5656FCC4D6}"/>
              </a:ext>
            </a:extLst>
          </p:cNvPr>
          <p:cNvCxnSpPr>
            <a:cxnSpLocks/>
          </p:cNvCxnSpPr>
          <p:nvPr/>
        </p:nvCxnSpPr>
        <p:spPr>
          <a:xfrm>
            <a:off x="283875" y="4388522"/>
            <a:ext cx="2534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8837227A-3807-482B-A242-89219A6DFA7A}"/>
              </a:ext>
            </a:extLst>
          </p:cNvPr>
          <p:cNvCxnSpPr>
            <a:cxnSpLocks/>
          </p:cNvCxnSpPr>
          <p:nvPr/>
        </p:nvCxnSpPr>
        <p:spPr>
          <a:xfrm>
            <a:off x="8520901" y="2825991"/>
            <a:ext cx="32216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D924FD04-043A-4246-99F3-AB25D1ECC3A7}"/>
              </a:ext>
            </a:extLst>
          </p:cNvPr>
          <p:cNvCxnSpPr>
            <a:cxnSpLocks/>
          </p:cNvCxnSpPr>
          <p:nvPr/>
        </p:nvCxnSpPr>
        <p:spPr>
          <a:xfrm>
            <a:off x="8818691" y="1465485"/>
            <a:ext cx="24377" cy="1359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xmlns="" id="{D4510EB9-C6F8-4C54-8A19-2FF6C03CF78D}"/>
              </a:ext>
            </a:extLst>
          </p:cNvPr>
          <p:cNvCxnSpPr>
            <a:cxnSpLocks/>
          </p:cNvCxnSpPr>
          <p:nvPr/>
        </p:nvCxnSpPr>
        <p:spPr>
          <a:xfrm flipH="1">
            <a:off x="8572867" y="1466623"/>
            <a:ext cx="24582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254AB584-B355-4183-BE83-FB55A4B78911}"/>
              </a:ext>
            </a:extLst>
          </p:cNvPr>
          <p:cNvCxnSpPr>
            <a:cxnSpLocks/>
          </p:cNvCxnSpPr>
          <p:nvPr/>
        </p:nvCxnSpPr>
        <p:spPr>
          <a:xfrm>
            <a:off x="8507870" y="4519243"/>
            <a:ext cx="32458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62DA1C24-D12B-407E-B306-E7B0D2D7B39B}"/>
              </a:ext>
            </a:extLst>
          </p:cNvPr>
          <p:cNvCxnSpPr>
            <a:cxnSpLocks/>
          </p:cNvCxnSpPr>
          <p:nvPr/>
        </p:nvCxnSpPr>
        <p:spPr>
          <a:xfrm>
            <a:off x="8818691" y="3317179"/>
            <a:ext cx="13764" cy="12193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xmlns="" id="{3DA7A14F-A8CD-42DB-8D2F-87EF9A3721EE}"/>
              </a:ext>
            </a:extLst>
          </p:cNvPr>
          <p:cNvCxnSpPr>
            <a:cxnSpLocks/>
          </p:cNvCxnSpPr>
          <p:nvPr/>
        </p:nvCxnSpPr>
        <p:spPr>
          <a:xfrm flipH="1">
            <a:off x="8520902" y="3298762"/>
            <a:ext cx="2977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Стрелка: вниз 44">
            <a:extLst>
              <a:ext uri="{FF2B5EF4-FFF2-40B4-BE49-F238E27FC236}">
                <a16:creationId xmlns:a16="http://schemas.microsoft.com/office/drawing/2014/main" xmlns="" id="{A2350640-ADEE-441D-9595-6BBB3B0B2263}"/>
              </a:ext>
            </a:extLst>
          </p:cNvPr>
          <p:cNvSpPr/>
          <p:nvPr/>
        </p:nvSpPr>
        <p:spPr>
          <a:xfrm>
            <a:off x="6694615" y="977170"/>
            <a:ext cx="374892" cy="26934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101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20ADD51-8140-4A3C-AD21-09DA92A1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61D281C-7078-467B-BE54-1D34764C6454}"/>
              </a:ext>
            </a:extLst>
          </p:cNvPr>
          <p:cNvSpPr/>
          <p:nvPr/>
        </p:nvSpPr>
        <p:spPr>
          <a:xfrm>
            <a:off x="283875" y="153938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6558A8E3-8A21-4CC6-8484-84BF54DCE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0986" y="182885"/>
            <a:ext cx="6947265" cy="3982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Методологические рекомендации по процедуре целеполагания на муниципальном уровне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4" name="Google Shape;1110;g7df1d1b411_0_33">
            <a:extLst>
              <a:ext uri="{FF2B5EF4-FFF2-40B4-BE49-F238E27FC236}">
                <a16:creationId xmlns:a16="http://schemas.microsoft.com/office/drawing/2014/main" xmlns="" id="{25813372-3B3D-481A-B97A-BED02B537081}"/>
              </a:ext>
            </a:extLst>
          </p:cNvPr>
          <p:cNvSpPr txBox="1">
            <a:spLocks/>
          </p:cNvSpPr>
          <p:nvPr/>
        </p:nvSpPr>
        <p:spPr>
          <a:xfrm>
            <a:off x="700987" y="670765"/>
            <a:ext cx="6947265" cy="252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Описание этапов целеполагания: этап анализа представления о территории </a:t>
            </a:r>
          </a:p>
        </p:txBody>
      </p:sp>
      <p:sp>
        <p:nvSpPr>
          <p:cNvPr id="36" name="Google Shape;1119;g6ee2357340_1_4">
            <a:extLst>
              <a:ext uri="{FF2B5EF4-FFF2-40B4-BE49-F238E27FC236}">
                <a16:creationId xmlns:a16="http://schemas.microsoft.com/office/drawing/2014/main" xmlns="" id="{FAA6DC34-43F0-46FD-8E36-5A15940E93AF}"/>
              </a:ext>
            </a:extLst>
          </p:cNvPr>
          <p:cNvSpPr txBox="1"/>
          <p:nvPr/>
        </p:nvSpPr>
        <p:spPr>
          <a:xfrm>
            <a:off x="517916" y="1281868"/>
            <a:ext cx="7937890" cy="509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Анализ представления о территории позволяет органам местного самоуправления получить следующие результаты: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полная картина распространённых представлений о будущем территории, понимание существующих противоречий и единомыслия разных целевых групп;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систематизация мнений, представлений, заблуждений;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выбор перспектив, получающих у населения наибольший отклик, для последующего изучения;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лояльность общественности к выбранным впоследствии местной властью стратегии социально-экономического развития города или района, предотвращение массового накала напряженности среди жителей из-за кулуарно принятых решений.</a:t>
            </a:r>
          </a:p>
          <a:p>
            <a:pPr lvl="0"/>
            <a:endParaRPr lang="ru-RU" sz="1200" b="1" dirty="0">
              <a:solidFill>
                <a:srgbClr val="0D0D0D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lvl="0"/>
            <a:r>
              <a:rPr lang="ru-RU" sz="1200" b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В качестве вероятных целевых групп, чье мнение можно учесть при анализе представления о территории, можно выделить: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руководители или топ-менеджеры крупных и средних </a:t>
            </a:r>
            <a:r>
              <a:rPr lang="ru-RU" sz="1200" i="1" dirty="0">
                <a:latin typeface="Fira Sans" panose="020B0503050000020004" pitchFamily="34" charset="0"/>
                <a:ea typeface="Fira Sans" panose="020B0503050000020004" pitchFamily="34" charset="0"/>
              </a:rPr>
              <a:t>(в масштабах соответствующего муниципального образования, а не только по критериям федерального закона от 24.07.2007 № 209-ФЗ «О развитии малого предпринимательства в Российской Федерации») </a:t>
            </a: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предприятий;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представители общественных организаций, объединений </a:t>
            </a:r>
            <a:r>
              <a:rPr lang="ru-RU" sz="1200" i="1" dirty="0">
                <a:latin typeface="Fira Sans" panose="020B0503050000020004" pitchFamily="34" charset="0"/>
                <a:ea typeface="Fira Sans" panose="020B0503050000020004" pitchFamily="34" charset="0"/>
              </a:rPr>
              <a:t>(союз ветеранов, объединения по профессиональному принципу, патриотические и спортивные клубы и т.п.)</a:t>
            </a: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руководители организаций бюджетной сферы </a:t>
            </a:r>
            <a:r>
              <a:rPr lang="ru-RU" sz="1200" i="1" dirty="0">
                <a:latin typeface="Fira Sans" panose="020B0503050000020004" pitchFamily="34" charset="0"/>
                <a:ea typeface="Fira Sans" panose="020B0503050000020004" pitchFamily="34" charset="0"/>
              </a:rPr>
              <a:t>(образование, медицина, физкультура и спорт)</a:t>
            </a: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представители подразделений финансовых институтов, осуществляющих деятельность на территории муниципального образования </a:t>
            </a:r>
            <a:r>
              <a:rPr lang="ru-RU" sz="1200" i="1" dirty="0">
                <a:latin typeface="Fira Sans" panose="020B0503050000020004" pitchFamily="34" charset="0"/>
                <a:ea typeface="Fira Sans" panose="020B0503050000020004" pitchFamily="34" charset="0"/>
              </a:rPr>
              <a:t>(банки, лизинговые компании, фонды, кредитные кооперативы</a:t>
            </a: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активная молодежь в возрасте от 15 до 30 лет;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пенсионеры, сохранившие активную гражданскую позицию </a:t>
            </a:r>
            <a:r>
              <a:rPr lang="ru-RU" sz="1200" i="1" dirty="0">
                <a:latin typeface="Fira Sans" panose="020B0503050000020004" pitchFamily="34" charset="0"/>
                <a:ea typeface="Fira Sans" panose="020B0503050000020004" pitchFamily="34" charset="0"/>
              </a:rPr>
              <a:t>(очень важная категория для муниципальных районов)</a:t>
            </a: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сотрудники органов местной власти (</a:t>
            </a:r>
            <a:r>
              <a:rPr lang="ru-RU" sz="1200" i="1" dirty="0">
                <a:latin typeface="Fira Sans" panose="020B0503050000020004" pitchFamily="34" charset="0"/>
                <a:ea typeface="Fira Sans" panose="020B0503050000020004" pitchFamily="34" charset="0"/>
              </a:rPr>
              <a:t>депутаты, муниципальные служащие разного ранга, разных департаментов, управлений, отделов, для муниципальных районов - главы сельских советов)</a:t>
            </a: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.</a:t>
            </a:r>
            <a:endParaRPr sz="1200" b="1" dirty="0">
              <a:solidFill>
                <a:srgbClr val="0D0D0D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85005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20ADD51-8140-4A3C-AD21-09DA92A1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61D281C-7078-467B-BE54-1D34764C6454}"/>
              </a:ext>
            </a:extLst>
          </p:cNvPr>
          <p:cNvSpPr/>
          <p:nvPr/>
        </p:nvSpPr>
        <p:spPr>
          <a:xfrm>
            <a:off x="283875" y="153938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6558A8E3-8A21-4CC6-8484-84BF54DCE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3449" y="184546"/>
            <a:ext cx="6947265" cy="39745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Методологические рекомендации по процедуре целеполагания на муниципальном уровне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4" name="Google Shape;1110;g7df1d1b411_0_33">
            <a:extLst>
              <a:ext uri="{FF2B5EF4-FFF2-40B4-BE49-F238E27FC236}">
                <a16:creationId xmlns:a16="http://schemas.microsoft.com/office/drawing/2014/main" xmlns="" id="{25813372-3B3D-481A-B97A-BED02B537081}"/>
              </a:ext>
            </a:extLst>
          </p:cNvPr>
          <p:cNvSpPr txBox="1">
            <a:spLocks/>
          </p:cNvSpPr>
          <p:nvPr/>
        </p:nvSpPr>
        <p:spPr>
          <a:xfrm>
            <a:off x="553449" y="672902"/>
            <a:ext cx="6947265" cy="397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Описание этапов целеполагания: этап анализа и выбора стратегических альтернатив</a:t>
            </a:r>
          </a:p>
        </p:txBody>
      </p:sp>
      <p:sp>
        <p:nvSpPr>
          <p:cNvPr id="36" name="Google Shape;1119;g6ee2357340_1_4">
            <a:extLst>
              <a:ext uri="{FF2B5EF4-FFF2-40B4-BE49-F238E27FC236}">
                <a16:creationId xmlns:a16="http://schemas.microsoft.com/office/drawing/2014/main" xmlns="" id="{FAA6DC34-43F0-46FD-8E36-5A15940E93AF}"/>
              </a:ext>
            </a:extLst>
          </p:cNvPr>
          <p:cNvSpPr txBox="1"/>
          <p:nvPr/>
        </p:nvSpPr>
        <p:spPr>
          <a:xfrm>
            <a:off x="517916" y="1281868"/>
            <a:ext cx="7937890" cy="509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Стратегическая альтернатива – один из образов будущего территории.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ru-RU" sz="1200" i="1" dirty="0">
              <a:solidFill>
                <a:srgbClr val="0D0D0D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Принципы выбора стратегических альтернатив:</a:t>
            </a:r>
          </a:p>
          <a:p>
            <a:pPr marL="228600" lvl="0" indent="-2286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Большинство альтернатив определяются на этапе анализа представления о территории </a:t>
            </a:r>
            <a:r>
              <a:rPr lang="ru-RU" sz="1200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(</a:t>
            </a:r>
            <a:r>
              <a:rPr lang="ru-RU" sz="1200" i="1" dirty="0" err="1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г.о.г</a:t>
            </a:r>
            <a:r>
              <a:rPr lang="ru-RU" sz="1200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. Нижний Новгород – центр промышленности региона, </a:t>
            </a:r>
            <a:r>
              <a:rPr lang="ru-RU" sz="1200" i="1" dirty="0" err="1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г.о.г</a:t>
            </a:r>
            <a:r>
              <a:rPr lang="ru-RU" sz="1200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. Дзержинск – центр химической промышленности региона и т.д.).</a:t>
            </a:r>
          </a:p>
          <a:p>
            <a:pPr marL="228600" lvl="0" indent="-2286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Каждая из выявленных стратегических </a:t>
            </a:r>
            <a:r>
              <a:rPr lang="ru-RU" sz="1200" dirty="0" smtClean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альтернатив </a:t>
            </a: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должна пройти процедуру обсуждения </a:t>
            </a:r>
            <a:r>
              <a:rPr lang="ru-RU" sz="1200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(в том числе с привлечением экспертов).</a:t>
            </a:r>
          </a:p>
          <a:p>
            <a:pPr marL="228600" lvl="0" indent="-228600">
              <a:lnSpc>
                <a:spcPct val="150000"/>
              </a:lnSpc>
              <a:buAutoNum type="arabicPeriod"/>
            </a:pPr>
            <a:r>
              <a:rPr lang="ru-RU" sz="1200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 </a:t>
            </a: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По итогам определяется 2-3 наиболее перспективные стратегические альтернативы </a:t>
            </a:r>
            <a:r>
              <a:rPr lang="ru-RU" sz="1200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(обеспечивающие наибольший рост уровня и качества жизни населения и экономики территории, оценочно).</a:t>
            </a:r>
            <a:endParaRPr sz="1200" i="1" dirty="0">
              <a:solidFill>
                <a:srgbClr val="0D0D0D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82741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20ADD51-8140-4A3C-AD21-09DA92A1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61D281C-7078-467B-BE54-1D34764C6454}"/>
              </a:ext>
            </a:extLst>
          </p:cNvPr>
          <p:cNvSpPr/>
          <p:nvPr/>
        </p:nvSpPr>
        <p:spPr>
          <a:xfrm>
            <a:off x="283875" y="153938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6558A8E3-8A21-4CC6-8484-84BF54DCE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3449" y="184545"/>
            <a:ext cx="6947265" cy="3974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Методологические рекомендации по процедуре целеполагания на муниципальном уровне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4" name="Google Shape;1110;g7df1d1b411_0_33">
            <a:extLst>
              <a:ext uri="{FF2B5EF4-FFF2-40B4-BE49-F238E27FC236}">
                <a16:creationId xmlns:a16="http://schemas.microsoft.com/office/drawing/2014/main" xmlns="" id="{25813372-3B3D-481A-B97A-BED02B537081}"/>
              </a:ext>
            </a:extLst>
          </p:cNvPr>
          <p:cNvSpPr txBox="1">
            <a:spLocks/>
          </p:cNvSpPr>
          <p:nvPr/>
        </p:nvSpPr>
        <p:spPr>
          <a:xfrm>
            <a:off x="553449" y="672902"/>
            <a:ext cx="6947265" cy="397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Описание этапов целеполагания: формулирование миссии</a:t>
            </a:r>
          </a:p>
        </p:txBody>
      </p:sp>
      <p:sp>
        <p:nvSpPr>
          <p:cNvPr id="36" name="Google Shape;1119;g6ee2357340_1_4">
            <a:extLst>
              <a:ext uri="{FF2B5EF4-FFF2-40B4-BE49-F238E27FC236}">
                <a16:creationId xmlns:a16="http://schemas.microsoft.com/office/drawing/2014/main" xmlns="" id="{FAA6DC34-43F0-46FD-8E36-5A15940E93AF}"/>
              </a:ext>
            </a:extLst>
          </p:cNvPr>
          <p:cNvSpPr txBox="1"/>
          <p:nvPr/>
        </p:nvSpPr>
        <p:spPr>
          <a:xfrm>
            <a:off x="283875" y="1272280"/>
            <a:ext cx="7937890" cy="509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На этапе формулирования миссии города или района важно достичь ее однозначного понимания всеми заинтересованными участниками (жители, предприниматели, потенциальные и настоящие инвесторы, работники бюджетных организаций, пенсионеры, молодежь и т.д.).</a:t>
            </a:r>
          </a:p>
          <a:p>
            <a:pPr lvl="0" algn="just"/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Формулировать ее надо не в форме неопределенного глагола (создать, обеспечить, развивать), или начиная с существительного, производного от глагола (</a:t>
            </a:r>
            <a:r>
              <a:rPr lang="ru-RU" sz="1200" dirty="0" err="1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станолвение</a:t>
            </a: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, развитие, создание), а как состоявшийся факт, как данность.</a:t>
            </a:r>
          </a:p>
          <a:p>
            <a:pPr lvl="0" algn="just"/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Примеры:</a:t>
            </a:r>
          </a:p>
          <a:p>
            <a:pPr marL="171450" lvl="0" indent="-171450" algn="just">
              <a:buFontTx/>
              <a:buChar char="-"/>
            </a:pPr>
            <a:r>
              <a:rPr lang="ru-RU" sz="1200" dirty="0" err="1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г.о.г</a:t>
            </a: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. Арзамас – транспортный узел и центр ВПК региона;</a:t>
            </a:r>
          </a:p>
          <a:p>
            <a:pPr marL="171450" lvl="0" indent="-171450" algn="just">
              <a:buFontTx/>
              <a:buChar char="-"/>
            </a:pPr>
            <a:r>
              <a:rPr lang="ru-RU" sz="1200" dirty="0" err="1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Гагинский</a:t>
            </a: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 район – сельскохозяйственный центр области;</a:t>
            </a:r>
          </a:p>
          <a:p>
            <a:pPr marL="171450" lvl="0" indent="-171450" algn="just">
              <a:buFontTx/>
              <a:buChar char="-"/>
            </a:pPr>
            <a:r>
              <a:rPr lang="ru-RU" sz="1200" dirty="0" err="1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Кстовский</a:t>
            </a: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 район – нефтеперерабатывающий центр области;</a:t>
            </a:r>
          </a:p>
          <a:p>
            <a:pPr marL="171450" lvl="0" indent="-171450" algn="just">
              <a:buFontTx/>
              <a:buChar char="-"/>
            </a:pPr>
            <a:r>
              <a:rPr lang="ru-RU" sz="1200" dirty="0" err="1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Г.о.г</a:t>
            </a: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 Выкса – металлургический центр области.</a:t>
            </a:r>
          </a:p>
          <a:p>
            <a:pPr lvl="0"/>
            <a:endParaRPr lang="ru-RU" sz="1200" i="1" dirty="0" smtClean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/>
              <a:sym typeface="Times New Roman"/>
            </a:endParaRPr>
          </a:p>
          <a:p>
            <a:pPr lvl="0"/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Вопросы, на которые должна отвечать миссия:</a:t>
            </a:r>
          </a:p>
          <a:p>
            <a:pPr marL="228600" lvl="0" indent="-228600">
              <a:buAutoNum type="arabicPeriod"/>
            </a:pP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Какую ценность мы создаем?</a:t>
            </a:r>
          </a:p>
          <a:p>
            <a:pPr marL="228600" lvl="0" indent="-228600">
              <a:buAutoNum type="arabicPeriod"/>
            </a:pP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Для кого мы эту ценность создаем?</a:t>
            </a:r>
          </a:p>
          <a:p>
            <a:pPr marL="228600" lvl="0" indent="-228600">
              <a:buAutoNum type="arabicPeriod"/>
            </a:pP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  <a:sym typeface="Times New Roman"/>
              </a:rPr>
              <a:t>Чем мы отличаемся от других территорий?</a:t>
            </a:r>
          </a:p>
          <a:p>
            <a:pPr lvl="0"/>
            <a:endParaRPr lang="ru-RU" sz="1200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8222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20ADD51-8140-4A3C-AD21-09DA92A1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61D281C-7078-467B-BE54-1D34764C6454}"/>
              </a:ext>
            </a:extLst>
          </p:cNvPr>
          <p:cNvSpPr/>
          <p:nvPr/>
        </p:nvSpPr>
        <p:spPr>
          <a:xfrm>
            <a:off x="283875" y="153938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6558A8E3-8A21-4CC6-8484-84BF54DCE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3449" y="184546"/>
            <a:ext cx="6947265" cy="39745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Методологические рекомендации по процедуре целеполагания на муниципальном уровне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4" name="Google Shape;1110;g7df1d1b411_0_33">
            <a:extLst>
              <a:ext uri="{FF2B5EF4-FFF2-40B4-BE49-F238E27FC236}">
                <a16:creationId xmlns:a16="http://schemas.microsoft.com/office/drawing/2014/main" xmlns="" id="{25813372-3B3D-481A-B97A-BED02B537081}"/>
              </a:ext>
            </a:extLst>
          </p:cNvPr>
          <p:cNvSpPr txBox="1">
            <a:spLocks/>
          </p:cNvSpPr>
          <p:nvPr/>
        </p:nvSpPr>
        <p:spPr>
          <a:xfrm>
            <a:off x="553448" y="668549"/>
            <a:ext cx="6947265" cy="245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Описание этапов целеполагания: этап стратегической диагностики 1/2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F68CB6F-94DC-40BC-BF69-0F7F674DDD03}"/>
              </a:ext>
            </a:extLst>
          </p:cNvPr>
          <p:cNvSpPr/>
          <p:nvPr/>
        </p:nvSpPr>
        <p:spPr>
          <a:xfrm>
            <a:off x="1076769" y="1281869"/>
            <a:ext cx="2290274" cy="64948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Стратегический анализ внешнего окружения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C53194A-44D1-42D0-9139-C900843AD304}"/>
              </a:ext>
            </a:extLst>
          </p:cNvPr>
          <p:cNvSpPr/>
          <p:nvPr/>
        </p:nvSpPr>
        <p:spPr>
          <a:xfrm>
            <a:off x="4707307" y="1281869"/>
            <a:ext cx="2881358" cy="64948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Стратегический анализ внутренней среды</a:t>
            </a: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муниципального образования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2984077-7B8E-4121-A25C-AFF5F1290102}"/>
              </a:ext>
            </a:extLst>
          </p:cNvPr>
          <p:cNvSpPr/>
          <p:nvPr/>
        </p:nvSpPr>
        <p:spPr>
          <a:xfrm>
            <a:off x="2620457" y="2067990"/>
            <a:ext cx="1860262" cy="1439359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Анализ факторов</a:t>
            </a: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ближнего</a:t>
            </a: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окружения (модель</a:t>
            </a: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«5 сил» М. Портера)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CC6AAAB2-796A-4B91-B18A-F898CE8AFAC6}"/>
              </a:ext>
            </a:extLst>
          </p:cNvPr>
          <p:cNvSpPr/>
          <p:nvPr/>
        </p:nvSpPr>
        <p:spPr>
          <a:xfrm>
            <a:off x="608614" y="2033807"/>
            <a:ext cx="1613292" cy="147354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Анализ факторов</a:t>
            </a: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дальнего окружения</a:t>
            </a: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(STEP или STEEPLED)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2397F59-3C91-4760-8DF2-2D6CBC57DA48}"/>
              </a:ext>
            </a:extLst>
          </p:cNvPr>
          <p:cNvSpPr/>
          <p:nvPr/>
        </p:nvSpPr>
        <p:spPr>
          <a:xfrm>
            <a:off x="4707307" y="2067990"/>
            <a:ext cx="1608871" cy="143935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Анализ </a:t>
            </a: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сильных и</a:t>
            </a: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слабых сторон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E78A3989-B0A3-41D3-B2E2-482327FF349A}"/>
              </a:ext>
            </a:extLst>
          </p:cNvPr>
          <p:cNvSpPr/>
          <p:nvPr/>
        </p:nvSpPr>
        <p:spPr>
          <a:xfrm>
            <a:off x="6443528" y="2060870"/>
            <a:ext cx="2290274" cy="177567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Требования,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ожидания, планы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основных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стейкхолдеров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(население по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группам,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предприниматели,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работники бюджетной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сферы, …)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6FD79FC-1782-4B71-AD92-298758C3FF1B}"/>
              </a:ext>
            </a:extLst>
          </p:cNvPr>
          <p:cNvSpPr/>
          <p:nvPr/>
        </p:nvSpPr>
        <p:spPr>
          <a:xfrm>
            <a:off x="608614" y="3643989"/>
            <a:ext cx="5707564" cy="64948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SWOT-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анализ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E37E74F5-9231-49F7-A829-474757434822}"/>
              </a:ext>
            </a:extLst>
          </p:cNvPr>
          <p:cNvSpPr/>
          <p:nvPr/>
        </p:nvSpPr>
        <p:spPr>
          <a:xfrm>
            <a:off x="619035" y="4599820"/>
            <a:ext cx="8125188" cy="4353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Разработка и оценка стратегических альтернатив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04AF7F15-824C-40FA-B35C-203F5237EBC5}"/>
              </a:ext>
            </a:extLst>
          </p:cNvPr>
          <p:cNvSpPr/>
          <p:nvPr/>
        </p:nvSpPr>
        <p:spPr>
          <a:xfrm>
            <a:off x="608614" y="5331525"/>
            <a:ext cx="8125188" cy="4353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Выбор стратегии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xmlns="" id="{01C600CE-D74E-4C0A-8076-D1D2A40B8F3C}"/>
              </a:ext>
            </a:extLst>
          </p:cNvPr>
          <p:cNvSpPr/>
          <p:nvPr/>
        </p:nvSpPr>
        <p:spPr>
          <a:xfrm>
            <a:off x="1172944" y="4293469"/>
            <a:ext cx="365299" cy="262003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xmlns="" id="{82DBA9C3-97BD-437F-9495-5BBB1F21294C}"/>
              </a:ext>
            </a:extLst>
          </p:cNvPr>
          <p:cNvSpPr/>
          <p:nvPr/>
        </p:nvSpPr>
        <p:spPr>
          <a:xfrm>
            <a:off x="3315768" y="4293469"/>
            <a:ext cx="365299" cy="262003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xmlns="" id="{5C6D7ADA-A471-49AD-AD7D-B795A6925531}"/>
              </a:ext>
            </a:extLst>
          </p:cNvPr>
          <p:cNvSpPr/>
          <p:nvPr/>
        </p:nvSpPr>
        <p:spPr>
          <a:xfrm>
            <a:off x="5640224" y="4293468"/>
            <a:ext cx="365299" cy="262003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xmlns="" id="{6760EB0C-C1C5-4DAA-9744-30D88FF01BF6}"/>
              </a:ext>
            </a:extLst>
          </p:cNvPr>
          <p:cNvSpPr/>
          <p:nvPr/>
        </p:nvSpPr>
        <p:spPr>
          <a:xfrm>
            <a:off x="7463485" y="3836541"/>
            <a:ext cx="365299" cy="718929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xmlns="" id="{21EE14A2-759D-4112-A1B0-67F057B103E2}"/>
              </a:ext>
            </a:extLst>
          </p:cNvPr>
          <p:cNvSpPr/>
          <p:nvPr/>
        </p:nvSpPr>
        <p:spPr>
          <a:xfrm>
            <a:off x="4342008" y="5035130"/>
            <a:ext cx="365299" cy="262003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457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20ADD51-8140-4A3C-AD21-09DA92A1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61D281C-7078-467B-BE54-1D34764C6454}"/>
              </a:ext>
            </a:extLst>
          </p:cNvPr>
          <p:cNvSpPr/>
          <p:nvPr/>
        </p:nvSpPr>
        <p:spPr>
          <a:xfrm>
            <a:off x="283875" y="153938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6558A8E3-8A21-4CC6-8484-84BF54DCE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3449" y="184546"/>
            <a:ext cx="6947265" cy="4883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Методологические рекомендации по процедуре целеполагания на муниципальном уровне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4" name="Google Shape;1110;g7df1d1b411_0_33">
            <a:extLst>
              <a:ext uri="{FF2B5EF4-FFF2-40B4-BE49-F238E27FC236}">
                <a16:creationId xmlns:a16="http://schemas.microsoft.com/office/drawing/2014/main" xmlns="" id="{25813372-3B3D-481A-B97A-BED02B537081}"/>
              </a:ext>
            </a:extLst>
          </p:cNvPr>
          <p:cNvSpPr txBox="1">
            <a:spLocks/>
          </p:cNvSpPr>
          <p:nvPr/>
        </p:nvSpPr>
        <p:spPr>
          <a:xfrm>
            <a:off x="553449" y="670686"/>
            <a:ext cx="6947265" cy="397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Описание этапов целеполагания: этап стратегической диагностики 2/2</a:t>
            </a:r>
          </a:p>
        </p:txBody>
      </p:sp>
      <p:sp>
        <p:nvSpPr>
          <p:cNvPr id="36" name="Google Shape;1119;g6ee2357340_1_4">
            <a:extLst>
              <a:ext uri="{FF2B5EF4-FFF2-40B4-BE49-F238E27FC236}">
                <a16:creationId xmlns:a16="http://schemas.microsoft.com/office/drawing/2014/main" xmlns="" id="{FAA6DC34-43F0-46FD-8E36-5A15940E93AF}"/>
              </a:ext>
            </a:extLst>
          </p:cNvPr>
          <p:cNvSpPr txBox="1"/>
          <p:nvPr/>
        </p:nvSpPr>
        <p:spPr>
          <a:xfrm>
            <a:off x="517916" y="1281868"/>
            <a:ext cx="7937890" cy="509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На данном этапе необходимо выполнить анализ результатов стратегической диагностики применительно к выбранным ранее стратегическим альтернативам.</a:t>
            </a:r>
          </a:p>
          <a:p>
            <a:pPr lvl="0"/>
            <a:endParaRPr lang="ru-RU" sz="1200" dirty="0">
              <a:solidFill>
                <a:srgbClr val="0D0D0D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lvl="0"/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Корректность выбора стратегических альтернатив проверяется посредством перекрестного анализа (</a:t>
            </a:r>
            <a:r>
              <a:rPr lang="ru-RU" sz="1200" dirty="0" err="1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cross</a:t>
            </a: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-анализ) ячеек матрицы SWOT, получившейся в ходе стратегической диагностики: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ru-RU" sz="1200" b="1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сильные стороны – возможности: </a:t>
            </a: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попарное сравнение элементов данных квадрантов матрицы позволит определить точки прорыва, т.е. получить ответ на вопрос: «как с помощью сильных сторон территории использовать открывающиеся перед ней возможности?»;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ru-RU" sz="1200" b="1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слабые стороны – возможности: </a:t>
            </a: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попарное сравнение элементов данных квадрантов матрицы позволит определить способы повышения конкурентоспособности путем выявления способов развития слабых сторон за счет имеющихся у территории возможностей;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ru-RU" sz="1200" b="1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слабые стороны – угрозы: </a:t>
            </a: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в данном случае попарный сравнительный анализ позволит выявить и качественно оценить риски, с которыми может столкнуться территория, а именно – выделить те слабые стороны, негативное влияние которых будет усиливаться в дальнейшем за счет возникновения угроз;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ru-RU" sz="1200" b="1" i="1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сильные стороны – угрозы: </a:t>
            </a:r>
            <a:r>
              <a:rPr lang="ru-RU" sz="1200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анализ элементов, входящих в соответствующие квадранты, позволит выявить пути снижения возникающих в силу внешнего влияния рисков за счет использования сильных сторон (преимуществ) территории.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endParaRPr lang="ru-RU" sz="1200" dirty="0">
              <a:solidFill>
                <a:srgbClr val="0D0D0D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15700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6ee2357340_1_4"/>
          <p:cNvSpPr txBox="1"/>
          <p:nvPr/>
        </p:nvSpPr>
        <p:spPr>
          <a:xfrm>
            <a:off x="517916" y="1281868"/>
            <a:ext cx="7937890" cy="509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solidFill>
                  <a:srgbClr val="0D0D0D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1. ЦЕЛЬ должна быть конкретной </a:t>
            </a:r>
            <a:r>
              <a:rPr lang="ru-RU" i="1" dirty="0">
                <a:solidFill>
                  <a:srgbClr val="0D0D0D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(использовать формулировки, похожие на «повышение качества жизни», «развитие транспортной системы (образования, культуры, …)» не рекомендуется. Цель должна быть четкой, конкретной).</a:t>
            </a:r>
          </a:p>
          <a:p>
            <a:pPr lvl="0"/>
            <a:endParaRPr lang="ru-RU" dirty="0">
              <a:solidFill>
                <a:srgbClr val="0D0D0D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lvl="0"/>
            <a:r>
              <a:rPr lang="ru-RU" dirty="0">
                <a:solidFill>
                  <a:srgbClr val="0D0D0D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ЦЕЛЬ должна быть измеримой </a:t>
            </a:r>
            <a:r>
              <a:rPr lang="ru-RU" i="1" dirty="0">
                <a:solidFill>
                  <a:srgbClr val="0D0D0D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(желательно непосредственно в формулировке самой цели должны быть указания на положительную динамику какого-либо интегрального показателя).</a:t>
            </a:r>
          </a:p>
          <a:p>
            <a:pPr lvl="0"/>
            <a:endParaRPr lang="ru-RU" dirty="0">
              <a:solidFill>
                <a:srgbClr val="0D0D0D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lvl="0"/>
            <a:r>
              <a:rPr lang="ru-RU" dirty="0">
                <a:solidFill>
                  <a:srgbClr val="0D0D0D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ЦЕЛЬ должна быть достижимая </a:t>
            </a:r>
            <a:r>
              <a:rPr lang="ru-RU" i="1" dirty="0">
                <a:solidFill>
                  <a:srgbClr val="0D0D0D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(иметься в наличии возможности, ресурсы для ее</a:t>
            </a:r>
          </a:p>
          <a:p>
            <a:pPr lvl="0"/>
            <a:r>
              <a:rPr lang="ru-RU" i="1" dirty="0">
                <a:solidFill>
                  <a:srgbClr val="0D0D0D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достижения).</a:t>
            </a:r>
          </a:p>
          <a:p>
            <a:pPr lvl="0"/>
            <a:endParaRPr lang="ru-RU" dirty="0">
              <a:solidFill>
                <a:srgbClr val="0D0D0D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lvl="0"/>
            <a:r>
              <a:rPr lang="ru-RU" dirty="0">
                <a:solidFill>
                  <a:srgbClr val="0D0D0D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4. ЦЕЛЬ должна быть согласованной </a:t>
            </a:r>
            <a:r>
              <a:rPr lang="ru-RU" i="1" dirty="0">
                <a:solidFill>
                  <a:srgbClr val="0D0D0D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(должна вписываться в экономическую ситуацию муниципального образования, региона, страны и не нарушать баланс с другими целями и приоритетами).</a:t>
            </a:r>
          </a:p>
          <a:p>
            <a:pPr lvl="0"/>
            <a:endParaRPr lang="ru-RU" dirty="0">
              <a:solidFill>
                <a:srgbClr val="0D0D0D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lvl="0"/>
            <a:r>
              <a:rPr lang="ru-RU" dirty="0">
                <a:solidFill>
                  <a:srgbClr val="0D0D0D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5. ЦЕЛЬ должна быть определенной во времени </a:t>
            </a:r>
            <a:r>
              <a:rPr lang="ru-RU" i="1" dirty="0">
                <a:solidFill>
                  <a:srgbClr val="0D0D0D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(должны быть четко поставлены сроки достижения цели).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rgbClr val="0D0D0D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20ADD51-8140-4A3C-AD21-09DA92A1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61D281C-7078-467B-BE54-1D34764C6454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6558A8E3-8A21-4CC6-8484-84BF54DCE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5488" y="381956"/>
            <a:ext cx="6947265" cy="38094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Методологические рекомендации по процедуре целеполагания на муниципальном уровне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2" name="Google Shape;1110;g7df1d1b411_0_33">
            <a:extLst>
              <a:ext uri="{FF2B5EF4-FFF2-40B4-BE49-F238E27FC236}">
                <a16:creationId xmlns:a16="http://schemas.microsoft.com/office/drawing/2014/main" xmlns="" id="{1D5976FA-AED6-4943-8E8C-508F25520789}"/>
              </a:ext>
            </a:extLst>
          </p:cNvPr>
          <p:cNvSpPr txBox="1">
            <a:spLocks/>
          </p:cNvSpPr>
          <p:nvPr/>
        </p:nvSpPr>
        <p:spPr>
          <a:xfrm>
            <a:off x="-439981" y="7063155"/>
            <a:ext cx="6947265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400" marR="63500" lvl="0" indent="228600" algn="just">
              <a:lnSpc>
                <a:spcPct val="105000"/>
              </a:lnSpc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Этап 2. </a:t>
            </a:r>
            <a:r>
              <a:rPr lang="ru-RU" sz="1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Слоган Миссии  «</a:t>
            </a:r>
            <a:r>
              <a:rPr lang="ru-RU" sz="1400" dirty="0" err="1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г.о.г</a:t>
            </a:r>
            <a:r>
              <a:rPr lang="ru-RU" sz="1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Шахунья – региональный бренд уникальной промышленной продукции в уютном городе с высоким культурным потенциалом».</a:t>
            </a:r>
          </a:p>
          <a:p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4" name="Google Shape;1110;g7df1d1b411_0_33">
            <a:extLst>
              <a:ext uri="{FF2B5EF4-FFF2-40B4-BE49-F238E27FC236}">
                <a16:creationId xmlns:a16="http://schemas.microsoft.com/office/drawing/2014/main" xmlns="" id="{25813372-3B3D-481A-B97A-BED02B537081}"/>
              </a:ext>
            </a:extLst>
          </p:cNvPr>
          <p:cNvSpPr txBox="1">
            <a:spLocks/>
          </p:cNvSpPr>
          <p:nvPr/>
        </p:nvSpPr>
        <p:spPr>
          <a:xfrm>
            <a:off x="640725" y="900920"/>
            <a:ext cx="6947265" cy="380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Описание этапов целеполагания: формулирование стратегической цели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"/>
          <p:cNvSpPr txBox="1">
            <a:spLocks noGrp="1"/>
          </p:cNvSpPr>
          <p:nvPr>
            <p:ph type="title"/>
          </p:nvPr>
        </p:nvSpPr>
        <p:spPr>
          <a:xfrm>
            <a:off x="2285834" y="498249"/>
            <a:ext cx="46074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Fira Sans" panose="020B0603050000020004" pitchFamily="34" charset="0"/>
                <a:ea typeface="Fira Sans" panose="020B0603050000020004" pitchFamily="34" charset="0"/>
              </a:rPr>
              <a:t>Содержание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70" name="Google Shape;70;p2"/>
          <p:cNvSpPr txBox="1">
            <a:spLocks noGrp="1"/>
          </p:cNvSpPr>
          <p:nvPr>
            <p:ph type="body" idx="1"/>
          </p:nvPr>
        </p:nvSpPr>
        <p:spPr>
          <a:xfrm>
            <a:off x="676963" y="966515"/>
            <a:ext cx="7840020" cy="520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1. Понятийный аппарат.</a:t>
            </a:r>
            <a:endParaRPr lang="ru-RU"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  <a:p>
            <a:pPr marL="0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А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нализ состояния муниципального образования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Глобальные стратегические тренды и вызовы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Профиль Нижегородской области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Дерево целей Стратегии Нижегородской области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Ключевые показатели стратегии социально-экономического развития области 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Комплексный анализ социально-экономического положения и потенциала муниципального района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Анализ данных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Организация заседания рабочей группы по выделению проблем </a:t>
            </a:r>
          </a:p>
          <a:p>
            <a:pPr marL="0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3. Методологические рекомендации по процедуре целеполагания на муниципальном </a:t>
            </a:r>
            <a:r>
              <a:rPr lang="ru-RU" sz="1400" dirty="0" smtClean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уровне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 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Последовательность этапов целеполагания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Описание этапов целеполагания</a:t>
            </a:r>
          </a:p>
          <a:p>
            <a:pPr marL="0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4. Методические рекомендации по организации процесса стратегического планирования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Встречи с представителями ОМСУ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Стратегические сессии (порядок организации: выбор темы, участников, подготовительные работы; проведение: 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требования к модератору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, обеспечение процесса, перерывы; завершение: подведение итогов, оформление результатов, размещение информации)</a:t>
            </a:r>
          </a:p>
          <a:p>
            <a:pPr marL="457200" lvl="1" indent="0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</a:rPr>
              <a:t>Публичные слушания </a:t>
            </a:r>
          </a:p>
          <a:p>
            <a:pPr marL="0" lvl="1" indent="0">
              <a:buClr>
                <a:srgbClr val="000000"/>
              </a:buClr>
              <a:buSzPts val="1400"/>
              <a:buNone/>
            </a:pPr>
            <a:r>
              <a:rPr lang="ru-RU" sz="1400" dirty="0" smtClean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5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. Стратегическое планирование в РФ (основные законы и подзаконные акты).</a:t>
            </a:r>
            <a:endParaRPr lang="ru-RU"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  <a:p>
            <a:r>
              <a:rPr lang="ru-RU" sz="1400" dirty="0"/>
              <a:t/>
            </a:r>
            <a:br>
              <a:rPr lang="ru-RU" sz="1400" dirty="0"/>
            </a:b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B64A8A1-669E-449D-94E2-002A55CEFD20}"/>
              </a:ext>
            </a:extLst>
          </p:cNvPr>
          <p:cNvSpPr/>
          <p:nvPr/>
        </p:nvSpPr>
        <p:spPr>
          <a:xfrm>
            <a:off x="294490" y="498249"/>
            <a:ext cx="123164" cy="402672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A7E23DE-E969-414F-AE0A-5A085A99C764}"/>
              </a:ext>
            </a:extLst>
          </p:cNvPr>
          <p:cNvSpPr/>
          <p:nvPr/>
        </p:nvSpPr>
        <p:spPr>
          <a:xfrm>
            <a:off x="8516983" y="6383383"/>
            <a:ext cx="322524" cy="33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FFB9252-F47D-450E-ADBD-C5D6C4BB9469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FB18CC03-263E-41DE-AC95-24C7CB5E3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6ee2357340_1_4"/>
          <p:cNvSpPr txBox="1"/>
          <p:nvPr/>
        </p:nvSpPr>
        <p:spPr>
          <a:xfrm>
            <a:off x="517916" y="1281868"/>
            <a:ext cx="7937890" cy="509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200" b="1" dirty="0">
                <a:latin typeface="Fira Sans" panose="020B0503050000020004" pitchFamily="34" charset="0"/>
                <a:ea typeface="Fira Sans" panose="020B0503050000020004" pitchFamily="34" charset="0"/>
              </a:rPr>
              <a:t>Принципы построения ДЕРЕВА ЦЕЛЕЙ: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Простота дерева целей. Цели должны быть понятны тем, кто будет работать над их достижением, и тем, кто должен контролировать их достижение.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Полнота дерева целей. Подцели должны полностью характеризовать цель верхнего уровня.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Единый принцип для перехода с одного уровня декомпозиции на следующий (функциональный – по выполняемым функциям различными участниками процесса реализации стратегии; процессный – по этапам реализации стратегии; по предметным характеристикам (экономические, информационные, технологические, социальные и др.)).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Цели одного уровня должны быть независимы — не содержать одна другую.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</a:rPr>
              <a:t>Элементарность. Степень подробности описания целей нижнего уровня должна позволять организовать достижение целей. То есть цели должны быть доведены до понятных простых оперативных целей, достичь которых исполнители смогут за реальный промежуток времени.</a:t>
            </a:r>
            <a:endParaRPr sz="1200" b="1" dirty="0">
              <a:solidFill>
                <a:srgbClr val="0D0D0D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</p:txBody>
      </p:sp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20ADD51-8140-4A3C-AD21-09DA92A1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61D281C-7078-467B-BE54-1D34764C6454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6558A8E3-8A21-4CC6-8484-84BF54DCE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5488" y="381957"/>
            <a:ext cx="6947265" cy="38094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Методологические рекомендации по процедуре целеполагания на муниципальном уровне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2" name="Google Shape;1110;g7df1d1b411_0_33">
            <a:extLst>
              <a:ext uri="{FF2B5EF4-FFF2-40B4-BE49-F238E27FC236}">
                <a16:creationId xmlns:a16="http://schemas.microsoft.com/office/drawing/2014/main" xmlns="" id="{1D5976FA-AED6-4943-8E8C-508F25520789}"/>
              </a:ext>
            </a:extLst>
          </p:cNvPr>
          <p:cNvSpPr txBox="1">
            <a:spLocks/>
          </p:cNvSpPr>
          <p:nvPr/>
        </p:nvSpPr>
        <p:spPr>
          <a:xfrm>
            <a:off x="-439981" y="7063155"/>
            <a:ext cx="6947265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400" marR="63500" lvl="0" indent="228600" algn="just">
              <a:lnSpc>
                <a:spcPct val="105000"/>
              </a:lnSpc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Этап 2. </a:t>
            </a:r>
            <a:r>
              <a:rPr lang="ru-RU" sz="1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Слоган Миссии  «</a:t>
            </a:r>
            <a:r>
              <a:rPr lang="ru-RU" sz="1400" dirty="0" err="1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г.о.г</a:t>
            </a:r>
            <a:r>
              <a:rPr lang="ru-RU" sz="1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Шахунья – региональный бренд уникальной промышленной продукции в уютном городе с высоким культурным потенциалом».</a:t>
            </a:r>
          </a:p>
          <a:p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4" name="Google Shape;1110;g7df1d1b411_0_33">
            <a:extLst>
              <a:ext uri="{FF2B5EF4-FFF2-40B4-BE49-F238E27FC236}">
                <a16:creationId xmlns:a16="http://schemas.microsoft.com/office/drawing/2014/main" xmlns="" id="{25813372-3B3D-481A-B97A-BED02B537081}"/>
              </a:ext>
            </a:extLst>
          </p:cNvPr>
          <p:cNvSpPr txBox="1">
            <a:spLocks/>
          </p:cNvSpPr>
          <p:nvPr/>
        </p:nvSpPr>
        <p:spPr>
          <a:xfrm>
            <a:off x="567444" y="900921"/>
            <a:ext cx="6947265" cy="380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Описание этапов целеполагания: построение дерева целей (декомпозиция) 1/2</a:t>
            </a:r>
          </a:p>
        </p:txBody>
      </p:sp>
    </p:spTree>
    <p:extLst>
      <p:ext uri="{BB962C8B-B14F-4D97-AF65-F5344CB8AC3E}">
        <p14:creationId xmlns:p14="http://schemas.microsoft.com/office/powerpoint/2010/main" val="877812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6ee2357340_1_4"/>
          <p:cNvSpPr txBox="1"/>
          <p:nvPr/>
        </p:nvSpPr>
        <p:spPr>
          <a:xfrm>
            <a:off x="294489" y="1213435"/>
            <a:ext cx="8477276" cy="5378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1200" b="1" dirty="0">
                <a:latin typeface="Fira Sans" panose="020B0503050000020004" pitchFamily="34" charset="0"/>
                <a:ea typeface="Fira Sans" panose="020B0503050000020004" pitchFamily="34" charset="0"/>
              </a:rPr>
              <a:t>Дерево целей социально-экономического развития территории</a:t>
            </a:r>
          </a:p>
          <a:p>
            <a:pPr algn="ctr"/>
            <a:endParaRPr lang="ru-RU" sz="1200" b="1" dirty="0">
              <a:solidFill>
                <a:srgbClr val="0D0D0D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algn="ctr"/>
            <a:endParaRPr sz="1200" b="1" dirty="0">
              <a:solidFill>
                <a:srgbClr val="0D0D0D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</p:txBody>
      </p:sp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20ADD51-8140-4A3C-AD21-09DA92A1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61D281C-7078-467B-BE54-1D34764C6454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6558A8E3-8A21-4CC6-8484-84BF54DCE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5488" y="381956"/>
            <a:ext cx="6947265" cy="3904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Методологические рекомендации по процедуре целеполагания на муниципальном уровне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4" name="Google Shape;1110;g7df1d1b411_0_33">
            <a:extLst>
              <a:ext uri="{FF2B5EF4-FFF2-40B4-BE49-F238E27FC236}">
                <a16:creationId xmlns:a16="http://schemas.microsoft.com/office/drawing/2014/main" xmlns="" id="{25813372-3B3D-481A-B97A-BED02B537081}"/>
              </a:ext>
            </a:extLst>
          </p:cNvPr>
          <p:cNvSpPr txBox="1">
            <a:spLocks/>
          </p:cNvSpPr>
          <p:nvPr/>
        </p:nvSpPr>
        <p:spPr>
          <a:xfrm>
            <a:off x="581093" y="898958"/>
            <a:ext cx="6947265" cy="380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Описание этапов целеполагания: построение дерева целей (декомпозиция) 2/2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75CBC08-1907-49B6-929B-5757373347C6}"/>
              </a:ext>
            </a:extLst>
          </p:cNvPr>
          <p:cNvSpPr/>
          <p:nvPr/>
        </p:nvSpPr>
        <p:spPr>
          <a:xfrm>
            <a:off x="3586322" y="1622801"/>
            <a:ext cx="1609521" cy="3085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Миссия МО</a:t>
            </a: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xmlns="" id="{E384243C-D2A0-43D8-B212-A2EB8FB91E16}"/>
              </a:ext>
            </a:extLst>
          </p:cNvPr>
          <p:cNvSpPr/>
          <p:nvPr/>
        </p:nvSpPr>
        <p:spPr>
          <a:xfrm>
            <a:off x="4238403" y="1931351"/>
            <a:ext cx="342143" cy="340933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1412526-6B6E-4E1B-85EF-12C955D9759D}"/>
              </a:ext>
            </a:extLst>
          </p:cNvPr>
          <p:cNvSpPr/>
          <p:nvPr/>
        </p:nvSpPr>
        <p:spPr>
          <a:xfrm>
            <a:off x="2918232" y="2264641"/>
            <a:ext cx="2982483" cy="35439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Стратегическая цель социально-экономического развития </a:t>
            </a: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xmlns="" id="{99BA9385-06A3-4396-A424-9FF800A14749}"/>
              </a:ext>
            </a:extLst>
          </p:cNvPr>
          <p:cNvSpPr/>
          <p:nvPr/>
        </p:nvSpPr>
        <p:spPr>
          <a:xfrm>
            <a:off x="4238403" y="2613217"/>
            <a:ext cx="342143" cy="211163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C312F17-CE26-4A8F-90ED-F7DE325867C9}"/>
              </a:ext>
            </a:extLst>
          </p:cNvPr>
          <p:cNvSpPr/>
          <p:nvPr/>
        </p:nvSpPr>
        <p:spPr>
          <a:xfrm>
            <a:off x="2089290" y="2848993"/>
            <a:ext cx="4640365" cy="22348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000" i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Наиболее вероятные направления декомпозиции стратегической цели </a:t>
            </a:r>
            <a:r>
              <a:rPr lang="ru-RU" dirty="0"/>
              <a:t>по предметному принципу</a:t>
            </a:r>
            <a:endParaRPr lang="ru-RU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186BC9A9-714D-41BC-A2D4-613E3F2E2259}"/>
              </a:ext>
            </a:extLst>
          </p:cNvPr>
          <p:cNvSpPr/>
          <p:nvPr/>
        </p:nvSpPr>
        <p:spPr>
          <a:xfrm>
            <a:off x="879996" y="3186061"/>
            <a:ext cx="1713718" cy="6957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Человек</a:t>
            </a:r>
          </a:p>
          <a:p>
            <a:pPr algn="ctr"/>
            <a:r>
              <a:rPr lang="ru-RU" sz="800" i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цели, предусматривающие рост уровня и</a:t>
            </a:r>
          </a:p>
          <a:p>
            <a:pPr algn="ctr"/>
            <a:r>
              <a:rPr lang="ru-RU" sz="800" i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качества жизни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C333BF53-E776-44E5-9A8F-9EF1FFC66942}"/>
              </a:ext>
            </a:extLst>
          </p:cNvPr>
          <p:cNvSpPr/>
          <p:nvPr/>
        </p:nvSpPr>
        <p:spPr>
          <a:xfrm>
            <a:off x="5674407" y="3185116"/>
            <a:ext cx="2762117" cy="6957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Пространство</a:t>
            </a:r>
          </a:p>
          <a:p>
            <a:pPr algn="ctr"/>
            <a:r>
              <a:rPr lang="ru-RU" sz="800" i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цели, предусматривающие</a:t>
            </a:r>
          </a:p>
          <a:p>
            <a:pPr algn="ctr"/>
            <a:r>
              <a:rPr lang="ru-RU" sz="800" i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совершенствование методов управления</a:t>
            </a:r>
          </a:p>
          <a:p>
            <a:pPr algn="ctr"/>
            <a:r>
              <a:rPr lang="ru-RU" sz="800" i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финансовыми, материальными, трудовыми,</a:t>
            </a:r>
          </a:p>
          <a:p>
            <a:pPr algn="ctr"/>
            <a:r>
              <a:rPr lang="ru-RU" sz="800" i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информационными ресурсами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6CF5DEF-23FA-4F77-854F-5B77D27A090B}"/>
              </a:ext>
            </a:extLst>
          </p:cNvPr>
          <p:cNvSpPr/>
          <p:nvPr/>
        </p:nvSpPr>
        <p:spPr>
          <a:xfrm>
            <a:off x="3616976" y="3198182"/>
            <a:ext cx="1609521" cy="6957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Экономика</a:t>
            </a:r>
          </a:p>
          <a:p>
            <a:pPr algn="ctr"/>
            <a:r>
              <a:rPr lang="ru-RU" sz="800" i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цели, предусматривающие развитие</a:t>
            </a:r>
          </a:p>
          <a:p>
            <a:pPr algn="ctr"/>
            <a:r>
              <a:rPr lang="ru-RU" sz="800" i="1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экономики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82236897-66DE-4FB7-AB4E-60073115F9D1}"/>
              </a:ext>
            </a:extLst>
          </p:cNvPr>
          <p:cNvSpPr/>
          <p:nvPr/>
        </p:nvSpPr>
        <p:spPr>
          <a:xfrm>
            <a:off x="766907" y="3957934"/>
            <a:ext cx="1939895" cy="46481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000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Увеличение средней продолжительности жизни до 79 лет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C0CD0E4A-5346-469F-AF2F-684A762BED5F}"/>
              </a:ext>
            </a:extLst>
          </p:cNvPr>
          <p:cNvSpPr/>
          <p:nvPr/>
        </p:nvSpPr>
        <p:spPr>
          <a:xfrm>
            <a:off x="3473502" y="3971224"/>
            <a:ext cx="1939895" cy="47486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000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Повышение уровня</a:t>
            </a:r>
          </a:p>
          <a:p>
            <a:pPr algn="ctr"/>
            <a:r>
              <a:rPr lang="ru-RU" sz="1000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конкурентоспособности экономики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74CE69D-88B0-4A6D-92C0-CED4E165CE10}"/>
              </a:ext>
            </a:extLst>
          </p:cNvPr>
          <p:cNvSpPr/>
          <p:nvPr/>
        </p:nvSpPr>
        <p:spPr>
          <a:xfrm>
            <a:off x="5885816" y="3980393"/>
            <a:ext cx="2692800" cy="54189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Повышение эффективности</a:t>
            </a:r>
          </a:p>
          <a:p>
            <a:pPr algn="ctr"/>
            <a:r>
              <a:rPr lang="ru-RU" sz="900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лесопользования, использования земельных,</a:t>
            </a:r>
          </a:p>
          <a:p>
            <a:pPr algn="ctr"/>
            <a:r>
              <a:rPr lang="ru-RU" sz="900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водных ресурсов, недвижимости, объектов</a:t>
            </a:r>
          </a:p>
          <a:p>
            <a:pPr algn="ctr"/>
            <a:r>
              <a:rPr lang="ru-RU" sz="900" dirty="0">
                <a:ln w="0"/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инженерной инфраструктуры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5A1E2CD5-522B-4E68-A874-D309CEBD1C1F}"/>
              </a:ext>
            </a:extLst>
          </p:cNvPr>
          <p:cNvSpPr/>
          <p:nvPr/>
        </p:nvSpPr>
        <p:spPr>
          <a:xfrm rot="16200000">
            <a:off x="150648" y="5008732"/>
            <a:ext cx="1294561" cy="4367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Улучшение экологической ситуации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B7688DA-499E-4DBA-83F0-31BE92BAC20E}"/>
              </a:ext>
            </a:extLst>
          </p:cNvPr>
          <p:cNvSpPr/>
          <p:nvPr/>
        </p:nvSpPr>
        <p:spPr>
          <a:xfrm rot="16200000">
            <a:off x="1060308" y="4709263"/>
            <a:ext cx="1294561" cy="10356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Обеспечение доступности услуг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образования, здравоохранения,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транспортных услуг, банковских,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почтовых, услуг Росреестра, </a:t>
            </a:r>
            <a:r>
              <a:rPr lang="ru-RU" sz="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ЗАГСа</a:t>
            </a:r>
            <a:endParaRPr lang="ru-RU"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EB86D798-89F7-401F-99CE-2348A2295219}"/>
              </a:ext>
            </a:extLst>
          </p:cNvPr>
          <p:cNvSpPr/>
          <p:nvPr/>
        </p:nvSpPr>
        <p:spPr>
          <a:xfrm rot="16200000">
            <a:off x="1920262" y="5016498"/>
            <a:ext cx="1294561" cy="4367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Повышение уровня жизни населения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в 1,8 раза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5E2B9926-BCC9-4F82-9AB4-03F7307C5ECA}"/>
              </a:ext>
            </a:extLst>
          </p:cNvPr>
          <p:cNvSpPr/>
          <p:nvPr/>
        </p:nvSpPr>
        <p:spPr>
          <a:xfrm rot="16200000">
            <a:off x="2939174" y="4980914"/>
            <a:ext cx="1294561" cy="53689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Стимулирование инвестиционной и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предпринимательской активности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ED9E8421-970F-497E-9BAA-402C18C62ABF}"/>
              </a:ext>
            </a:extLst>
          </p:cNvPr>
          <p:cNvSpPr/>
          <p:nvPr/>
        </p:nvSpPr>
        <p:spPr>
          <a:xfrm rot="16200000">
            <a:off x="3599977" y="4991900"/>
            <a:ext cx="1294561" cy="53689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Переход экономики на следующий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технологический уклад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C86C1510-29CD-4939-8EA0-B0EAD0014D43}"/>
              </a:ext>
            </a:extLst>
          </p:cNvPr>
          <p:cNvSpPr/>
          <p:nvPr/>
        </p:nvSpPr>
        <p:spPr>
          <a:xfrm rot="16200000">
            <a:off x="4548170" y="4717547"/>
            <a:ext cx="1294561" cy="113216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Диверсификация экономики с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ориентацией на … (например,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нефтехимию, производство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стратегической продукции, выпуск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биопродуктов, …)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C1D30016-605F-4C9D-BA25-947882048F69}"/>
              </a:ext>
            </a:extLst>
          </p:cNvPr>
          <p:cNvSpPr/>
          <p:nvPr/>
        </p:nvSpPr>
        <p:spPr>
          <a:xfrm rot="16200000">
            <a:off x="5860004" y="5090330"/>
            <a:ext cx="1294561" cy="42186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Увеличение налогооблагаемой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базы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BFA255CE-9F8C-4764-8752-9797422D39D1}"/>
              </a:ext>
            </a:extLst>
          </p:cNvPr>
          <p:cNvSpPr/>
          <p:nvPr/>
        </p:nvSpPr>
        <p:spPr>
          <a:xfrm rot="16200000">
            <a:off x="6727358" y="4893195"/>
            <a:ext cx="1294561" cy="8161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Снижение доли незанятого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работой и учебой населения в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трудоспособном возрасте до 5%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99557DA6-DB84-4BE6-9E41-DBA2E6876E54}"/>
              </a:ext>
            </a:extLst>
          </p:cNvPr>
          <p:cNvSpPr/>
          <p:nvPr/>
        </p:nvSpPr>
        <p:spPr>
          <a:xfrm rot="16200000">
            <a:off x="7592849" y="5053536"/>
            <a:ext cx="1294561" cy="46018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Обеспечение информационной</a:t>
            </a:r>
          </a:p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a Sans" panose="020B0503050000020004" pitchFamily="34" charset="0"/>
                <a:ea typeface="Fira Sans" panose="020B0503050000020004" pitchFamily="34" charset="0"/>
              </a:rPr>
              <a:t>открытости власти</a:t>
            </a:r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xmlns="" id="{07176CB7-33F4-46B3-9299-A5BFB2C8F0EA}"/>
              </a:ext>
            </a:extLst>
          </p:cNvPr>
          <p:cNvCxnSpPr>
            <a:cxnSpLocks/>
          </p:cNvCxnSpPr>
          <p:nvPr/>
        </p:nvCxnSpPr>
        <p:spPr>
          <a:xfrm>
            <a:off x="940037" y="4457786"/>
            <a:ext cx="0" cy="1220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xmlns="" id="{24CB4B60-2FB0-4BE6-B0B5-5259DA952D84}"/>
              </a:ext>
            </a:extLst>
          </p:cNvPr>
          <p:cNvCxnSpPr>
            <a:cxnSpLocks/>
          </p:cNvCxnSpPr>
          <p:nvPr/>
        </p:nvCxnSpPr>
        <p:spPr>
          <a:xfrm>
            <a:off x="1656459" y="4446089"/>
            <a:ext cx="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xmlns="" id="{FFB40D7D-37B2-4C7C-B973-9255E9DF5066}"/>
              </a:ext>
            </a:extLst>
          </p:cNvPr>
          <p:cNvCxnSpPr>
            <a:cxnSpLocks/>
          </p:cNvCxnSpPr>
          <p:nvPr/>
        </p:nvCxnSpPr>
        <p:spPr>
          <a:xfrm>
            <a:off x="2593714" y="4446089"/>
            <a:ext cx="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xmlns="" id="{0A104BD1-7676-4E4D-A35D-C3D27594DBD6}"/>
              </a:ext>
            </a:extLst>
          </p:cNvPr>
          <p:cNvCxnSpPr>
            <a:cxnSpLocks/>
          </p:cNvCxnSpPr>
          <p:nvPr/>
        </p:nvCxnSpPr>
        <p:spPr>
          <a:xfrm>
            <a:off x="3616976" y="4502589"/>
            <a:ext cx="0" cy="1220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xmlns="" id="{C2401E7F-B563-4206-B9C7-44053887B33F}"/>
              </a:ext>
            </a:extLst>
          </p:cNvPr>
          <p:cNvCxnSpPr>
            <a:cxnSpLocks/>
          </p:cNvCxnSpPr>
          <p:nvPr/>
        </p:nvCxnSpPr>
        <p:spPr>
          <a:xfrm>
            <a:off x="4247257" y="4519336"/>
            <a:ext cx="0" cy="1220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xmlns="" id="{B779C31F-05EE-49A4-B6EC-8AD558A48E4A}"/>
              </a:ext>
            </a:extLst>
          </p:cNvPr>
          <p:cNvCxnSpPr>
            <a:cxnSpLocks/>
            <a:endCxn id="30" idx="3"/>
          </p:cNvCxnSpPr>
          <p:nvPr/>
        </p:nvCxnSpPr>
        <p:spPr>
          <a:xfrm>
            <a:off x="5195450" y="4502589"/>
            <a:ext cx="1" cy="133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xmlns="" id="{53EFE40D-DAF8-4521-8F2F-13C469492635}"/>
              </a:ext>
            </a:extLst>
          </p:cNvPr>
          <p:cNvCxnSpPr>
            <a:cxnSpLocks/>
          </p:cNvCxnSpPr>
          <p:nvPr/>
        </p:nvCxnSpPr>
        <p:spPr>
          <a:xfrm>
            <a:off x="6507284" y="4512439"/>
            <a:ext cx="1" cy="133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xmlns="" id="{984531FD-4B42-4364-8208-D74ED498B426}"/>
              </a:ext>
            </a:extLst>
          </p:cNvPr>
          <p:cNvCxnSpPr>
            <a:cxnSpLocks/>
          </p:cNvCxnSpPr>
          <p:nvPr/>
        </p:nvCxnSpPr>
        <p:spPr>
          <a:xfrm>
            <a:off x="7374638" y="4518803"/>
            <a:ext cx="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xmlns="" id="{30CE376D-E3ED-43DA-9D01-69704EA92F80}"/>
              </a:ext>
            </a:extLst>
          </p:cNvPr>
          <p:cNvCxnSpPr>
            <a:cxnSpLocks/>
          </p:cNvCxnSpPr>
          <p:nvPr/>
        </p:nvCxnSpPr>
        <p:spPr>
          <a:xfrm>
            <a:off x="8210459" y="4502589"/>
            <a:ext cx="1" cy="133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xmlns="" id="{1D0796C0-393D-4E19-9DC2-BB844CC5F508}"/>
              </a:ext>
            </a:extLst>
          </p:cNvPr>
          <p:cNvCxnSpPr>
            <a:cxnSpLocks/>
          </p:cNvCxnSpPr>
          <p:nvPr/>
        </p:nvCxnSpPr>
        <p:spPr>
          <a:xfrm flipH="1">
            <a:off x="579560" y="5882147"/>
            <a:ext cx="190598" cy="295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xmlns="" id="{E5ADEAA2-33B4-444D-8BF8-C2A2937EB333}"/>
              </a:ext>
            </a:extLst>
          </p:cNvPr>
          <p:cNvCxnSpPr>
            <a:cxnSpLocks/>
          </p:cNvCxnSpPr>
          <p:nvPr/>
        </p:nvCxnSpPr>
        <p:spPr>
          <a:xfrm>
            <a:off x="797928" y="5896643"/>
            <a:ext cx="199561" cy="280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xmlns="" id="{50F7EEC0-C18E-484A-B1C0-C06B82E85AD6}"/>
              </a:ext>
            </a:extLst>
          </p:cNvPr>
          <p:cNvCxnSpPr>
            <a:cxnSpLocks/>
          </p:cNvCxnSpPr>
          <p:nvPr/>
        </p:nvCxnSpPr>
        <p:spPr>
          <a:xfrm>
            <a:off x="1757259" y="5881172"/>
            <a:ext cx="199561" cy="280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xmlns="" id="{6053A6D2-AD1A-422D-A7D2-981B8964DD96}"/>
              </a:ext>
            </a:extLst>
          </p:cNvPr>
          <p:cNvCxnSpPr>
            <a:cxnSpLocks/>
          </p:cNvCxnSpPr>
          <p:nvPr/>
        </p:nvCxnSpPr>
        <p:spPr>
          <a:xfrm>
            <a:off x="2592219" y="5870030"/>
            <a:ext cx="199561" cy="280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xmlns="" id="{B7085ADB-36B1-4655-B42C-876C85F7FAD1}"/>
              </a:ext>
            </a:extLst>
          </p:cNvPr>
          <p:cNvCxnSpPr>
            <a:cxnSpLocks/>
          </p:cNvCxnSpPr>
          <p:nvPr/>
        </p:nvCxnSpPr>
        <p:spPr>
          <a:xfrm>
            <a:off x="3639248" y="5901604"/>
            <a:ext cx="199561" cy="280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xmlns="" id="{D88242AF-AF80-4DF6-86A3-F53C6D2D2BC0}"/>
              </a:ext>
            </a:extLst>
          </p:cNvPr>
          <p:cNvCxnSpPr>
            <a:cxnSpLocks/>
          </p:cNvCxnSpPr>
          <p:nvPr/>
        </p:nvCxnSpPr>
        <p:spPr>
          <a:xfrm>
            <a:off x="4274625" y="5907629"/>
            <a:ext cx="199561" cy="280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xmlns="" id="{03F5B2D7-9FB9-49E8-9887-05A87E2C28B6}"/>
              </a:ext>
            </a:extLst>
          </p:cNvPr>
          <p:cNvCxnSpPr>
            <a:cxnSpLocks/>
          </p:cNvCxnSpPr>
          <p:nvPr/>
        </p:nvCxnSpPr>
        <p:spPr>
          <a:xfrm>
            <a:off x="5261726" y="5942519"/>
            <a:ext cx="199561" cy="280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xmlns="" id="{B78B1328-6CF2-4ED9-81BB-8EC88D278F0A}"/>
              </a:ext>
            </a:extLst>
          </p:cNvPr>
          <p:cNvCxnSpPr>
            <a:cxnSpLocks/>
          </p:cNvCxnSpPr>
          <p:nvPr/>
        </p:nvCxnSpPr>
        <p:spPr>
          <a:xfrm>
            <a:off x="6530094" y="5956331"/>
            <a:ext cx="199561" cy="280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xmlns="" id="{397EDCAF-F9C4-47B5-B1CC-BB4F4B92053D}"/>
              </a:ext>
            </a:extLst>
          </p:cNvPr>
          <p:cNvCxnSpPr>
            <a:cxnSpLocks/>
          </p:cNvCxnSpPr>
          <p:nvPr/>
        </p:nvCxnSpPr>
        <p:spPr>
          <a:xfrm>
            <a:off x="7404433" y="5930908"/>
            <a:ext cx="199561" cy="280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xmlns="" id="{D6A59595-D430-47E7-A381-784A1E4EA766}"/>
              </a:ext>
            </a:extLst>
          </p:cNvPr>
          <p:cNvCxnSpPr>
            <a:cxnSpLocks/>
          </p:cNvCxnSpPr>
          <p:nvPr/>
        </p:nvCxnSpPr>
        <p:spPr>
          <a:xfrm>
            <a:off x="8251926" y="5930014"/>
            <a:ext cx="199561" cy="280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6" name="Прямая со стрелкой 65">
            <a:extLst>
              <a:ext uri="{FF2B5EF4-FFF2-40B4-BE49-F238E27FC236}">
                <a16:creationId xmlns:a16="http://schemas.microsoft.com/office/drawing/2014/main" xmlns="" id="{CC0C0A12-3CF4-432B-B633-3B7B344CD449}"/>
              </a:ext>
            </a:extLst>
          </p:cNvPr>
          <p:cNvCxnSpPr>
            <a:cxnSpLocks/>
          </p:cNvCxnSpPr>
          <p:nvPr/>
        </p:nvCxnSpPr>
        <p:spPr>
          <a:xfrm flipH="1">
            <a:off x="1549401" y="5896643"/>
            <a:ext cx="201990" cy="291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9" name="Прямая со стрелкой 68">
            <a:extLst>
              <a:ext uri="{FF2B5EF4-FFF2-40B4-BE49-F238E27FC236}">
                <a16:creationId xmlns:a16="http://schemas.microsoft.com/office/drawing/2014/main" xmlns="" id="{39EB5514-8235-4611-B28F-CE1D83F05BA7}"/>
              </a:ext>
            </a:extLst>
          </p:cNvPr>
          <p:cNvCxnSpPr>
            <a:cxnSpLocks/>
          </p:cNvCxnSpPr>
          <p:nvPr/>
        </p:nvCxnSpPr>
        <p:spPr>
          <a:xfrm flipH="1">
            <a:off x="2394684" y="5885657"/>
            <a:ext cx="201990" cy="291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xmlns="" id="{D5940E81-830B-41F0-AD6A-56896AEF6A8E}"/>
              </a:ext>
            </a:extLst>
          </p:cNvPr>
          <p:cNvCxnSpPr>
            <a:cxnSpLocks/>
          </p:cNvCxnSpPr>
          <p:nvPr/>
        </p:nvCxnSpPr>
        <p:spPr>
          <a:xfrm flipH="1">
            <a:off x="3435669" y="5902135"/>
            <a:ext cx="201990" cy="291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xmlns="" id="{8944DD51-8010-47C1-A709-D84B810029E9}"/>
              </a:ext>
            </a:extLst>
          </p:cNvPr>
          <p:cNvCxnSpPr>
            <a:cxnSpLocks/>
          </p:cNvCxnSpPr>
          <p:nvPr/>
        </p:nvCxnSpPr>
        <p:spPr>
          <a:xfrm flipH="1">
            <a:off x="4070227" y="5909370"/>
            <a:ext cx="201990" cy="291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2" name="Прямая со стрелкой 71">
            <a:extLst>
              <a:ext uri="{FF2B5EF4-FFF2-40B4-BE49-F238E27FC236}">
                <a16:creationId xmlns:a16="http://schemas.microsoft.com/office/drawing/2014/main" xmlns="" id="{A2D17432-D680-494E-87AF-78F260CC5F1D}"/>
              </a:ext>
            </a:extLst>
          </p:cNvPr>
          <p:cNvCxnSpPr>
            <a:cxnSpLocks/>
          </p:cNvCxnSpPr>
          <p:nvPr/>
        </p:nvCxnSpPr>
        <p:spPr>
          <a:xfrm flipH="1">
            <a:off x="5078749" y="5937025"/>
            <a:ext cx="201990" cy="291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3" name="Прямая со стрелкой 72">
            <a:extLst>
              <a:ext uri="{FF2B5EF4-FFF2-40B4-BE49-F238E27FC236}">
                <a16:creationId xmlns:a16="http://schemas.microsoft.com/office/drawing/2014/main" xmlns="" id="{8D5DF6D4-6AA3-4F9A-A629-50AAD8806C69}"/>
              </a:ext>
            </a:extLst>
          </p:cNvPr>
          <p:cNvCxnSpPr>
            <a:cxnSpLocks/>
          </p:cNvCxnSpPr>
          <p:nvPr/>
        </p:nvCxnSpPr>
        <p:spPr>
          <a:xfrm flipH="1">
            <a:off x="6326011" y="5953431"/>
            <a:ext cx="201990" cy="291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4" name="Прямая со стрелкой 73">
            <a:extLst>
              <a:ext uri="{FF2B5EF4-FFF2-40B4-BE49-F238E27FC236}">
                <a16:creationId xmlns:a16="http://schemas.microsoft.com/office/drawing/2014/main" xmlns="" id="{F0E510E4-494A-4A27-894D-2D4A2BF5E229}"/>
              </a:ext>
            </a:extLst>
          </p:cNvPr>
          <p:cNvCxnSpPr>
            <a:cxnSpLocks/>
          </p:cNvCxnSpPr>
          <p:nvPr/>
        </p:nvCxnSpPr>
        <p:spPr>
          <a:xfrm flipH="1">
            <a:off x="7220838" y="5934248"/>
            <a:ext cx="201990" cy="291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xmlns="" id="{078ECDA6-6D50-47AC-851C-E7FA7E7C8ADE}"/>
              </a:ext>
            </a:extLst>
          </p:cNvPr>
          <p:cNvCxnSpPr>
            <a:cxnSpLocks/>
          </p:cNvCxnSpPr>
          <p:nvPr/>
        </p:nvCxnSpPr>
        <p:spPr>
          <a:xfrm flipH="1">
            <a:off x="8065119" y="5931533"/>
            <a:ext cx="201990" cy="291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6" name="Овал 75">
            <a:extLst>
              <a:ext uri="{FF2B5EF4-FFF2-40B4-BE49-F238E27FC236}">
                <a16:creationId xmlns:a16="http://schemas.microsoft.com/office/drawing/2014/main" xmlns="" id="{04BB0219-3325-4501-9355-6D366D369B62}"/>
              </a:ext>
            </a:extLst>
          </p:cNvPr>
          <p:cNvSpPr/>
          <p:nvPr/>
        </p:nvSpPr>
        <p:spPr>
          <a:xfrm>
            <a:off x="286544" y="6137618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xmlns="" id="{E38FFC13-3775-4F4C-8C7A-A4324FF82D2F}"/>
              </a:ext>
            </a:extLst>
          </p:cNvPr>
          <p:cNvSpPr/>
          <p:nvPr/>
        </p:nvSpPr>
        <p:spPr>
          <a:xfrm>
            <a:off x="805875" y="6162163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xmlns="" id="{95FC0F19-425D-496F-A54F-E3D077F065C8}"/>
              </a:ext>
            </a:extLst>
          </p:cNvPr>
          <p:cNvSpPr/>
          <p:nvPr/>
        </p:nvSpPr>
        <p:spPr>
          <a:xfrm>
            <a:off x="1326842" y="6201347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xmlns="" id="{1A3B21E0-0BB9-4F69-A50F-FEBBDF92B16A}"/>
              </a:ext>
            </a:extLst>
          </p:cNvPr>
          <p:cNvSpPr/>
          <p:nvPr/>
        </p:nvSpPr>
        <p:spPr>
          <a:xfrm>
            <a:off x="1786802" y="6183239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xmlns="" id="{34500A9E-AC1A-4700-B284-4EFB561788FF}"/>
              </a:ext>
            </a:extLst>
          </p:cNvPr>
          <p:cNvSpPr/>
          <p:nvPr/>
        </p:nvSpPr>
        <p:spPr>
          <a:xfrm>
            <a:off x="2240217" y="6190641"/>
            <a:ext cx="383741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>
            <a:extLst>
              <a:ext uri="{FF2B5EF4-FFF2-40B4-BE49-F238E27FC236}">
                <a16:creationId xmlns:a16="http://schemas.microsoft.com/office/drawing/2014/main" xmlns="" id="{098E0C1C-AC90-40AA-842E-0D0882C860C6}"/>
              </a:ext>
            </a:extLst>
          </p:cNvPr>
          <p:cNvSpPr/>
          <p:nvPr/>
        </p:nvSpPr>
        <p:spPr>
          <a:xfrm>
            <a:off x="2665999" y="6190641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xmlns="" id="{35BC7D86-F002-4802-A899-A7A1A608C2E2}"/>
              </a:ext>
            </a:extLst>
          </p:cNvPr>
          <p:cNvSpPr/>
          <p:nvPr/>
        </p:nvSpPr>
        <p:spPr>
          <a:xfrm>
            <a:off x="3127124" y="6210004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>
            <a:extLst>
              <a:ext uri="{FF2B5EF4-FFF2-40B4-BE49-F238E27FC236}">
                <a16:creationId xmlns:a16="http://schemas.microsoft.com/office/drawing/2014/main" xmlns="" id="{F3B0D694-C53A-4666-9B4C-A05182E61A9E}"/>
              </a:ext>
            </a:extLst>
          </p:cNvPr>
          <p:cNvSpPr/>
          <p:nvPr/>
        </p:nvSpPr>
        <p:spPr>
          <a:xfrm>
            <a:off x="3581518" y="6210004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>
            <a:extLst>
              <a:ext uri="{FF2B5EF4-FFF2-40B4-BE49-F238E27FC236}">
                <a16:creationId xmlns:a16="http://schemas.microsoft.com/office/drawing/2014/main" xmlns="" id="{9855272C-4535-4747-90B0-483BE1640D4D}"/>
              </a:ext>
            </a:extLst>
          </p:cNvPr>
          <p:cNvSpPr/>
          <p:nvPr/>
        </p:nvSpPr>
        <p:spPr>
          <a:xfrm>
            <a:off x="3994703" y="6190361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xmlns="" id="{1C257516-8EAF-489A-B92D-869411FC863D}"/>
              </a:ext>
            </a:extLst>
          </p:cNvPr>
          <p:cNvSpPr/>
          <p:nvPr/>
        </p:nvSpPr>
        <p:spPr>
          <a:xfrm>
            <a:off x="4416594" y="6170937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>
            <a:extLst>
              <a:ext uri="{FF2B5EF4-FFF2-40B4-BE49-F238E27FC236}">
                <a16:creationId xmlns:a16="http://schemas.microsoft.com/office/drawing/2014/main" xmlns="" id="{224255D5-9B7D-4467-B423-3071C272E0B0}"/>
              </a:ext>
            </a:extLst>
          </p:cNvPr>
          <p:cNvSpPr/>
          <p:nvPr/>
        </p:nvSpPr>
        <p:spPr>
          <a:xfrm>
            <a:off x="4876305" y="6227984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>
            <a:extLst>
              <a:ext uri="{FF2B5EF4-FFF2-40B4-BE49-F238E27FC236}">
                <a16:creationId xmlns:a16="http://schemas.microsoft.com/office/drawing/2014/main" xmlns="" id="{85D00ED5-DE92-433B-B891-D9B7740623C2}"/>
              </a:ext>
            </a:extLst>
          </p:cNvPr>
          <p:cNvSpPr/>
          <p:nvPr/>
        </p:nvSpPr>
        <p:spPr>
          <a:xfrm>
            <a:off x="5361506" y="6201347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>
            <a:extLst>
              <a:ext uri="{FF2B5EF4-FFF2-40B4-BE49-F238E27FC236}">
                <a16:creationId xmlns:a16="http://schemas.microsoft.com/office/drawing/2014/main" xmlns="" id="{C34D6F53-0939-468D-B484-079BF0EC2190}"/>
              </a:ext>
            </a:extLst>
          </p:cNvPr>
          <p:cNvSpPr/>
          <p:nvPr/>
        </p:nvSpPr>
        <p:spPr>
          <a:xfrm>
            <a:off x="6069475" y="6224076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>
            <a:extLst>
              <a:ext uri="{FF2B5EF4-FFF2-40B4-BE49-F238E27FC236}">
                <a16:creationId xmlns:a16="http://schemas.microsoft.com/office/drawing/2014/main" xmlns="" id="{CF23B32C-A6CA-40B2-85C8-0A360AE1F47C}"/>
              </a:ext>
            </a:extLst>
          </p:cNvPr>
          <p:cNvSpPr/>
          <p:nvPr/>
        </p:nvSpPr>
        <p:spPr>
          <a:xfrm>
            <a:off x="6573745" y="6239498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>
            <a:extLst>
              <a:ext uri="{FF2B5EF4-FFF2-40B4-BE49-F238E27FC236}">
                <a16:creationId xmlns:a16="http://schemas.microsoft.com/office/drawing/2014/main" xmlns="" id="{16AFCB60-FCAD-43EE-BE6E-5C2036134B35}"/>
              </a:ext>
            </a:extLst>
          </p:cNvPr>
          <p:cNvSpPr/>
          <p:nvPr/>
        </p:nvSpPr>
        <p:spPr>
          <a:xfrm>
            <a:off x="7025231" y="6230978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>
            <a:extLst>
              <a:ext uri="{FF2B5EF4-FFF2-40B4-BE49-F238E27FC236}">
                <a16:creationId xmlns:a16="http://schemas.microsoft.com/office/drawing/2014/main" xmlns="" id="{F7FC4F07-4815-40F9-9436-AD927B6A9110}"/>
              </a:ext>
            </a:extLst>
          </p:cNvPr>
          <p:cNvSpPr/>
          <p:nvPr/>
        </p:nvSpPr>
        <p:spPr>
          <a:xfrm>
            <a:off x="7477250" y="6222160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>
            <a:extLst>
              <a:ext uri="{FF2B5EF4-FFF2-40B4-BE49-F238E27FC236}">
                <a16:creationId xmlns:a16="http://schemas.microsoft.com/office/drawing/2014/main" xmlns="" id="{4766B4A5-08A9-446D-A0CC-D6C54EC26C81}"/>
              </a:ext>
            </a:extLst>
          </p:cNvPr>
          <p:cNvSpPr/>
          <p:nvPr/>
        </p:nvSpPr>
        <p:spPr>
          <a:xfrm>
            <a:off x="7912783" y="6229002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>
            <a:extLst>
              <a:ext uri="{FF2B5EF4-FFF2-40B4-BE49-F238E27FC236}">
                <a16:creationId xmlns:a16="http://schemas.microsoft.com/office/drawing/2014/main" xmlns="" id="{61340AC6-5D06-4067-B812-F9D862E5F1A8}"/>
              </a:ext>
            </a:extLst>
          </p:cNvPr>
          <p:cNvSpPr/>
          <p:nvPr/>
        </p:nvSpPr>
        <p:spPr>
          <a:xfrm>
            <a:off x="8372071" y="6229002"/>
            <a:ext cx="399694" cy="38094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567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6ee2357340_1_4"/>
          <p:cNvSpPr txBox="1"/>
          <p:nvPr/>
        </p:nvSpPr>
        <p:spPr>
          <a:xfrm>
            <a:off x="517916" y="1281868"/>
            <a:ext cx="7937890" cy="509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Ключевые показатели должны совпадать с теми, которые прописаны в документах федерального и регионального уровней. Это обеспечит сопоставимость и согласованность документов разного уровня.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Значения показателей (целевых ориентиров) должны демонстрировать положительную динамику к 2035 году, а в большинстве случае (за редким исключением) – и внутри интервала планирования.</a:t>
            </a:r>
            <a:endParaRPr dirty="0">
              <a:solidFill>
                <a:srgbClr val="0D0D0D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</p:txBody>
      </p:sp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20ADD51-8140-4A3C-AD21-09DA92A1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61D281C-7078-467B-BE54-1D34764C6454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6558A8E3-8A21-4CC6-8484-84BF54DCE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5488" y="381956"/>
            <a:ext cx="6947265" cy="44698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Методологические рекомендации по процедуре целеполагания на муниципальном уровне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4" name="Google Shape;1110;g7df1d1b411_0_33">
            <a:extLst>
              <a:ext uri="{FF2B5EF4-FFF2-40B4-BE49-F238E27FC236}">
                <a16:creationId xmlns:a16="http://schemas.microsoft.com/office/drawing/2014/main" xmlns="" id="{25813372-3B3D-481A-B97A-BED02B537081}"/>
              </a:ext>
            </a:extLst>
          </p:cNvPr>
          <p:cNvSpPr txBox="1">
            <a:spLocks/>
          </p:cNvSpPr>
          <p:nvPr/>
        </p:nvSpPr>
        <p:spPr>
          <a:xfrm>
            <a:off x="545487" y="914828"/>
            <a:ext cx="6947265" cy="44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Описание этапов целеполагания: выбор показателей достижения поставленных целей</a:t>
            </a:r>
          </a:p>
        </p:txBody>
      </p:sp>
    </p:spTree>
    <p:extLst>
      <p:ext uri="{BB962C8B-B14F-4D97-AF65-F5344CB8AC3E}">
        <p14:creationId xmlns:p14="http://schemas.microsoft.com/office/powerpoint/2010/main" val="3954392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6ee2357340_1_4"/>
          <p:cNvSpPr txBox="1"/>
          <p:nvPr/>
        </p:nvSpPr>
        <p:spPr>
          <a:xfrm>
            <a:off x="517916" y="1281868"/>
            <a:ext cx="7937890" cy="509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Основные требования к постановке задач: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задача должна быть выполнима в указанные сроки;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должен быть понятен ответственный исполнитель каждой задачи, исходя из уровня компетенций и полномочий;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задача должна быть сформулирована предельно конкретно и однозначно (не допускается двойное или тройное толкование);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задачи не должны предполагать дублирование функций исполнителей;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D0D0D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задачи должны быть обеспечены ресурсами или хотя бы должен быть понятен источник, метод обеспечения потребности в необходимых трудовых, информационных, финансовых и иных видах ресурсов.</a:t>
            </a:r>
            <a:endParaRPr dirty="0">
              <a:solidFill>
                <a:srgbClr val="0D0D0D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</p:txBody>
      </p:sp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20ADD51-8140-4A3C-AD21-09DA92A1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61D281C-7078-467B-BE54-1D34764C6454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6558A8E3-8A21-4CC6-8484-84BF54DCE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5488" y="381957"/>
            <a:ext cx="6947265" cy="38094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3. Методологические рекомендации по процедуре целеполагания на муниципальном уровне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4" name="Google Shape;1110;g7df1d1b411_0_33">
            <a:extLst>
              <a:ext uri="{FF2B5EF4-FFF2-40B4-BE49-F238E27FC236}">
                <a16:creationId xmlns:a16="http://schemas.microsoft.com/office/drawing/2014/main" xmlns="" id="{25813372-3B3D-481A-B97A-BED02B537081}"/>
              </a:ext>
            </a:extLst>
          </p:cNvPr>
          <p:cNvSpPr txBox="1">
            <a:spLocks/>
          </p:cNvSpPr>
          <p:nvPr/>
        </p:nvSpPr>
        <p:spPr>
          <a:xfrm>
            <a:off x="517916" y="900921"/>
            <a:ext cx="6947265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Описание этапов целеполагания: постановка задач</a:t>
            </a:r>
          </a:p>
        </p:txBody>
      </p:sp>
    </p:spTree>
    <p:extLst>
      <p:ext uri="{BB962C8B-B14F-4D97-AF65-F5344CB8AC3E}">
        <p14:creationId xmlns:p14="http://schemas.microsoft.com/office/powerpoint/2010/main" val="13624944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/>
          <p:nvPr/>
        </p:nvSpPr>
        <p:spPr>
          <a:xfrm>
            <a:off x="1747616" y="2003972"/>
            <a:ext cx="5504803" cy="2616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/>
            <a:r>
              <a:rPr lang="ru-RU" b="1" dirty="0">
                <a:latin typeface="Fira Sans" panose="020B0603050000020004" pitchFamily="34" charset="0"/>
                <a:ea typeface="Fira Sans" panose="020B0603050000020004" pitchFamily="34" charset="0"/>
              </a:rPr>
              <a:t>В целях повышения вовлеченности всех департаментов, повышения эффективности взаимодействия участников и качества материалов  рекомендуется провести выделенные встречи с представителями департаментов </a:t>
            </a:r>
            <a:r>
              <a:rPr lang="ru-RU" b="1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ОМСУ: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87325" marR="0" lvl="0" indent="-17780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Определить консолидированные варианты развития района (с точки зрения органов местного самоуправления)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87325" marR="0" lvl="0" indent="-17780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Проверить гипотезы по текущей экономической ситуации в районе и прилегающих территориях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87325" marR="0" lvl="0" indent="-17780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Скорректировать </a:t>
            </a:r>
            <a:r>
              <a:rPr lang="ru-RU" dirty="0">
                <a:latin typeface="Fira Sans" panose="020B0603050000020004" pitchFamily="34" charset="0"/>
                <a:ea typeface="Fira Sans" panose="020B0603050000020004" pitchFamily="34" charset="0"/>
              </a:rPr>
              <a:t>выявленные</a:t>
            </a:r>
            <a:r>
              <a:rPr lang="ru-RU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 проблемные точки и точки роста экономики района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92953A5-ABB7-41C5-9EBA-36940FC4E484}"/>
              </a:ext>
            </a:extLst>
          </p:cNvPr>
          <p:cNvSpPr/>
          <p:nvPr/>
        </p:nvSpPr>
        <p:spPr>
          <a:xfrm>
            <a:off x="8516983" y="6383383"/>
            <a:ext cx="322524" cy="33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19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E325CCC3-D386-4759-952F-6E56C9703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0C68C431-DDDC-44B6-8C87-88A02E9CAA16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6E3B4AFB-67BB-47E4-8D0F-79716D849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60107" y="1870121"/>
            <a:ext cx="896423" cy="896423"/>
          </a:xfrm>
          <a:prstGeom prst="rect">
            <a:avLst/>
          </a:prstGeom>
        </p:spPr>
      </p:pic>
      <p:sp>
        <p:nvSpPr>
          <p:cNvPr id="24" name="Google Shape;123;p4">
            <a:extLst>
              <a:ext uri="{FF2B5EF4-FFF2-40B4-BE49-F238E27FC236}">
                <a16:creationId xmlns:a16="http://schemas.microsoft.com/office/drawing/2014/main" xmlns="" id="{071D2277-5FF6-4A48-943E-A12539B4C9D9}"/>
              </a:ext>
            </a:extLst>
          </p:cNvPr>
          <p:cNvSpPr txBox="1"/>
          <p:nvPr/>
        </p:nvSpPr>
        <p:spPr>
          <a:xfrm>
            <a:off x="7882126" y="2132972"/>
            <a:ext cx="122610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</a:rPr>
              <a:t>с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рок: 1 неделя</a:t>
            </a:r>
            <a:endParaRPr sz="2000" dirty="0">
              <a:solidFill>
                <a:schemeClr val="accent5">
                  <a:lumMod val="50000"/>
                </a:schemeClr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67C6CDFC-CE5A-4EDB-8324-C3822EBFDA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0748" y="1429023"/>
            <a:ext cx="540000" cy="540000"/>
          </a:xfrm>
          <a:prstGeom prst="rect">
            <a:avLst/>
          </a:prstGeom>
        </p:spPr>
      </p:pic>
      <p:sp>
        <p:nvSpPr>
          <p:cNvPr id="29" name="Google Shape;1110;g7df1d1b411_0_33">
            <a:extLst>
              <a:ext uri="{FF2B5EF4-FFF2-40B4-BE49-F238E27FC236}">
                <a16:creationId xmlns:a16="http://schemas.microsoft.com/office/drawing/2014/main" xmlns="" id="{2541FF8F-C09C-4993-A2D7-71279E04AC5D}"/>
              </a:ext>
            </a:extLst>
          </p:cNvPr>
          <p:cNvSpPr txBox="1">
            <a:spLocks/>
          </p:cNvSpPr>
          <p:nvPr/>
        </p:nvSpPr>
        <p:spPr>
          <a:xfrm>
            <a:off x="521102" y="392974"/>
            <a:ext cx="6947265" cy="427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ru-RU" sz="14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4. Методические рекомендации по организации процесса стратегического планирования</a:t>
            </a:r>
          </a:p>
        </p:txBody>
      </p:sp>
      <p:sp>
        <p:nvSpPr>
          <p:cNvPr id="30" name="Google Shape;1110;g7df1d1b411_0_33">
            <a:extLst>
              <a:ext uri="{FF2B5EF4-FFF2-40B4-BE49-F238E27FC236}">
                <a16:creationId xmlns:a16="http://schemas.microsoft.com/office/drawing/2014/main" xmlns="" id="{319D48F7-541E-46B8-AF26-09EA990F8B64}"/>
              </a:ext>
            </a:extLst>
          </p:cNvPr>
          <p:cNvSpPr txBox="1">
            <a:spLocks/>
          </p:cNvSpPr>
          <p:nvPr/>
        </p:nvSpPr>
        <p:spPr>
          <a:xfrm>
            <a:off x="521101" y="895988"/>
            <a:ext cx="6947265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ru-RU" sz="14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</a:rPr>
              <a:t>Встречи с представителями ОМСУ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/>
          <p:nvPr/>
        </p:nvSpPr>
        <p:spPr>
          <a:xfrm>
            <a:off x="2123760" y="2752098"/>
            <a:ext cx="5115151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Рекомендуется  проведение  ряда стратегических сессий с представителями отраслей при содействии профильных департаментов: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328025" y="2753760"/>
            <a:ext cx="182305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Рабочие группы </a:t>
            </a:r>
            <a:br>
              <a:rPr lang="ru-RU" sz="1400" b="1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</a:br>
            <a:r>
              <a:rPr lang="ru-RU" sz="1400" b="1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 представителями бизнеса и общественных организаций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974029" y="3422365"/>
            <a:ext cx="4822634" cy="161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1 блок сессий: определение ключевых проблем развития отраслей </a:t>
            </a:r>
            <a:r>
              <a:rPr lang="ru-RU" sz="1100" dirty="0" smtClean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муниципального района (городского округа)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2 блок сессий: определение целевого состояния и направлений развития, выбор ключевых КПЭ, установление их значений (ориентировочных)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3 блок сессий: определение ключевых решений и проектов в рамках выделенных направлений развития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39" name="Google Shape;139;p5"/>
          <p:cNvSpPr txBox="1"/>
          <p:nvPr/>
        </p:nvSpPr>
        <p:spPr>
          <a:xfrm>
            <a:off x="7507704" y="3259929"/>
            <a:ext cx="124021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EE7546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1 сессия</a:t>
            </a:r>
            <a:endParaRPr sz="1800" dirty="0">
              <a:solidFill>
                <a:srgbClr val="EE7546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40" name="Google Shape;140;p5"/>
          <p:cNvSpPr txBox="1"/>
          <p:nvPr/>
        </p:nvSpPr>
        <p:spPr>
          <a:xfrm>
            <a:off x="7444815" y="2586182"/>
            <a:ext cx="112571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err="1">
                <a:latin typeface="Fira Sans" panose="020B0603050000020004" pitchFamily="34" charset="0"/>
                <a:ea typeface="Fira Sans" panose="020B0603050000020004" pitchFamily="34" charset="0"/>
              </a:rPr>
              <a:t>min</a:t>
            </a:r>
            <a:r>
              <a:rPr lang="ru-RU" b="1" dirty="0">
                <a:latin typeface="Fira Sans" panose="020B0603050000020004" pitchFamily="34" charset="0"/>
                <a:ea typeface="Fira Sans" panose="020B0603050000020004" pitchFamily="34" charset="0"/>
              </a:rPr>
              <a:t> число сессий</a:t>
            </a:r>
            <a:endParaRPr b="1"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41" name="Google Shape;141;p5"/>
          <p:cNvSpPr txBox="1"/>
          <p:nvPr/>
        </p:nvSpPr>
        <p:spPr>
          <a:xfrm>
            <a:off x="7531138" y="3830978"/>
            <a:ext cx="1155661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 dirty="0" smtClean="0">
                <a:solidFill>
                  <a:srgbClr val="EE7546"/>
                </a:solidFill>
                <a:latin typeface="Fira Sans" panose="020B0603050000020004" pitchFamily="34" charset="0"/>
                <a:ea typeface="Fira Sans" panose="020B0603050000020004" pitchFamily="34" charset="0"/>
              </a:rPr>
              <a:t>2 </a:t>
            </a:r>
            <a:r>
              <a:rPr lang="ru-RU" sz="1700" dirty="0" smtClean="0">
                <a:solidFill>
                  <a:srgbClr val="EE7546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сессия</a:t>
            </a:r>
            <a:endParaRPr sz="1700" dirty="0">
              <a:solidFill>
                <a:srgbClr val="EE7546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7531137" y="4509347"/>
            <a:ext cx="1155661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 dirty="0">
                <a:solidFill>
                  <a:srgbClr val="EE7546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3 сессии</a:t>
            </a:r>
            <a:endParaRPr sz="1700" dirty="0">
              <a:solidFill>
                <a:srgbClr val="EE7546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43" name="Google Shape;143;p5"/>
          <p:cNvSpPr txBox="1"/>
          <p:nvPr/>
        </p:nvSpPr>
        <p:spPr>
          <a:xfrm>
            <a:off x="1474441" y="5286373"/>
            <a:ext cx="500310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</a:rPr>
              <a:t>На все сессии рекомендуется заранее  предоставлять </a:t>
            </a:r>
          </a:p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</a:rPr>
              <a:t>готовые материалы для обсуждения</a:t>
            </a:r>
            <a:endParaRPr dirty="0">
              <a:solidFill>
                <a:schemeClr val="accent5">
                  <a:lumMod val="50000"/>
                </a:schemeClr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92953A5-ABB7-41C5-9EBA-36940FC4E484}"/>
              </a:ext>
            </a:extLst>
          </p:cNvPr>
          <p:cNvSpPr/>
          <p:nvPr/>
        </p:nvSpPr>
        <p:spPr>
          <a:xfrm>
            <a:off x="8516983" y="6383383"/>
            <a:ext cx="322524" cy="33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19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E325CCC3-D386-4759-952F-6E56C9703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0C68C431-DDDC-44B6-8C87-88A02E9CAA16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xmlns="" id="{E6AF233E-2DC4-4C0B-8984-31F4DB52BE01}"/>
              </a:ext>
            </a:extLst>
          </p:cNvPr>
          <p:cNvSpPr txBox="1"/>
          <p:nvPr/>
        </p:nvSpPr>
        <p:spPr>
          <a:xfrm>
            <a:off x="8412566" y="6256425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50" dirty="0">
                <a:latin typeface="Fira Sans" panose="020B0603050000020004" pitchFamily="34" charset="0"/>
                <a:ea typeface="Fira Sans" panose="020B0603050000020004" pitchFamily="34" charset="0"/>
              </a:rPr>
              <a:t>0</a:t>
            </a:r>
            <a:r>
              <a:rPr lang="en-US" sz="1050" dirty="0">
                <a:latin typeface="Fira Sans" panose="020B0603050000020004" pitchFamily="34" charset="0"/>
                <a:ea typeface="Fira Sans" panose="020B0603050000020004" pitchFamily="34" charset="0"/>
              </a:rPr>
              <a:t>4</a:t>
            </a:r>
            <a:endParaRPr lang="ru-RU" sz="1050"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FE672284-ED7F-41DF-A407-BA1DB7602B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98532" y="3941450"/>
            <a:ext cx="941021" cy="941021"/>
          </a:xfrm>
          <a:prstGeom prst="rect">
            <a:avLst/>
          </a:prstGeom>
        </p:spPr>
      </p:pic>
      <p:sp>
        <p:nvSpPr>
          <p:cNvPr id="27" name="Google Shape;123;p4">
            <a:extLst>
              <a:ext uri="{FF2B5EF4-FFF2-40B4-BE49-F238E27FC236}">
                <a16:creationId xmlns:a16="http://schemas.microsoft.com/office/drawing/2014/main" xmlns="" id="{1EA845E7-6CE8-46EF-BC0F-BD8B33DCB163}"/>
              </a:ext>
            </a:extLst>
          </p:cNvPr>
          <p:cNvSpPr txBox="1"/>
          <p:nvPr/>
        </p:nvSpPr>
        <p:spPr>
          <a:xfrm>
            <a:off x="7468367" y="4901862"/>
            <a:ext cx="149307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</a:rPr>
              <a:t>с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рок: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4-6 недель</a:t>
            </a:r>
            <a:endParaRPr sz="2000" dirty="0">
              <a:solidFill>
                <a:schemeClr val="accent5">
                  <a:lumMod val="50000"/>
                </a:schemeClr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DC7FE2B-3912-4A47-9166-FD39CCDA7F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6663" y="5093263"/>
            <a:ext cx="540000" cy="540000"/>
          </a:xfrm>
          <a:prstGeom prst="rect">
            <a:avLst/>
          </a:prstGeom>
        </p:spPr>
      </p:pic>
      <p:sp>
        <p:nvSpPr>
          <p:cNvPr id="29" name="Google Shape;1110;g7df1d1b411_0_33">
            <a:extLst>
              <a:ext uri="{FF2B5EF4-FFF2-40B4-BE49-F238E27FC236}">
                <a16:creationId xmlns:a16="http://schemas.microsoft.com/office/drawing/2014/main" xmlns="" id="{2541FF8F-C09C-4993-A2D7-71279E04AC5D}"/>
              </a:ext>
            </a:extLst>
          </p:cNvPr>
          <p:cNvSpPr txBox="1">
            <a:spLocks/>
          </p:cNvSpPr>
          <p:nvPr/>
        </p:nvSpPr>
        <p:spPr>
          <a:xfrm>
            <a:off x="521102" y="392973"/>
            <a:ext cx="6947265" cy="413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ru-RU" sz="14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4. Методические рекомендации по организации процесса стратегического планирования</a:t>
            </a:r>
          </a:p>
        </p:txBody>
      </p:sp>
      <p:sp>
        <p:nvSpPr>
          <p:cNvPr id="30" name="Google Shape;1189;g7df1d1b411_0_1">
            <a:extLst>
              <a:ext uri="{FF2B5EF4-FFF2-40B4-BE49-F238E27FC236}">
                <a16:creationId xmlns:a16="http://schemas.microsoft.com/office/drawing/2014/main" xmlns="" id="{5CF0D99F-94A5-4920-82C7-3AD2FAC2652D}"/>
              </a:ext>
            </a:extLst>
          </p:cNvPr>
          <p:cNvSpPr txBox="1"/>
          <p:nvPr/>
        </p:nvSpPr>
        <p:spPr>
          <a:xfrm>
            <a:off x="137614" y="1489290"/>
            <a:ext cx="8929474" cy="1227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buNone/>
            </a:pPr>
            <a:r>
              <a:rPr lang="ru-RU" sz="10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1. Подготовка (создание рабочей атмосферы).</a:t>
            </a:r>
            <a:endParaRPr sz="10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buNone/>
            </a:pPr>
            <a:r>
              <a:rPr lang="ru-RU" sz="10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2. Целеполагание.</a:t>
            </a:r>
            <a:endParaRPr sz="10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buNone/>
            </a:pPr>
            <a:r>
              <a:rPr lang="ru-RU" sz="10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3. Анализ текущей ситуации.</a:t>
            </a:r>
            <a:endParaRPr sz="10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buNone/>
            </a:pPr>
            <a:r>
              <a:rPr lang="ru-RU" sz="10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4. Прогноз.</a:t>
            </a:r>
            <a:endParaRPr sz="10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buNone/>
            </a:pPr>
            <a:r>
              <a:rPr lang="ru-RU" sz="10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5. Определение альтернатив.</a:t>
            </a:r>
          </a:p>
          <a:p>
            <a:pPr marL="0" lvl="0" indent="0" algn="l" rtl="0">
              <a:lnSpc>
                <a:spcPct val="115000"/>
              </a:lnSpc>
              <a:buNone/>
            </a:pPr>
            <a:endParaRPr sz="10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buNone/>
            </a:pPr>
            <a:r>
              <a:rPr lang="ru-RU" sz="10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6. Оценка и выбор альтернативной стратегии.</a:t>
            </a:r>
            <a:endParaRPr sz="10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buNone/>
            </a:pPr>
            <a:r>
              <a:rPr lang="ru-RU" sz="10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7. Проработка принятого решения в деталях.</a:t>
            </a:r>
            <a:endParaRPr sz="10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buNone/>
            </a:pPr>
            <a:r>
              <a:rPr lang="ru-RU" sz="10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8. Определение критериев эффективности реализации выбранной стратегии</a:t>
            </a:r>
            <a:endParaRPr sz="10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buNone/>
            </a:pPr>
            <a:r>
              <a:rPr lang="ru-RU" sz="10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9. Каскадирование целей и задач, формирование плана действий.</a:t>
            </a:r>
            <a:endParaRPr sz="10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buNone/>
            </a:pPr>
            <a:r>
              <a:rPr lang="ru-RU" sz="10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10. Завершение.</a:t>
            </a:r>
            <a:endParaRPr sz="10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31" name="Google Shape;1110;g7df1d1b411_0_33">
            <a:extLst>
              <a:ext uri="{FF2B5EF4-FFF2-40B4-BE49-F238E27FC236}">
                <a16:creationId xmlns:a16="http://schemas.microsoft.com/office/drawing/2014/main" xmlns="" id="{084B3B84-022A-424E-83D6-09460E2F1A02}"/>
              </a:ext>
            </a:extLst>
          </p:cNvPr>
          <p:cNvSpPr txBox="1">
            <a:spLocks/>
          </p:cNvSpPr>
          <p:nvPr/>
        </p:nvSpPr>
        <p:spPr>
          <a:xfrm>
            <a:off x="521101" y="866376"/>
            <a:ext cx="6947265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Стратегические сессии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72534BE-35ED-41F1-B412-A212991B7E5B}"/>
              </a:ext>
            </a:extLst>
          </p:cNvPr>
          <p:cNvSpPr txBox="1"/>
          <p:nvPr/>
        </p:nvSpPr>
        <p:spPr>
          <a:xfrm>
            <a:off x="1805840" y="1166861"/>
            <a:ext cx="4990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Примерные этапы проведения стратегической сессии: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900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g7debff6b1e_1_40"/>
          <p:cNvSpPr txBox="1"/>
          <p:nvPr/>
        </p:nvSpPr>
        <p:spPr>
          <a:xfrm>
            <a:off x="351825" y="1123406"/>
            <a:ext cx="8156400" cy="521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AutoNum type="arabicPeriod"/>
            </a:pPr>
            <a:r>
              <a:rPr lang="ru-RU" sz="1200" u="sng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Стратегические сессии (порядок организации: выбор темы, участников, подготовительные работы; проведение: требования к модератору, обеспечение процесса, перерывы; завершение: подведение итогов, оформление результатов, размещение информации)</a:t>
            </a:r>
            <a:endParaRPr sz="1200" u="sng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1 блок сессий:</a:t>
            </a: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 Проблемы социально-экономического развития МО, сильные и слабые стороны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Вопросы социально-экономического развития должны быть представлены по 3 блокам: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1 блок: социальный блок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2 блок: экономический;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3 блок (на выбор - либо блок особых проблем, либо блок ресурсов и пространств)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По итогу сессии должны быть выработаны 3 цели по развитию человека, экономики и пространства (с подтверждением данными из статистики).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u="sng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Подготовка помещения для проведения сессии:</a:t>
            </a:r>
            <a:endParaRPr sz="1200" u="sng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-"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предусмотреть в помещении проектор, экран, </a:t>
            </a:r>
            <a:r>
              <a:rPr lang="ru-RU" sz="1200" dirty="0" err="1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флипчарт</a:t>
            </a: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 для записей;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-"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не использовать в качестве помещения спортивные залы;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-"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по возможности предусмотреть наличие волонтеров, которые будут помогать в оцифровке итогов сессии;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-"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по итогу сессии оформить протокол;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-"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предусмотреть кофе-брейк, если сессия будет длиться более 3 часов (привлекать частный бизнес к организации кофе брейка).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u="sng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Проведение сессии:</a:t>
            </a:r>
            <a:endParaRPr sz="1200" u="sng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-"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наличие печатных материалов для раздачи участникам сессии;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-"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привлечение в качестве модератора авторитетного человека;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-"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участники сессии должны быть из разных сфер экономики, не желательно привлечение специалистов в узких сферах;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-"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возможно разделение участников на 3 группы по блокам, в каждом блоке желательно наличие условного лидера, который будет аккумулировать все мысли участников в группе;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-"/>
            </a:pPr>
            <a:r>
              <a:rPr lang="ru-RU" sz="12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должен быть выбран перечень проблем от каждого блока (путем голосования, обсуждения, варианты разные).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050" dirty="0">
              <a:solidFill>
                <a:srgbClr val="3E4447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4" name="Google Shape;1110;g7df1d1b411_0_33">
            <a:extLst>
              <a:ext uri="{FF2B5EF4-FFF2-40B4-BE49-F238E27FC236}">
                <a16:creationId xmlns:a16="http://schemas.microsoft.com/office/drawing/2014/main" xmlns="" id="{C3C9A413-4399-495E-AB07-A0A82FBFA4B3}"/>
              </a:ext>
            </a:extLst>
          </p:cNvPr>
          <p:cNvSpPr txBox="1">
            <a:spLocks/>
          </p:cNvSpPr>
          <p:nvPr/>
        </p:nvSpPr>
        <p:spPr>
          <a:xfrm>
            <a:off x="545488" y="381957"/>
            <a:ext cx="6947265" cy="412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ru-RU" sz="14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4. Методические рекомендации по организации процесса стратегического планирования</a:t>
            </a:r>
          </a:p>
        </p:txBody>
      </p:sp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82B3FCC7-F36A-472B-AE50-66D7024C5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4EFE90B-AE08-456D-BD30-9D66CA92AEE3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1110;g7df1d1b411_0_33">
            <a:extLst>
              <a:ext uri="{FF2B5EF4-FFF2-40B4-BE49-F238E27FC236}">
                <a16:creationId xmlns:a16="http://schemas.microsoft.com/office/drawing/2014/main" xmlns="" id="{EBB1E88A-8BB5-4E98-89D4-88F73D200E69}"/>
              </a:ext>
            </a:extLst>
          </p:cNvPr>
          <p:cNvSpPr txBox="1">
            <a:spLocks/>
          </p:cNvSpPr>
          <p:nvPr/>
        </p:nvSpPr>
        <p:spPr>
          <a:xfrm>
            <a:off x="640725" y="900921"/>
            <a:ext cx="6947265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Стратегические сессии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g7df1d1b411_0_14"/>
          <p:cNvSpPr txBox="1">
            <a:spLocks noGrp="1"/>
          </p:cNvSpPr>
          <p:nvPr>
            <p:ph type="title"/>
          </p:nvPr>
        </p:nvSpPr>
        <p:spPr>
          <a:xfrm>
            <a:off x="554800" y="381957"/>
            <a:ext cx="7033190" cy="51896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4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4. Методические рекомендации по организации процесса стратегического планирования</a:t>
            </a:r>
            <a:endParaRPr sz="14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6" name="Google Shape;1196;g7df1d1b411_0_14"/>
          <p:cNvSpPr txBox="1"/>
          <p:nvPr/>
        </p:nvSpPr>
        <p:spPr>
          <a:xfrm>
            <a:off x="432425" y="1939895"/>
            <a:ext cx="8140800" cy="3925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2 блок сессий: </a:t>
            </a:r>
            <a:r>
              <a:rPr lang="ru-RU" sz="12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определение целевого состояния и направлений развития, выбор ключевых КПЭ, установление их значений (ориентировочных)</a:t>
            </a:r>
            <a:endParaRPr sz="1200" dirty="0"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Оценить результаты развития можно только в случае, если четко сформулированы стратегические цели, разработана система ключевых показателей и для каждого показателя определено его целевое значение.</a:t>
            </a:r>
            <a:endParaRPr sz="12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Для создания системы ключевых показателей необходимо последовательно выполнить следующие шаги: </a:t>
            </a:r>
            <a:endParaRPr sz="12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Шаг 1. Выбор модели ключевых показателей. </a:t>
            </a:r>
            <a:endParaRPr sz="12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Шаг 2. Определение ключевых показателей и распределение ответственности за выделенные показатели. </a:t>
            </a:r>
            <a:endParaRPr sz="12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Шаг 3. Создание отчетности по ключевым показателям.</a:t>
            </a:r>
            <a:endParaRPr sz="12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200" b="1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3 блок сессий: </a:t>
            </a:r>
            <a:r>
              <a:rPr lang="ru-RU" sz="12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определение ключевых решений и проектов в рамках выделенных направлений развития (по каждому блоку развития отдельно).</a:t>
            </a:r>
            <a:endParaRPr sz="12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3E4447"/>
                </a:solidFill>
                <a:highlight>
                  <a:srgbClr val="FFFFFF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В рамках каждого блока по итогам сессии формируется перечень решений и проектов, на которых сконцентрированы стратегические задачи и инициативы. Реализация проектов должна быть основана на межведомственном взаимодействии и направлена на достижение стратегических приоритетов Стратегии.</a:t>
            </a:r>
            <a:endParaRPr sz="1200" dirty="0">
              <a:solidFill>
                <a:srgbClr val="3E4447"/>
              </a:solidFill>
              <a:highlight>
                <a:srgbClr val="FFFFFF"/>
              </a:highlight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EE2E7FDB-4815-4320-9EC6-992595D90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65935C8-6B2B-4CED-ADE0-25640D01AA50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8" name="Google Shape;1110;g7df1d1b411_0_33">
            <a:extLst>
              <a:ext uri="{FF2B5EF4-FFF2-40B4-BE49-F238E27FC236}">
                <a16:creationId xmlns:a16="http://schemas.microsoft.com/office/drawing/2014/main" xmlns="" id="{AD92BBE8-9F37-4902-BC8E-8372BFD4A23B}"/>
              </a:ext>
            </a:extLst>
          </p:cNvPr>
          <p:cNvSpPr txBox="1">
            <a:spLocks/>
          </p:cNvSpPr>
          <p:nvPr/>
        </p:nvSpPr>
        <p:spPr>
          <a:xfrm>
            <a:off x="554800" y="938600"/>
            <a:ext cx="6947265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Стратегические сессии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g7df1d1b411_0_7"/>
          <p:cNvSpPr txBox="1">
            <a:spLocks noGrp="1"/>
          </p:cNvSpPr>
          <p:nvPr>
            <p:ph type="title"/>
          </p:nvPr>
        </p:nvSpPr>
        <p:spPr>
          <a:xfrm>
            <a:off x="191300" y="212473"/>
            <a:ext cx="8578800" cy="307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3" name="Google Shape;1203;g7df1d1b411_0_7"/>
          <p:cNvSpPr txBox="1"/>
          <p:nvPr/>
        </p:nvSpPr>
        <p:spPr>
          <a:xfrm>
            <a:off x="545488" y="1391796"/>
            <a:ext cx="6768001" cy="36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D2D2D"/>
                </a:solidFill>
                <a:highlight>
                  <a:schemeClr val="lt1"/>
                </a:highlight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Проект Стратегии рекомендуется выносить на общественное обсуждение с учетом требований законодательства Российской Федерации. Форма, порядок и сроки общественного обсуждения проекта Стратегии определяются органами местного самоуправления. В целях обеспечения открытости и доступности информации об основных положениях Стратегии ее проект подлежит размещению на официальном сайте органа муниципального образования в информационно-телекоммуникационной сети Интернет.</a:t>
            </a:r>
            <a:endParaRPr sz="1200" dirty="0">
              <a:solidFill>
                <a:schemeClr val="dk1"/>
              </a:solidFill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4" name="Google Shape;1110;g7df1d1b411_0_33">
            <a:extLst>
              <a:ext uri="{FF2B5EF4-FFF2-40B4-BE49-F238E27FC236}">
                <a16:creationId xmlns:a16="http://schemas.microsoft.com/office/drawing/2014/main" xmlns="" id="{75D2E111-967E-4C55-981C-78A9119EF2BE}"/>
              </a:ext>
            </a:extLst>
          </p:cNvPr>
          <p:cNvSpPr txBox="1">
            <a:spLocks/>
          </p:cNvSpPr>
          <p:nvPr/>
        </p:nvSpPr>
        <p:spPr>
          <a:xfrm>
            <a:off x="545488" y="381957"/>
            <a:ext cx="6947265" cy="395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400" dirty="0">
                <a:solidFill>
                  <a:schemeClr val="dk1"/>
                </a:solidFill>
                <a:latin typeface="Fira Sans" panose="020B0503050000020004" pitchFamily="34" charset="0"/>
                <a:ea typeface="Fira Sans" panose="020B0503050000020004" pitchFamily="34" charset="0"/>
                <a:cs typeface="Times New Roman"/>
                <a:sym typeface="Times New Roman"/>
              </a:rPr>
              <a:t>4. Методические рекомендации по организации процесса стратегического планирования</a:t>
            </a:r>
            <a:endParaRPr lang="ru-RU" sz="1400" dirty="0">
              <a:latin typeface="Fira Sans" panose="020B0503050000020004" pitchFamily="34" charset="0"/>
              <a:ea typeface="Fira Sans" panose="020B0503050000020004" pitchFamily="34" charset="0"/>
              <a:cs typeface="Times New Roman"/>
              <a:sym typeface="Times New Roman"/>
            </a:endParaRPr>
          </a:p>
        </p:txBody>
      </p:sp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50412450-656E-4174-85AA-AF9A16879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6B1AE64-2B91-458C-811E-BCCCF038D923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8" name="Google Shape;1110;g7df1d1b411_0_33">
            <a:extLst>
              <a:ext uri="{FF2B5EF4-FFF2-40B4-BE49-F238E27FC236}">
                <a16:creationId xmlns:a16="http://schemas.microsoft.com/office/drawing/2014/main" xmlns="" id="{25CA17AB-DE03-41F6-81AD-1A12F398E16E}"/>
              </a:ext>
            </a:extLst>
          </p:cNvPr>
          <p:cNvSpPr txBox="1">
            <a:spLocks/>
          </p:cNvSpPr>
          <p:nvPr/>
        </p:nvSpPr>
        <p:spPr>
          <a:xfrm>
            <a:off x="438230" y="916505"/>
            <a:ext cx="6947265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400" lvl="0">
              <a:buClr>
                <a:schemeClr val="dk1"/>
              </a:buClr>
              <a:buSzPts val="1200"/>
            </a:pPr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Публичные слушания 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debff6b1e_1_0"/>
          <p:cNvSpPr txBox="1">
            <a:spLocks noGrp="1"/>
          </p:cNvSpPr>
          <p:nvPr>
            <p:ph type="title"/>
          </p:nvPr>
        </p:nvSpPr>
        <p:spPr>
          <a:xfrm>
            <a:off x="589218" y="900921"/>
            <a:ext cx="6758439" cy="26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Нормативно-правовое регулирование стратегического планирования в РФ 1/2</a:t>
            </a:r>
            <a:endParaRPr sz="12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77" name="Google Shape;77;g7debff6b1e_1_0"/>
          <p:cNvSpPr txBox="1">
            <a:spLocks noGrp="1"/>
          </p:cNvSpPr>
          <p:nvPr>
            <p:ph type="body" idx="1"/>
          </p:nvPr>
        </p:nvSpPr>
        <p:spPr>
          <a:xfrm>
            <a:off x="438231" y="1154299"/>
            <a:ext cx="7906500" cy="5481000"/>
          </a:xfrm>
          <a:prstGeom prst="rect">
            <a:avLst/>
          </a:prstGeom>
        </p:spPr>
        <p:txBody>
          <a:bodyPr spcFirstLastPara="1" wrap="square" lIns="0" tIns="0" rIns="0" bIns="0" numCol="2" anchor="t" anchorCtr="0">
            <a:noAutofit/>
          </a:bodyPr>
          <a:lstStyle/>
          <a:p>
            <a:pPr marL="4572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Times New Roman"/>
              <a:buAutoNum type="arabicPeriod"/>
            </a:pPr>
            <a:r>
              <a:rPr lang="ru-RU" sz="10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Федеральный закон Российской Федерации от 28 июня 2014 г. № 172-ФЗ «О стратегическом планировании в Российской Федерации»</a:t>
            </a:r>
            <a:endParaRPr sz="10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Times New Roman"/>
              <a:buAutoNum type="arabicPeriod"/>
            </a:pPr>
            <a:r>
              <a:rPr lang="ru-RU" sz="10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</a:t>
            </a:r>
            <a:endParaRPr sz="10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Times New Roman"/>
              <a:buAutoNum type="arabicPeriod"/>
            </a:pPr>
            <a:r>
              <a:rPr lang="ru-RU" sz="10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25 июня 2015 г. № 631 «О порядке государственной регистрации документов стратегического планирования и ведения федерального государственного реестра документов стратегического планирования»</a:t>
            </a:r>
            <a:endParaRPr lang="en-US" sz="10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600"/>
              </a:spcBef>
              <a:buSzPts val="1200"/>
              <a:buFont typeface="Times New Roman"/>
              <a:buAutoNum type="arabicPeriod"/>
            </a:pPr>
            <a:endParaRPr sz="10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Times New Roman"/>
              <a:buAutoNum type="arabicPeriod"/>
            </a:pPr>
            <a:r>
              <a:rPr lang="ru-RU" sz="10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27 ноября 2015г. № 1278 «О федеральной информационной системе стратегического планирования и внесении изменений в Положение о государственной автоматизированной информационной системе «Управление»</a:t>
            </a:r>
            <a:endParaRPr lang="en-US" sz="10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600"/>
              </a:spcBef>
              <a:buSzPts val="1200"/>
              <a:buFont typeface="Times New Roman"/>
              <a:buAutoNum type="arabicPeriod"/>
            </a:pPr>
            <a:endParaRPr sz="10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ts val="1200"/>
              <a:buFont typeface="Times New Roman"/>
              <a:buAutoNum type="arabicPeriod"/>
            </a:pPr>
            <a:r>
              <a:rPr lang="ru-RU" sz="10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30 декабря 2016 г. № 1559 «Об утверждении Правил общественного обсуждения проектов документов стратегического планирования по вопросам, находящимся в ведении Правительства Российской Федерации, с использованием федеральной информационной системы стратегического планирования»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Times New Roman"/>
              <a:buAutoNum type="arabicPeriod"/>
            </a:pPr>
            <a:r>
              <a:rPr lang="ru-RU" sz="10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8 августа 2015 года № 823 «Об утверждении Правил разработки, корректировки, осуществления мониторинга и контроля реализации стратегии социально-экономического развития Российской Федерации»</a:t>
            </a:r>
            <a:endParaRPr sz="10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Times New Roman"/>
              <a:buAutoNum type="arabicPeriod"/>
            </a:pPr>
            <a:r>
              <a:rPr lang="ru-RU" sz="10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Приказ Минэкономразвития России от 11 апреля 2016 г. № 218 «Об утверждении формы представления сведений участниками разработки стратегии социально-экономического развития Российской Федерации»</a:t>
            </a:r>
            <a:endParaRPr sz="10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Times New Roman"/>
              <a:buAutoNum type="arabicPeriod"/>
            </a:pPr>
            <a:r>
              <a:rPr lang="ru-RU" sz="10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8 августа 2015 г. № 822 «Об утверждении Положения о содержании, составе, порядке разработки и корректировки стратегий социально-экономического развития макрорегионов»</a:t>
            </a:r>
            <a:endParaRPr sz="10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Times New Roman"/>
              <a:buAutoNum type="arabicPeriod"/>
            </a:pPr>
            <a:r>
              <a:rPr lang="ru-RU" sz="10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20 августа 2015 г. № 870 «О содержании, составе, порядке разработки и утверждения стратегии пространственного развития Российской Федерации, а также о порядке осуществления мониторинга и контроля ее реализации»</a:t>
            </a:r>
            <a:endParaRPr sz="10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Times New Roman"/>
              <a:buAutoNum type="arabicPeriod"/>
            </a:pPr>
            <a:r>
              <a:rPr lang="ru-RU" sz="10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29 октября 2015 г. № 1162 «Об утверждении Правил разработки, корректировки, осуществления мониторинга и контроля реализации отраслевых документов стратегического планирования Российской Федерации по вопросам, находящимся в ведении Правительства Российской Федерации»</a:t>
            </a:r>
            <a:endParaRPr sz="1000"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78" name="Google Shape;78;g7debff6b1e_1_0"/>
          <p:cNvSpPr txBox="1">
            <a:spLocks noGrp="1"/>
          </p:cNvSpPr>
          <p:nvPr>
            <p:ph type="title"/>
          </p:nvPr>
        </p:nvSpPr>
        <p:spPr>
          <a:xfrm>
            <a:off x="438230" y="384935"/>
            <a:ext cx="7163694" cy="21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ru-RU" sz="14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5.  Стратегическое планирование в РФ (основные законы и подзаконные акты).</a:t>
            </a:r>
            <a:endParaRPr sz="1600" dirty="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9CD02E-9716-4523-BF41-7B1A17ABB0DF}"/>
              </a:ext>
            </a:extLst>
          </p:cNvPr>
          <p:cNvSpPr/>
          <p:nvPr/>
        </p:nvSpPr>
        <p:spPr>
          <a:xfrm>
            <a:off x="8516983" y="6383383"/>
            <a:ext cx="322524" cy="33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8C0F3FF-70C8-4B5A-9A23-E188D2B97E68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E139BD15-52A7-4ACB-B369-14F1F745A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debff6b1e_0_0"/>
          <p:cNvSpPr txBox="1">
            <a:spLocks noGrp="1"/>
          </p:cNvSpPr>
          <p:nvPr>
            <p:ph type="body" idx="1"/>
          </p:nvPr>
        </p:nvSpPr>
        <p:spPr>
          <a:xfrm>
            <a:off x="439964" y="381957"/>
            <a:ext cx="74133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indent="0"/>
            <a:r>
              <a:rPr lang="ru-RU" sz="18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1. Понятийный аппарат</a:t>
            </a:r>
            <a:endParaRPr sz="1800" b="1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</p:txBody>
      </p:sp>
      <p:sp>
        <p:nvSpPr>
          <p:cNvPr id="91" name="Google Shape;91;g7debff6b1e_0_0"/>
          <p:cNvSpPr txBox="1"/>
          <p:nvPr/>
        </p:nvSpPr>
        <p:spPr>
          <a:xfrm>
            <a:off x="438230" y="641439"/>
            <a:ext cx="7551662" cy="5971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Стратегия социально-экономического развития муниципального района (городского округа) 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- документ стратегического планирования, определяющий цели и задачи муниципального управления и социально-экономического развития муниципального </a:t>
            </a:r>
            <a:r>
              <a:rPr lang="ru-RU" sz="1000" dirty="0">
                <a:solidFill>
                  <a:schemeClr val="accent3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района (</a:t>
            </a:r>
            <a:r>
              <a:rPr lang="ru-RU" sz="1000" dirty="0" smtClean="0">
                <a:solidFill>
                  <a:schemeClr val="accent3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городского </a:t>
            </a:r>
            <a:r>
              <a:rPr lang="ru-RU" sz="1000" dirty="0">
                <a:solidFill>
                  <a:schemeClr val="accent3">
                    <a:lumMod val="50000"/>
                  </a:schemeClr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округа) на 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долгосрочный период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Прогноз социально-экономического развития муниципального района (городского округа) 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- документ стратегического планирования, содержащий систему научно обоснованных представлений о направлениях и об ожидаемых результатах социально-экономического развития муниципального района (городского округа) на среднесрочный или долгосрочный период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Целевое видение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 - состояние, которое может быть достигнуто при самых благоприятных условиях. Видение определяет уровень притязаний в процессе стратегического планирования.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Главная стратегическая цель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 - состояние экономики, социальной сферы, которое определяется участниками стратегического планирования в качестве ориентира своей деятельности и характеризуется количественными и (или) качественными показателями</a:t>
            </a: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000" b="1" dirty="0" smtClean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Миссия </a:t>
            </a:r>
            <a:r>
              <a:rPr lang="ru-RU" sz="1000" dirty="0" smtClean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- 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четкое обозначение целей развития власти и бизнеса в направлении улучшения качества жизни населения района и повышения эффективности коммуникаций с внешней средой.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Приоритет 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- первоочередное направление в стратегической задаче.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Направление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 -  направления деятельности органов местного самоуправления в рамках реализации Стратегии, включая обеспечение финансовыми ресурсами, и совместных действий органов исполнительной власти Нижегородской области и органов местного самоуправления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Задача 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- комплекс взаимоувязанных мероприятий, которые должны быть проведены в определенный период времени и реализация которых направлена на достижение целей социально-экономического развития.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Инициатива 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- проект, включающий перечень мероприятий, необходимых для реализации Стратегии.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Проект 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-</a:t>
            </a:r>
            <a:r>
              <a:rPr lang="ru-RU" sz="1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 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комплекс взаимосвязанных мероприятий, направленных на получение уникальных результатов в условиях временных и ресурсных ограничений.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Мероприятие </a:t>
            </a:r>
            <a:r>
              <a:rPr lang="ru-RU" sz="10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- действие, выполняемое для достижения целей Стратегии.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6049736-EBB3-495C-9CDA-2C58519C8EAB}"/>
              </a:ext>
            </a:extLst>
          </p:cNvPr>
          <p:cNvSpPr/>
          <p:nvPr/>
        </p:nvSpPr>
        <p:spPr>
          <a:xfrm>
            <a:off x="8516983" y="6383383"/>
            <a:ext cx="322524" cy="33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51B0844B-2DD1-430A-B0CF-DE1002C92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878BFBB-2801-4DD4-8F0A-ABBFA3E3740B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CACEAB2-A20D-4AF4-935A-02C17C56C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03497" y="1233481"/>
            <a:ext cx="540000" cy="54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26C1679-A95B-4E59-BEA8-B5BE4F517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133633" y="2743480"/>
            <a:ext cx="540000" cy="54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F10225D-FD51-4614-83D0-69DADA74C4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104519" y="5376899"/>
            <a:ext cx="540000" cy="540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EA1100D-E461-46D9-A15A-08284B8128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090263" y="3562255"/>
            <a:ext cx="540000" cy="54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7703B49-3547-4FCF-898D-DA1920A6FA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090263" y="4397023"/>
            <a:ext cx="540000" cy="54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41EA418-368B-4483-8FEA-20E69302BA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090263" y="1982482"/>
            <a:ext cx="642244" cy="64224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debff6b1e_1_7"/>
          <p:cNvSpPr txBox="1">
            <a:spLocks noGrp="1"/>
          </p:cNvSpPr>
          <p:nvPr>
            <p:ph type="body" idx="1"/>
          </p:nvPr>
        </p:nvSpPr>
        <p:spPr>
          <a:xfrm>
            <a:off x="601133" y="1073135"/>
            <a:ext cx="7723035" cy="5479294"/>
          </a:xfrm>
          <a:prstGeom prst="rect">
            <a:avLst/>
          </a:prstGeom>
        </p:spPr>
        <p:txBody>
          <a:bodyPr spcFirstLastPara="1" wrap="square" lIns="0" tIns="0" rIns="0" bIns="0" numCol="2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0"/>
              <a:buFont typeface="Times New Roman"/>
              <a:buAutoNum type="arabicPeriod"/>
            </a:pPr>
            <a:r>
              <a:rPr lang="ru-RU" sz="9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23 января 2016 г. № 30 «Об утверждении Правил осуществления мониторинга и контроля реализации стратегий социально-экономического развития макрорегионов»</a:t>
            </a:r>
            <a:endParaRPr sz="9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0"/>
              <a:buFont typeface="Times New Roman"/>
              <a:buAutoNum type="arabicPeriod"/>
            </a:pPr>
            <a:r>
              <a:rPr lang="ru-RU" sz="9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Приказ Минэкономразвития России от 2 мая 2017 г. № 216 «Об утверждении формы доклада о реализации отраслевых документов стратегического планирования Российской Федерации по вопросам, находящимся в ведении Правительства Российской Федерации»</a:t>
            </a:r>
            <a:endParaRPr sz="9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0"/>
              <a:buFont typeface="Times New Roman"/>
              <a:buAutoNum type="arabicPeriod"/>
            </a:pPr>
            <a:r>
              <a:rPr lang="ru-RU" sz="9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13 июля 2015 г. № 699 «Об утверждении правил разработки и корректировки прогноза научно-технологического развития Российской Федерации»</a:t>
            </a:r>
            <a:endParaRPr sz="9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0"/>
              <a:buFont typeface="Times New Roman"/>
              <a:buAutoNum type="arabicPeriod"/>
            </a:pPr>
            <a:r>
              <a:rPr lang="ru-RU" sz="9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31 августа 2015 г. № 914 «О бюджетном прогнозе Российской Федерации на долгосрочный период»</a:t>
            </a:r>
            <a:endParaRPr sz="9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0"/>
              <a:buFont typeface="Times New Roman"/>
              <a:buAutoNum type="arabicPeriod"/>
            </a:pPr>
            <a:r>
              <a:rPr lang="ru-RU" sz="9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11 ноября 2015 г. № 1218 «О порядке разработки, корректировки, осуществления мониторинга и контроля реализации прогноза социально-экономического развития Российской Федерации на долгосрочный период»</a:t>
            </a:r>
          </a:p>
          <a:p>
            <a:pPr marL="457200" marR="0" lvl="0" indent="-298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0"/>
              <a:buFont typeface="Times New Roman"/>
              <a:buAutoNum type="arabicPeriod"/>
            </a:pPr>
            <a:r>
              <a:rPr lang="ru-RU" sz="9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от 14 ноября 2015 г. № 1234 «О порядке разработки, корректировки, осуществления мониторинга и контроля реализации прогноза социально-экономического развития Российской Федерации на среднесрочный период и признании утратившими силу некоторых актов Правительства Российской Федерации»</a:t>
            </a:r>
            <a:endParaRPr lang="en-US" sz="9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0"/>
              <a:buFont typeface="Times New Roman"/>
              <a:buAutoNum type="arabicPeriod"/>
            </a:pPr>
            <a:r>
              <a:rPr lang="ru-RU" sz="900" dirty="0" smtClean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</a:t>
            </a:r>
            <a:r>
              <a:rPr lang="ru-RU" sz="9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Правительства Российской Федерации от 4 августа 2015 г. № 789 «Об утверждении Правил разработки, корректировки, осуществления мониторинга и контроля реализации основных направлений деятельности Правительства Российской Федерации</a:t>
            </a:r>
            <a:r>
              <a:rPr lang="ru-RU" sz="900" dirty="0" smtClean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»</a:t>
            </a:r>
          </a:p>
          <a:p>
            <a:pPr marL="457200" marR="0" lvl="0" indent="-298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0"/>
              <a:buFont typeface="Times New Roman"/>
              <a:buAutoNum type="arabicPeriod"/>
            </a:pPr>
            <a:r>
              <a:rPr lang="ru-RU" sz="900" dirty="0" smtClean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</a:t>
            </a:r>
            <a:r>
              <a:rPr lang="ru-RU" sz="9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Правительства Российской Федерации от 26 декабря 2015 г. № 1449 «О порядке разработки, корректировки, осуществления мониторинга и контроля реализации планов деятельности федеральных органов исполнительной власти, руководство деятельностью которых осуществляет Правительство Российской Федерации»</a:t>
            </a:r>
            <a:endParaRPr sz="9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0"/>
              <a:buFont typeface="Times New Roman"/>
              <a:buAutoNum type="arabicPeriod"/>
            </a:pPr>
            <a:r>
              <a:rPr lang="ru-RU" sz="9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Российской Федерации от 14 октября 2016 г. № 1045 «Об утверждении Правил согласования проекта стратегии социально-экономического развития субъекта Российской Федерации в части полномочий Российской Федерации по предметам совместного ведения Российской Федерации и субъектов Российской Федерации с документами, разрабатываемыми и утверждаемыми (одобряемыми) органами государственной власти Российской Федерации»</a:t>
            </a:r>
            <a:endParaRPr sz="9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0"/>
              <a:buFont typeface="Times New Roman"/>
              <a:buAutoNum type="arabicPeriod"/>
            </a:pPr>
            <a:r>
              <a:rPr lang="ru-RU" sz="9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Приказ Минэкономразвития России от 23 марта 2017 г. № 132 «Об утверждении методических рекомендаций по разработке и корректировке стратегии социально-экономического развития субъекта Российской Федерации и плана мероприятий по ее реализации»</a:t>
            </a:r>
            <a:endParaRPr sz="9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Times New Roman"/>
              <a:buAutoNum type="arabicPeriod"/>
            </a:pPr>
            <a:r>
              <a:rPr lang="ru-RU" sz="900" dirty="0">
                <a:solidFill>
                  <a:srgbClr val="000000"/>
                </a:solidFill>
                <a:highlight>
                  <a:srgbClr val="FFFFFF"/>
                </a:highlight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Постановление Правительства Нижегородской области от 22.07.2015 № 464 “О порядке разработки, корректировки, осуществления мониторинга и контроля реализации стратегии социально-экономического развития Нижегородской области”</a:t>
            </a:r>
            <a:endParaRPr sz="900" dirty="0">
              <a:solidFill>
                <a:srgbClr val="000000"/>
              </a:solidFill>
              <a:highlight>
                <a:srgbClr val="FFFFFF"/>
              </a:highlight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endParaRPr sz="9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171322E-5A18-4616-B60B-E6B3BA1A8FAB}"/>
              </a:ext>
            </a:extLst>
          </p:cNvPr>
          <p:cNvSpPr/>
          <p:nvPr/>
        </p:nvSpPr>
        <p:spPr>
          <a:xfrm>
            <a:off x="8516983" y="6383383"/>
            <a:ext cx="322524" cy="33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3D8261A5-F95C-4569-9FD5-0F173F349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4E75A3B-43D1-4C7C-9404-2ECB1221E234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Google Shape;76;g7debff6b1e_1_0">
            <a:extLst>
              <a:ext uri="{FF2B5EF4-FFF2-40B4-BE49-F238E27FC236}">
                <a16:creationId xmlns:a16="http://schemas.microsoft.com/office/drawing/2014/main" xmlns="" id="{004534C0-FFFD-4B3E-85ED-CB267A4A3B2B}"/>
              </a:ext>
            </a:extLst>
          </p:cNvPr>
          <p:cNvSpPr txBox="1">
            <a:spLocks/>
          </p:cNvSpPr>
          <p:nvPr/>
        </p:nvSpPr>
        <p:spPr>
          <a:xfrm>
            <a:off x="684105" y="829796"/>
            <a:ext cx="6758439" cy="2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2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Нормативно-правовое регулирование стратегического планирования в РФ 2/2</a:t>
            </a:r>
            <a:endParaRPr lang="en-US" sz="1200" dirty="0"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12" name="Google Shape;78;g7debff6b1e_1_0">
            <a:extLst>
              <a:ext uri="{FF2B5EF4-FFF2-40B4-BE49-F238E27FC236}">
                <a16:creationId xmlns:a16="http://schemas.microsoft.com/office/drawing/2014/main" xmlns="" id="{DB795541-583E-45AA-96BC-6B6DA64F8D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4730" y="384935"/>
            <a:ext cx="7163694" cy="21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ru-RU" sz="14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5.  Стратегическое планирование в РФ (основные законы и </a:t>
            </a:r>
            <a:r>
              <a:rPr lang="ru-RU" sz="1400" dirty="0" smtClean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подзаконные акты)</a:t>
            </a:r>
            <a:endParaRPr sz="1600" dirty="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"/>
          <p:cNvSpPr txBox="1"/>
          <p:nvPr/>
        </p:nvSpPr>
        <p:spPr>
          <a:xfrm>
            <a:off x="541423" y="601511"/>
            <a:ext cx="857885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Глобальные стратегические тренды и вызовы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21" name="Google Shape;221;p12"/>
          <p:cNvSpPr txBox="1"/>
          <p:nvPr/>
        </p:nvSpPr>
        <p:spPr>
          <a:xfrm>
            <a:off x="6335998" y="1071457"/>
            <a:ext cx="243414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39" marR="0" lvl="0" indent="-16983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К 2020 году число подключенных к интернету устройств в мире вырастет вдвое в сравнении с 2015 годом и составит 50 млрд ед.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22" name="Google Shape;222;p12"/>
          <p:cNvSpPr txBox="1"/>
          <p:nvPr/>
        </p:nvSpPr>
        <p:spPr>
          <a:xfrm>
            <a:off x="2179871" y="1071457"/>
            <a:ext cx="399632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Новые технологии ведут </a:t>
            </a:r>
            <a:r>
              <a:rPr lang="ru-RU" sz="900" dirty="0" smtClean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 только к </a:t>
            </a: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созданию новых сегментов рынка, но и к трансформации существующих бизнес-моделей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Сочетание роста проникновения интернета, мобильных устройств, развития анализа данных, «интернета вещей» и машинного обучения меняют ожидания и запросы потребителей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Интеграция новых технологий в бизнес- и операционную модель 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23" name="Google Shape;223;p12"/>
          <p:cNvSpPr/>
          <p:nvPr/>
        </p:nvSpPr>
        <p:spPr>
          <a:xfrm>
            <a:off x="803296" y="2021631"/>
            <a:ext cx="122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Изменение сил </a:t>
            </a:r>
            <a:br>
              <a:rPr lang="ru-RU" sz="1000" b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</a:br>
            <a:r>
              <a:rPr lang="ru-RU" sz="1000" b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в мировой экономике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24" name="Google Shape;224;p12"/>
          <p:cNvSpPr txBox="1"/>
          <p:nvPr/>
        </p:nvSpPr>
        <p:spPr>
          <a:xfrm>
            <a:off x="2179871" y="2021630"/>
            <a:ext cx="399632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Изменение состава игроков на рынках и инвестиционного климата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Рост вклада в мировое производство и спрос стран Азиатско-Тихоокеанского, а впоследствии и Африканского регионов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Возможен переход мирового лидерства к Китаю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25" name="Google Shape;225;p12"/>
          <p:cNvSpPr txBox="1"/>
          <p:nvPr/>
        </p:nvSpPr>
        <p:spPr>
          <a:xfrm>
            <a:off x="6329363" y="2021630"/>
            <a:ext cx="2434146" cy="995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В Азии к 2030 году будет сосредоточено 66% представителей среднего класса и 59% объема их потребления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ВНП стран Е7 (Бразилия, Китай, Индия, Россия, Турция, Мексика, Индонезия) вырастет к 2050 году в 7,3 раза, ВНП G7 за этот период вырастет только в 2 раза.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26" name="Google Shape;226;p12"/>
          <p:cNvSpPr/>
          <p:nvPr/>
        </p:nvSpPr>
        <p:spPr>
          <a:xfrm>
            <a:off x="803296" y="3280522"/>
            <a:ext cx="1224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Демографические изменения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27" name="Google Shape;227;p12"/>
          <p:cNvSpPr txBox="1"/>
          <p:nvPr/>
        </p:nvSpPr>
        <p:spPr>
          <a:xfrm>
            <a:off x="2179871" y="3088161"/>
            <a:ext cx="3996322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Старение населения мира и сокращение доли трудоспособного населения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Опережающий спрос на продукты и услуги для пожилых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Рост конкуренции за кадровые ресурсы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Фокус на здравоохранении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28" name="Google Shape;228;p12"/>
          <p:cNvSpPr txBox="1"/>
          <p:nvPr/>
        </p:nvSpPr>
        <p:spPr>
          <a:xfrm>
            <a:off x="6328768" y="3300163"/>
            <a:ext cx="2441376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39" marR="0" lvl="0" indent="-169839" algn="l" rtl="0"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Доля мирового населения в возрасте более 60 лет достигнет 21% к 2050 году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29" name="Google Shape;229;p12"/>
          <p:cNvSpPr/>
          <p:nvPr/>
        </p:nvSpPr>
        <p:spPr>
          <a:xfrm>
            <a:off x="803296" y="4814468"/>
            <a:ext cx="12240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Урбанизация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30" name="Google Shape;230;p12"/>
          <p:cNvSpPr txBox="1"/>
          <p:nvPr/>
        </p:nvSpPr>
        <p:spPr>
          <a:xfrm>
            <a:off x="2179871" y="4477431"/>
            <a:ext cx="414889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Концентрация экономической активности и населения  в крупнейших городах и агломерациях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Обострение экологических и социальных проблем 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Повышается отдача от городских инфраструктурных проектов при удорожании инфраструктуры на периферии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Редевелопмент устаревшей застройки, повышение этажности в городах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31" name="Google Shape;231;p12"/>
          <p:cNvSpPr txBox="1"/>
          <p:nvPr/>
        </p:nvSpPr>
        <p:spPr>
          <a:xfrm>
            <a:off x="6335998" y="4545165"/>
            <a:ext cx="24341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39" marR="0" lvl="0" indent="-169839" algn="l" rtl="0"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К 2050 году доля городского населения в мире вырастет с 50 до 72%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32" name="Google Shape;232;p12"/>
          <p:cNvSpPr/>
          <p:nvPr/>
        </p:nvSpPr>
        <p:spPr>
          <a:xfrm>
            <a:off x="803296" y="1071457"/>
            <a:ext cx="1224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Технологический прогресс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33" name="Google Shape;233;p12"/>
          <p:cNvSpPr txBox="1"/>
          <p:nvPr/>
        </p:nvSpPr>
        <p:spPr>
          <a:xfrm>
            <a:off x="2179871" y="3885912"/>
            <a:ext cx="399632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Исчерпание легкодоступных источников природных ресурсов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Рост потребностей в энергии, воде и продовольствии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Увеличение инвестиций в возобновляемую энергетику и технологии энергосбережения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34" name="Google Shape;234;p12"/>
          <p:cNvSpPr/>
          <p:nvPr/>
        </p:nvSpPr>
        <p:spPr>
          <a:xfrm>
            <a:off x="803296" y="3932080"/>
            <a:ext cx="122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Дефицит ресурсов и климатические изменения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35" name="Google Shape;235;p12"/>
          <p:cNvSpPr txBox="1"/>
          <p:nvPr/>
        </p:nvSpPr>
        <p:spPr>
          <a:xfrm>
            <a:off x="6335998" y="3885913"/>
            <a:ext cx="2434146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39" marR="0" lvl="0" indent="-16983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К 2030 году потребность в продовольствии вырастет на 35%, в воде на 40%, в энергии на 50%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36" name="Google Shape;236;p12"/>
          <p:cNvSpPr/>
          <p:nvPr/>
        </p:nvSpPr>
        <p:spPr>
          <a:xfrm>
            <a:off x="5778546" y="5645229"/>
            <a:ext cx="3191509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26" marR="0" lvl="0" indent="-114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237" name="Google Shape;237;p12"/>
          <p:cNvSpPr/>
          <p:nvPr/>
        </p:nvSpPr>
        <p:spPr>
          <a:xfrm>
            <a:off x="803296" y="5455803"/>
            <a:ext cx="1224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Изменения в социальной сфере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38" name="Google Shape;238;p12"/>
          <p:cNvSpPr txBox="1"/>
          <p:nvPr/>
        </p:nvSpPr>
        <p:spPr>
          <a:xfrm>
            <a:off x="2179870" y="5394839"/>
            <a:ext cx="4156127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Государства и национальные валюты сохранят свое значение в будущем. Борьба с коррупцией станет более системной и технологичной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Повышение эффективности государственного и муниципального управления</a:t>
            </a:r>
            <a:endParaRPr sz="900" dirty="0">
              <a:solidFill>
                <a:srgbClr val="53585F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Образование станет непрерывным и персонализированным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69863" marR="0" lvl="0" indent="-169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Обеспечение личной конфиденциальности усложнится с развитием технологий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239" name="Google Shape;239;p12"/>
          <p:cNvSpPr txBox="1"/>
          <p:nvPr/>
        </p:nvSpPr>
        <p:spPr>
          <a:xfrm>
            <a:off x="6335998" y="5455803"/>
            <a:ext cx="24341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9839" marR="0" lvl="0" indent="-169839" algn="l" rtl="0"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900"/>
              <a:buFont typeface="Noto Sans Symbols"/>
              <a:buChar char="▪"/>
            </a:pP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К 2045 году объем оцифрованных данных вырастет с 8 до 178 млрд Гб.</a:t>
            </a:r>
            <a:endParaRPr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240" name="Google Shape;24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296" y="2021631"/>
            <a:ext cx="458957" cy="458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769" y="3128409"/>
            <a:ext cx="612000" cy="6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1295" y="3863910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2"/>
          <p:cNvSpPr/>
          <p:nvPr/>
        </p:nvSpPr>
        <p:spPr>
          <a:xfrm>
            <a:off x="191295" y="4648736"/>
            <a:ext cx="522474" cy="485355"/>
          </a:xfrm>
          <a:custGeom>
            <a:avLst/>
            <a:gdLst/>
            <a:ahLst/>
            <a:cxnLst/>
            <a:rect l="l" t="t" r="r" b="b"/>
            <a:pathLst>
              <a:path w="2468" h="2376" extrusionOk="0">
                <a:moveTo>
                  <a:pt x="2180" y="1057"/>
                </a:moveTo>
                <a:cubicBezTo>
                  <a:pt x="1954" y="963"/>
                  <a:pt x="1954" y="963"/>
                  <a:pt x="1954" y="963"/>
                </a:cubicBezTo>
                <a:cubicBezTo>
                  <a:pt x="1954" y="962"/>
                  <a:pt x="1954" y="962"/>
                  <a:pt x="1954" y="962"/>
                </a:cubicBezTo>
                <a:cubicBezTo>
                  <a:pt x="1953" y="962"/>
                  <a:pt x="1953" y="962"/>
                  <a:pt x="1953" y="962"/>
                </a:cubicBezTo>
                <a:cubicBezTo>
                  <a:pt x="1953" y="962"/>
                  <a:pt x="1953" y="962"/>
                  <a:pt x="1953" y="962"/>
                </a:cubicBezTo>
                <a:cubicBezTo>
                  <a:pt x="1953" y="963"/>
                  <a:pt x="1953" y="963"/>
                  <a:pt x="1953" y="963"/>
                </a:cubicBezTo>
                <a:cubicBezTo>
                  <a:pt x="1727" y="1057"/>
                  <a:pt x="1727" y="1057"/>
                  <a:pt x="1727" y="1057"/>
                </a:cubicBezTo>
                <a:cubicBezTo>
                  <a:pt x="1727" y="2136"/>
                  <a:pt x="1727" y="2136"/>
                  <a:pt x="1727" y="2136"/>
                </a:cubicBezTo>
                <a:cubicBezTo>
                  <a:pt x="2180" y="2136"/>
                  <a:pt x="2180" y="2136"/>
                  <a:pt x="2180" y="2136"/>
                </a:cubicBezTo>
                <a:lnTo>
                  <a:pt x="2180" y="1057"/>
                </a:lnTo>
                <a:close/>
                <a:moveTo>
                  <a:pt x="1936" y="2000"/>
                </a:moveTo>
                <a:cubicBezTo>
                  <a:pt x="1762" y="2016"/>
                  <a:pt x="1762" y="2016"/>
                  <a:pt x="1762" y="2016"/>
                </a:cubicBezTo>
                <a:cubicBezTo>
                  <a:pt x="1762" y="1949"/>
                  <a:pt x="1762" y="1949"/>
                  <a:pt x="1762" y="1949"/>
                </a:cubicBezTo>
                <a:cubicBezTo>
                  <a:pt x="1936" y="1933"/>
                  <a:pt x="1936" y="1933"/>
                  <a:pt x="1936" y="1933"/>
                </a:cubicBezTo>
                <a:lnTo>
                  <a:pt x="1936" y="2000"/>
                </a:lnTo>
                <a:close/>
                <a:moveTo>
                  <a:pt x="1936" y="1871"/>
                </a:moveTo>
                <a:cubicBezTo>
                  <a:pt x="1762" y="1892"/>
                  <a:pt x="1762" y="1892"/>
                  <a:pt x="1762" y="1892"/>
                </a:cubicBezTo>
                <a:cubicBezTo>
                  <a:pt x="1762" y="1825"/>
                  <a:pt x="1762" y="1825"/>
                  <a:pt x="1762" y="1825"/>
                </a:cubicBezTo>
                <a:cubicBezTo>
                  <a:pt x="1936" y="1802"/>
                  <a:pt x="1936" y="1802"/>
                  <a:pt x="1936" y="1802"/>
                </a:cubicBezTo>
                <a:lnTo>
                  <a:pt x="1936" y="1871"/>
                </a:lnTo>
                <a:close/>
                <a:moveTo>
                  <a:pt x="1936" y="1742"/>
                </a:moveTo>
                <a:cubicBezTo>
                  <a:pt x="1762" y="1769"/>
                  <a:pt x="1762" y="1769"/>
                  <a:pt x="1762" y="1769"/>
                </a:cubicBezTo>
                <a:cubicBezTo>
                  <a:pt x="1762" y="1702"/>
                  <a:pt x="1762" y="1702"/>
                  <a:pt x="1762" y="1702"/>
                </a:cubicBezTo>
                <a:cubicBezTo>
                  <a:pt x="1936" y="1672"/>
                  <a:pt x="1936" y="1672"/>
                  <a:pt x="1936" y="1672"/>
                </a:cubicBezTo>
                <a:lnTo>
                  <a:pt x="1936" y="1742"/>
                </a:lnTo>
                <a:close/>
                <a:moveTo>
                  <a:pt x="1936" y="1612"/>
                </a:moveTo>
                <a:cubicBezTo>
                  <a:pt x="1762" y="1645"/>
                  <a:pt x="1762" y="1645"/>
                  <a:pt x="1762" y="1645"/>
                </a:cubicBezTo>
                <a:cubicBezTo>
                  <a:pt x="1762" y="1578"/>
                  <a:pt x="1762" y="1578"/>
                  <a:pt x="1762" y="1578"/>
                </a:cubicBezTo>
                <a:cubicBezTo>
                  <a:pt x="1936" y="1541"/>
                  <a:pt x="1936" y="1541"/>
                  <a:pt x="1936" y="1541"/>
                </a:cubicBezTo>
                <a:lnTo>
                  <a:pt x="1936" y="1612"/>
                </a:lnTo>
                <a:close/>
                <a:moveTo>
                  <a:pt x="1936" y="1483"/>
                </a:moveTo>
                <a:cubicBezTo>
                  <a:pt x="1762" y="1522"/>
                  <a:pt x="1762" y="1522"/>
                  <a:pt x="1762" y="1522"/>
                </a:cubicBezTo>
                <a:cubicBezTo>
                  <a:pt x="1762" y="1454"/>
                  <a:pt x="1762" y="1454"/>
                  <a:pt x="1762" y="1454"/>
                </a:cubicBezTo>
                <a:cubicBezTo>
                  <a:pt x="1936" y="1410"/>
                  <a:pt x="1936" y="1410"/>
                  <a:pt x="1936" y="1410"/>
                </a:cubicBezTo>
                <a:lnTo>
                  <a:pt x="1936" y="1483"/>
                </a:lnTo>
                <a:close/>
                <a:moveTo>
                  <a:pt x="1936" y="1354"/>
                </a:moveTo>
                <a:cubicBezTo>
                  <a:pt x="1762" y="1398"/>
                  <a:pt x="1762" y="1398"/>
                  <a:pt x="1762" y="1398"/>
                </a:cubicBezTo>
                <a:cubicBezTo>
                  <a:pt x="1762" y="1331"/>
                  <a:pt x="1762" y="1331"/>
                  <a:pt x="1762" y="1331"/>
                </a:cubicBezTo>
                <a:cubicBezTo>
                  <a:pt x="1936" y="1279"/>
                  <a:pt x="1936" y="1279"/>
                  <a:pt x="1936" y="1279"/>
                </a:cubicBezTo>
                <a:lnTo>
                  <a:pt x="1936" y="1354"/>
                </a:lnTo>
                <a:close/>
                <a:moveTo>
                  <a:pt x="1936" y="1225"/>
                </a:moveTo>
                <a:cubicBezTo>
                  <a:pt x="1762" y="1274"/>
                  <a:pt x="1762" y="1274"/>
                  <a:pt x="1762" y="1274"/>
                </a:cubicBezTo>
                <a:cubicBezTo>
                  <a:pt x="1762" y="1207"/>
                  <a:pt x="1762" y="1207"/>
                  <a:pt x="1762" y="1207"/>
                </a:cubicBezTo>
                <a:cubicBezTo>
                  <a:pt x="1936" y="1149"/>
                  <a:pt x="1936" y="1149"/>
                  <a:pt x="1936" y="1149"/>
                </a:cubicBezTo>
                <a:lnTo>
                  <a:pt x="1936" y="1225"/>
                </a:lnTo>
                <a:close/>
                <a:moveTo>
                  <a:pt x="1936" y="1095"/>
                </a:moveTo>
                <a:cubicBezTo>
                  <a:pt x="1762" y="1151"/>
                  <a:pt x="1762" y="1151"/>
                  <a:pt x="1762" y="1151"/>
                </a:cubicBezTo>
                <a:cubicBezTo>
                  <a:pt x="1762" y="1084"/>
                  <a:pt x="1762" y="1084"/>
                  <a:pt x="1762" y="1084"/>
                </a:cubicBezTo>
                <a:cubicBezTo>
                  <a:pt x="1936" y="1018"/>
                  <a:pt x="1936" y="1018"/>
                  <a:pt x="1936" y="1018"/>
                </a:cubicBezTo>
                <a:lnTo>
                  <a:pt x="1936" y="1095"/>
                </a:lnTo>
                <a:close/>
                <a:moveTo>
                  <a:pt x="979" y="1999"/>
                </a:moveTo>
                <a:cubicBezTo>
                  <a:pt x="979" y="1964"/>
                  <a:pt x="1007" y="1934"/>
                  <a:pt x="1042" y="1932"/>
                </a:cubicBezTo>
                <a:cubicBezTo>
                  <a:pt x="1065" y="1931"/>
                  <a:pt x="1065" y="1931"/>
                  <a:pt x="1065" y="1931"/>
                </a:cubicBezTo>
                <a:cubicBezTo>
                  <a:pt x="1100" y="1929"/>
                  <a:pt x="1129" y="1956"/>
                  <a:pt x="1129" y="1991"/>
                </a:cubicBezTo>
                <a:cubicBezTo>
                  <a:pt x="1129" y="2136"/>
                  <a:pt x="1129" y="2136"/>
                  <a:pt x="1129" y="2136"/>
                </a:cubicBezTo>
                <a:cubicBezTo>
                  <a:pt x="1680" y="2136"/>
                  <a:pt x="1680" y="2136"/>
                  <a:pt x="1680" y="2136"/>
                </a:cubicBezTo>
                <a:cubicBezTo>
                  <a:pt x="1680" y="172"/>
                  <a:pt x="1680" y="172"/>
                  <a:pt x="1680" y="172"/>
                </a:cubicBezTo>
                <a:cubicBezTo>
                  <a:pt x="1268" y="1"/>
                  <a:pt x="1268" y="1"/>
                  <a:pt x="1268" y="1"/>
                </a:cubicBezTo>
                <a:cubicBezTo>
                  <a:pt x="1268" y="0"/>
                  <a:pt x="1268" y="0"/>
                  <a:pt x="1268" y="0"/>
                </a:cubicBezTo>
                <a:cubicBezTo>
                  <a:pt x="1267" y="0"/>
                  <a:pt x="1267" y="0"/>
                  <a:pt x="1267" y="0"/>
                </a:cubicBezTo>
                <a:cubicBezTo>
                  <a:pt x="1267" y="0"/>
                  <a:pt x="1267" y="0"/>
                  <a:pt x="1267" y="0"/>
                </a:cubicBezTo>
                <a:cubicBezTo>
                  <a:pt x="1267" y="1"/>
                  <a:pt x="1267" y="1"/>
                  <a:pt x="1267" y="1"/>
                </a:cubicBezTo>
                <a:cubicBezTo>
                  <a:pt x="855" y="172"/>
                  <a:pt x="855" y="172"/>
                  <a:pt x="855" y="172"/>
                </a:cubicBezTo>
                <a:cubicBezTo>
                  <a:pt x="855" y="783"/>
                  <a:pt x="855" y="783"/>
                  <a:pt x="855" y="783"/>
                </a:cubicBezTo>
                <a:cubicBezTo>
                  <a:pt x="573" y="666"/>
                  <a:pt x="573" y="666"/>
                  <a:pt x="573" y="666"/>
                </a:cubicBezTo>
                <a:cubicBezTo>
                  <a:pt x="573" y="665"/>
                  <a:pt x="572" y="665"/>
                  <a:pt x="572" y="665"/>
                </a:cubicBezTo>
                <a:cubicBezTo>
                  <a:pt x="572" y="665"/>
                  <a:pt x="572" y="665"/>
                  <a:pt x="572" y="665"/>
                </a:cubicBezTo>
                <a:cubicBezTo>
                  <a:pt x="572" y="666"/>
                  <a:pt x="288" y="784"/>
                  <a:pt x="288" y="784"/>
                </a:cubicBezTo>
                <a:cubicBezTo>
                  <a:pt x="288" y="2136"/>
                  <a:pt x="288" y="2136"/>
                  <a:pt x="288" y="2136"/>
                </a:cubicBezTo>
                <a:cubicBezTo>
                  <a:pt x="979" y="2136"/>
                  <a:pt x="979" y="2136"/>
                  <a:pt x="979" y="2136"/>
                </a:cubicBezTo>
                <a:lnTo>
                  <a:pt x="979" y="1999"/>
                </a:lnTo>
                <a:close/>
                <a:moveTo>
                  <a:pt x="544" y="1963"/>
                </a:moveTo>
                <a:cubicBezTo>
                  <a:pt x="328" y="1974"/>
                  <a:pt x="328" y="1974"/>
                  <a:pt x="328" y="1974"/>
                </a:cubicBezTo>
                <a:cubicBezTo>
                  <a:pt x="328" y="1891"/>
                  <a:pt x="328" y="1891"/>
                  <a:pt x="328" y="1891"/>
                </a:cubicBezTo>
                <a:cubicBezTo>
                  <a:pt x="544" y="1880"/>
                  <a:pt x="544" y="1880"/>
                  <a:pt x="544" y="1880"/>
                </a:cubicBezTo>
                <a:lnTo>
                  <a:pt x="544" y="1963"/>
                </a:lnTo>
                <a:close/>
                <a:moveTo>
                  <a:pt x="544" y="1803"/>
                </a:moveTo>
                <a:cubicBezTo>
                  <a:pt x="328" y="1821"/>
                  <a:pt x="328" y="1821"/>
                  <a:pt x="328" y="1821"/>
                </a:cubicBezTo>
                <a:cubicBezTo>
                  <a:pt x="328" y="1738"/>
                  <a:pt x="328" y="1738"/>
                  <a:pt x="328" y="1738"/>
                </a:cubicBezTo>
                <a:cubicBezTo>
                  <a:pt x="544" y="1718"/>
                  <a:pt x="544" y="1718"/>
                  <a:pt x="544" y="1718"/>
                </a:cubicBezTo>
                <a:lnTo>
                  <a:pt x="544" y="1803"/>
                </a:lnTo>
                <a:close/>
                <a:moveTo>
                  <a:pt x="544" y="1643"/>
                </a:moveTo>
                <a:cubicBezTo>
                  <a:pt x="328" y="1668"/>
                  <a:pt x="328" y="1668"/>
                  <a:pt x="328" y="1668"/>
                </a:cubicBezTo>
                <a:cubicBezTo>
                  <a:pt x="328" y="1584"/>
                  <a:pt x="328" y="1584"/>
                  <a:pt x="328" y="1584"/>
                </a:cubicBezTo>
                <a:cubicBezTo>
                  <a:pt x="544" y="1556"/>
                  <a:pt x="544" y="1556"/>
                  <a:pt x="544" y="1556"/>
                </a:cubicBezTo>
                <a:lnTo>
                  <a:pt x="544" y="1643"/>
                </a:lnTo>
                <a:close/>
                <a:moveTo>
                  <a:pt x="544" y="1482"/>
                </a:moveTo>
                <a:cubicBezTo>
                  <a:pt x="328" y="1514"/>
                  <a:pt x="328" y="1514"/>
                  <a:pt x="328" y="1514"/>
                </a:cubicBezTo>
                <a:cubicBezTo>
                  <a:pt x="328" y="1431"/>
                  <a:pt x="328" y="1431"/>
                  <a:pt x="328" y="1431"/>
                </a:cubicBezTo>
                <a:cubicBezTo>
                  <a:pt x="544" y="1393"/>
                  <a:pt x="544" y="1393"/>
                  <a:pt x="544" y="1393"/>
                </a:cubicBezTo>
                <a:lnTo>
                  <a:pt x="544" y="1482"/>
                </a:lnTo>
                <a:close/>
                <a:moveTo>
                  <a:pt x="544" y="1322"/>
                </a:moveTo>
                <a:cubicBezTo>
                  <a:pt x="328" y="1361"/>
                  <a:pt x="328" y="1361"/>
                  <a:pt x="328" y="1361"/>
                </a:cubicBezTo>
                <a:cubicBezTo>
                  <a:pt x="328" y="1278"/>
                  <a:pt x="328" y="1278"/>
                  <a:pt x="328" y="1278"/>
                </a:cubicBezTo>
                <a:cubicBezTo>
                  <a:pt x="544" y="1231"/>
                  <a:pt x="544" y="1231"/>
                  <a:pt x="544" y="1231"/>
                </a:cubicBezTo>
                <a:lnTo>
                  <a:pt x="544" y="1322"/>
                </a:lnTo>
                <a:close/>
                <a:moveTo>
                  <a:pt x="544" y="1162"/>
                </a:moveTo>
                <a:cubicBezTo>
                  <a:pt x="328" y="1208"/>
                  <a:pt x="328" y="1208"/>
                  <a:pt x="328" y="1208"/>
                </a:cubicBezTo>
                <a:cubicBezTo>
                  <a:pt x="328" y="1125"/>
                  <a:pt x="328" y="1125"/>
                  <a:pt x="328" y="1125"/>
                </a:cubicBezTo>
                <a:cubicBezTo>
                  <a:pt x="544" y="1069"/>
                  <a:pt x="544" y="1069"/>
                  <a:pt x="544" y="1069"/>
                </a:cubicBezTo>
                <a:lnTo>
                  <a:pt x="544" y="1162"/>
                </a:lnTo>
                <a:close/>
                <a:moveTo>
                  <a:pt x="544" y="1001"/>
                </a:moveTo>
                <a:cubicBezTo>
                  <a:pt x="328" y="1055"/>
                  <a:pt x="328" y="1055"/>
                  <a:pt x="328" y="1055"/>
                </a:cubicBezTo>
                <a:cubicBezTo>
                  <a:pt x="328" y="971"/>
                  <a:pt x="328" y="971"/>
                  <a:pt x="328" y="971"/>
                </a:cubicBezTo>
                <a:cubicBezTo>
                  <a:pt x="544" y="907"/>
                  <a:pt x="544" y="907"/>
                  <a:pt x="544" y="907"/>
                </a:cubicBezTo>
                <a:lnTo>
                  <a:pt x="544" y="1001"/>
                </a:lnTo>
                <a:close/>
                <a:moveTo>
                  <a:pt x="544" y="841"/>
                </a:moveTo>
                <a:cubicBezTo>
                  <a:pt x="328" y="902"/>
                  <a:pt x="328" y="902"/>
                  <a:pt x="328" y="902"/>
                </a:cubicBezTo>
                <a:cubicBezTo>
                  <a:pt x="328" y="818"/>
                  <a:pt x="328" y="818"/>
                  <a:pt x="328" y="818"/>
                </a:cubicBezTo>
                <a:cubicBezTo>
                  <a:pt x="544" y="745"/>
                  <a:pt x="544" y="745"/>
                  <a:pt x="544" y="745"/>
                </a:cubicBezTo>
                <a:lnTo>
                  <a:pt x="544" y="841"/>
                </a:lnTo>
                <a:close/>
                <a:moveTo>
                  <a:pt x="907" y="286"/>
                </a:moveTo>
                <a:cubicBezTo>
                  <a:pt x="1199" y="187"/>
                  <a:pt x="1199" y="187"/>
                  <a:pt x="1199" y="187"/>
                </a:cubicBezTo>
                <a:cubicBezTo>
                  <a:pt x="1199" y="317"/>
                  <a:pt x="1199" y="317"/>
                  <a:pt x="1199" y="317"/>
                </a:cubicBezTo>
                <a:cubicBezTo>
                  <a:pt x="907" y="399"/>
                  <a:pt x="907" y="399"/>
                  <a:pt x="907" y="399"/>
                </a:cubicBezTo>
                <a:lnTo>
                  <a:pt x="907" y="286"/>
                </a:lnTo>
                <a:close/>
                <a:moveTo>
                  <a:pt x="907" y="494"/>
                </a:moveTo>
                <a:cubicBezTo>
                  <a:pt x="1199" y="407"/>
                  <a:pt x="1199" y="407"/>
                  <a:pt x="1199" y="407"/>
                </a:cubicBezTo>
                <a:cubicBezTo>
                  <a:pt x="1199" y="534"/>
                  <a:pt x="1199" y="534"/>
                  <a:pt x="1199" y="534"/>
                </a:cubicBezTo>
                <a:cubicBezTo>
                  <a:pt x="907" y="607"/>
                  <a:pt x="907" y="607"/>
                  <a:pt x="907" y="607"/>
                </a:cubicBezTo>
                <a:lnTo>
                  <a:pt x="907" y="494"/>
                </a:lnTo>
                <a:close/>
                <a:moveTo>
                  <a:pt x="907" y="701"/>
                </a:moveTo>
                <a:cubicBezTo>
                  <a:pt x="1199" y="626"/>
                  <a:pt x="1199" y="626"/>
                  <a:pt x="1199" y="626"/>
                </a:cubicBezTo>
                <a:cubicBezTo>
                  <a:pt x="1199" y="752"/>
                  <a:pt x="1199" y="752"/>
                  <a:pt x="1199" y="752"/>
                </a:cubicBezTo>
                <a:cubicBezTo>
                  <a:pt x="907" y="814"/>
                  <a:pt x="907" y="814"/>
                  <a:pt x="907" y="814"/>
                </a:cubicBezTo>
                <a:lnTo>
                  <a:pt x="907" y="701"/>
                </a:lnTo>
                <a:close/>
                <a:moveTo>
                  <a:pt x="907" y="909"/>
                </a:moveTo>
                <a:cubicBezTo>
                  <a:pt x="1199" y="846"/>
                  <a:pt x="1199" y="846"/>
                  <a:pt x="1199" y="846"/>
                </a:cubicBezTo>
                <a:cubicBezTo>
                  <a:pt x="1199" y="969"/>
                  <a:pt x="1199" y="969"/>
                  <a:pt x="1199" y="969"/>
                </a:cubicBezTo>
                <a:cubicBezTo>
                  <a:pt x="907" y="1022"/>
                  <a:pt x="907" y="1022"/>
                  <a:pt x="907" y="1022"/>
                </a:cubicBezTo>
                <a:lnTo>
                  <a:pt x="907" y="909"/>
                </a:lnTo>
                <a:close/>
                <a:moveTo>
                  <a:pt x="907" y="1117"/>
                </a:moveTo>
                <a:cubicBezTo>
                  <a:pt x="1199" y="1066"/>
                  <a:pt x="1199" y="1066"/>
                  <a:pt x="1199" y="1066"/>
                </a:cubicBezTo>
                <a:cubicBezTo>
                  <a:pt x="1199" y="1186"/>
                  <a:pt x="1199" y="1186"/>
                  <a:pt x="1199" y="1186"/>
                </a:cubicBezTo>
                <a:cubicBezTo>
                  <a:pt x="907" y="1230"/>
                  <a:pt x="907" y="1230"/>
                  <a:pt x="907" y="1230"/>
                </a:cubicBezTo>
                <a:lnTo>
                  <a:pt x="907" y="1117"/>
                </a:lnTo>
                <a:close/>
                <a:moveTo>
                  <a:pt x="907" y="1324"/>
                </a:moveTo>
                <a:cubicBezTo>
                  <a:pt x="1199" y="1285"/>
                  <a:pt x="1199" y="1285"/>
                  <a:pt x="1199" y="1285"/>
                </a:cubicBezTo>
                <a:cubicBezTo>
                  <a:pt x="1199" y="1403"/>
                  <a:pt x="1199" y="1403"/>
                  <a:pt x="1199" y="1403"/>
                </a:cubicBezTo>
                <a:cubicBezTo>
                  <a:pt x="907" y="1437"/>
                  <a:pt x="907" y="1437"/>
                  <a:pt x="907" y="1437"/>
                </a:cubicBezTo>
                <a:lnTo>
                  <a:pt x="907" y="1324"/>
                </a:lnTo>
                <a:close/>
                <a:moveTo>
                  <a:pt x="907" y="1532"/>
                </a:moveTo>
                <a:cubicBezTo>
                  <a:pt x="1199" y="1505"/>
                  <a:pt x="1199" y="1505"/>
                  <a:pt x="1199" y="1505"/>
                </a:cubicBezTo>
                <a:cubicBezTo>
                  <a:pt x="1199" y="1620"/>
                  <a:pt x="1199" y="1620"/>
                  <a:pt x="1199" y="1620"/>
                </a:cubicBezTo>
                <a:cubicBezTo>
                  <a:pt x="907" y="1645"/>
                  <a:pt x="907" y="1645"/>
                  <a:pt x="907" y="1645"/>
                </a:cubicBezTo>
                <a:lnTo>
                  <a:pt x="907" y="1532"/>
                </a:lnTo>
                <a:close/>
                <a:moveTo>
                  <a:pt x="907" y="1740"/>
                </a:moveTo>
                <a:cubicBezTo>
                  <a:pt x="1199" y="1725"/>
                  <a:pt x="1199" y="1725"/>
                  <a:pt x="1199" y="1725"/>
                </a:cubicBezTo>
                <a:cubicBezTo>
                  <a:pt x="1199" y="1838"/>
                  <a:pt x="1199" y="1838"/>
                  <a:pt x="1199" y="1838"/>
                </a:cubicBezTo>
                <a:cubicBezTo>
                  <a:pt x="907" y="1853"/>
                  <a:pt x="907" y="1853"/>
                  <a:pt x="907" y="1853"/>
                </a:cubicBezTo>
                <a:lnTo>
                  <a:pt x="907" y="1740"/>
                </a:lnTo>
                <a:close/>
                <a:moveTo>
                  <a:pt x="2387" y="2214"/>
                </a:moveTo>
                <a:cubicBezTo>
                  <a:pt x="81" y="2214"/>
                  <a:pt x="81" y="2214"/>
                  <a:pt x="81" y="2214"/>
                </a:cubicBezTo>
                <a:cubicBezTo>
                  <a:pt x="36" y="2214"/>
                  <a:pt x="0" y="2251"/>
                  <a:pt x="0" y="2295"/>
                </a:cubicBezTo>
                <a:cubicBezTo>
                  <a:pt x="0" y="2340"/>
                  <a:pt x="36" y="2376"/>
                  <a:pt x="81" y="2376"/>
                </a:cubicBezTo>
                <a:cubicBezTo>
                  <a:pt x="2387" y="2376"/>
                  <a:pt x="2387" y="2376"/>
                  <a:pt x="2387" y="2376"/>
                </a:cubicBezTo>
                <a:cubicBezTo>
                  <a:pt x="2432" y="2376"/>
                  <a:pt x="2468" y="2340"/>
                  <a:pt x="2468" y="2295"/>
                </a:cubicBezTo>
                <a:cubicBezTo>
                  <a:pt x="2468" y="2251"/>
                  <a:pt x="2432" y="2214"/>
                  <a:pt x="2387" y="22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pic>
        <p:nvPicPr>
          <p:cNvPr id="244" name="Google Shape;244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1295" y="5583300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2"/>
          <p:cNvSpPr/>
          <p:nvPr/>
        </p:nvSpPr>
        <p:spPr>
          <a:xfrm>
            <a:off x="191296" y="1071457"/>
            <a:ext cx="491005" cy="441509"/>
          </a:xfrm>
          <a:custGeom>
            <a:avLst/>
            <a:gdLst/>
            <a:ahLst/>
            <a:cxnLst/>
            <a:rect l="l" t="t" r="r" b="b"/>
            <a:pathLst>
              <a:path w="252" h="226" extrusionOk="0">
                <a:moveTo>
                  <a:pt x="231" y="0"/>
                </a:moveTo>
                <a:cubicBezTo>
                  <a:pt x="44" y="0"/>
                  <a:pt x="44" y="0"/>
                  <a:pt x="44" y="0"/>
                </a:cubicBezTo>
                <a:cubicBezTo>
                  <a:pt x="32" y="0"/>
                  <a:pt x="23" y="10"/>
                  <a:pt x="23" y="21"/>
                </a:cubicBezTo>
                <a:cubicBezTo>
                  <a:pt x="23" y="155"/>
                  <a:pt x="23" y="155"/>
                  <a:pt x="23" y="155"/>
                </a:cubicBezTo>
                <a:cubicBezTo>
                  <a:pt x="40" y="138"/>
                  <a:pt x="40" y="138"/>
                  <a:pt x="40" y="138"/>
                </a:cubicBezTo>
                <a:cubicBezTo>
                  <a:pt x="40" y="53"/>
                  <a:pt x="40" y="53"/>
                  <a:pt x="40" y="53"/>
                </a:cubicBezTo>
                <a:cubicBezTo>
                  <a:pt x="235" y="53"/>
                  <a:pt x="235" y="53"/>
                  <a:pt x="235" y="53"/>
                </a:cubicBezTo>
                <a:cubicBezTo>
                  <a:pt x="235" y="170"/>
                  <a:pt x="235" y="170"/>
                  <a:pt x="235" y="170"/>
                </a:cubicBezTo>
                <a:cubicBezTo>
                  <a:pt x="235" y="172"/>
                  <a:pt x="233" y="174"/>
                  <a:pt x="231" y="174"/>
                </a:cubicBezTo>
                <a:cubicBezTo>
                  <a:pt x="95" y="174"/>
                  <a:pt x="95" y="174"/>
                  <a:pt x="95" y="174"/>
                </a:cubicBezTo>
                <a:cubicBezTo>
                  <a:pt x="78" y="191"/>
                  <a:pt x="78" y="191"/>
                  <a:pt x="78" y="191"/>
                </a:cubicBezTo>
                <a:cubicBezTo>
                  <a:pt x="231" y="191"/>
                  <a:pt x="231" y="191"/>
                  <a:pt x="231" y="191"/>
                </a:cubicBezTo>
                <a:cubicBezTo>
                  <a:pt x="243" y="191"/>
                  <a:pt x="252" y="182"/>
                  <a:pt x="252" y="170"/>
                </a:cubicBezTo>
                <a:cubicBezTo>
                  <a:pt x="252" y="21"/>
                  <a:pt x="252" y="21"/>
                  <a:pt x="252" y="21"/>
                </a:cubicBezTo>
                <a:cubicBezTo>
                  <a:pt x="252" y="10"/>
                  <a:pt x="243" y="0"/>
                  <a:pt x="231" y="0"/>
                </a:cubicBezTo>
                <a:close/>
                <a:moveTo>
                  <a:pt x="235" y="36"/>
                </a:moveTo>
                <a:cubicBezTo>
                  <a:pt x="40" y="36"/>
                  <a:pt x="40" y="36"/>
                  <a:pt x="40" y="36"/>
                </a:cubicBezTo>
                <a:cubicBezTo>
                  <a:pt x="40" y="21"/>
                  <a:pt x="40" y="21"/>
                  <a:pt x="40" y="21"/>
                </a:cubicBezTo>
                <a:cubicBezTo>
                  <a:pt x="40" y="19"/>
                  <a:pt x="42" y="17"/>
                  <a:pt x="44" y="17"/>
                </a:cubicBezTo>
                <a:cubicBezTo>
                  <a:pt x="231" y="17"/>
                  <a:pt x="231" y="17"/>
                  <a:pt x="231" y="17"/>
                </a:cubicBezTo>
                <a:cubicBezTo>
                  <a:pt x="233" y="17"/>
                  <a:pt x="235" y="19"/>
                  <a:pt x="235" y="21"/>
                </a:cubicBezTo>
                <a:lnTo>
                  <a:pt x="235" y="36"/>
                </a:lnTo>
                <a:close/>
                <a:moveTo>
                  <a:pt x="170" y="91"/>
                </a:moveTo>
                <a:cubicBezTo>
                  <a:pt x="216" y="91"/>
                  <a:pt x="216" y="91"/>
                  <a:pt x="216" y="91"/>
                </a:cubicBezTo>
                <a:cubicBezTo>
                  <a:pt x="220" y="91"/>
                  <a:pt x="223" y="88"/>
                  <a:pt x="223" y="85"/>
                </a:cubicBezTo>
                <a:cubicBezTo>
                  <a:pt x="223" y="81"/>
                  <a:pt x="220" y="78"/>
                  <a:pt x="216" y="78"/>
                </a:cubicBezTo>
                <a:cubicBezTo>
                  <a:pt x="170" y="78"/>
                  <a:pt x="170" y="78"/>
                  <a:pt x="170" y="78"/>
                </a:cubicBezTo>
                <a:cubicBezTo>
                  <a:pt x="166" y="78"/>
                  <a:pt x="163" y="81"/>
                  <a:pt x="163" y="85"/>
                </a:cubicBezTo>
                <a:cubicBezTo>
                  <a:pt x="163" y="88"/>
                  <a:pt x="166" y="91"/>
                  <a:pt x="170" y="91"/>
                </a:cubicBezTo>
                <a:close/>
                <a:moveTo>
                  <a:pt x="170" y="119"/>
                </a:moveTo>
                <a:cubicBezTo>
                  <a:pt x="216" y="119"/>
                  <a:pt x="216" y="119"/>
                  <a:pt x="216" y="119"/>
                </a:cubicBezTo>
                <a:cubicBezTo>
                  <a:pt x="220" y="119"/>
                  <a:pt x="223" y="116"/>
                  <a:pt x="223" y="112"/>
                </a:cubicBezTo>
                <a:cubicBezTo>
                  <a:pt x="223" y="108"/>
                  <a:pt x="220" y="105"/>
                  <a:pt x="216" y="105"/>
                </a:cubicBezTo>
                <a:cubicBezTo>
                  <a:pt x="170" y="105"/>
                  <a:pt x="170" y="105"/>
                  <a:pt x="170" y="105"/>
                </a:cubicBezTo>
                <a:cubicBezTo>
                  <a:pt x="166" y="105"/>
                  <a:pt x="163" y="108"/>
                  <a:pt x="163" y="112"/>
                </a:cubicBezTo>
                <a:cubicBezTo>
                  <a:pt x="163" y="116"/>
                  <a:pt x="166" y="119"/>
                  <a:pt x="170" y="119"/>
                </a:cubicBezTo>
                <a:close/>
                <a:moveTo>
                  <a:pt x="170" y="146"/>
                </a:moveTo>
                <a:cubicBezTo>
                  <a:pt x="216" y="146"/>
                  <a:pt x="216" y="146"/>
                  <a:pt x="216" y="146"/>
                </a:cubicBezTo>
                <a:cubicBezTo>
                  <a:pt x="220" y="146"/>
                  <a:pt x="223" y="143"/>
                  <a:pt x="223" y="139"/>
                </a:cubicBezTo>
                <a:cubicBezTo>
                  <a:pt x="223" y="135"/>
                  <a:pt x="220" y="132"/>
                  <a:pt x="216" y="132"/>
                </a:cubicBezTo>
                <a:cubicBezTo>
                  <a:pt x="170" y="132"/>
                  <a:pt x="170" y="132"/>
                  <a:pt x="170" y="132"/>
                </a:cubicBezTo>
                <a:cubicBezTo>
                  <a:pt x="166" y="132"/>
                  <a:pt x="163" y="135"/>
                  <a:pt x="163" y="139"/>
                </a:cubicBezTo>
                <a:cubicBezTo>
                  <a:pt x="163" y="143"/>
                  <a:pt x="166" y="146"/>
                  <a:pt x="170" y="146"/>
                </a:cubicBezTo>
                <a:close/>
                <a:moveTo>
                  <a:pt x="79" y="173"/>
                </a:moveTo>
                <a:cubicBezTo>
                  <a:pt x="87" y="165"/>
                  <a:pt x="87" y="165"/>
                  <a:pt x="87" y="165"/>
                </a:cubicBezTo>
                <a:cubicBezTo>
                  <a:pt x="92" y="160"/>
                  <a:pt x="98" y="158"/>
                  <a:pt x="107" y="157"/>
                </a:cubicBezTo>
                <a:cubicBezTo>
                  <a:pt x="107" y="157"/>
                  <a:pt x="109" y="157"/>
                  <a:pt x="109" y="157"/>
                </a:cubicBezTo>
                <a:cubicBezTo>
                  <a:pt x="115" y="156"/>
                  <a:pt x="121" y="154"/>
                  <a:pt x="126" y="151"/>
                </a:cubicBezTo>
                <a:cubicBezTo>
                  <a:pt x="130" y="149"/>
                  <a:pt x="132" y="146"/>
                  <a:pt x="135" y="143"/>
                </a:cubicBezTo>
                <a:cubicBezTo>
                  <a:pt x="142" y="135"/>
                  <a:pt x="147" y="123"/>
                  <a:pt x="147" y="111"/>
                </a:cubicBezTo>
                <a:cubicBezTo>
                  <a:pt x="147" y="110"/>
                  <a:pt x="147" y="109"/>
                  <a:pt x="146" y="108"/>
                </a:cubicBezTo>
                <a:cubicBezTo>
                  <a:pt x="145" y="108"/>
                  <a:pt x="143" y="108"/>
                  <a:pt x="142" y="108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2" y="128"/>
                  <a:pt x="108" y="129"/>
                  <a:pt x="103" y="124"/>
                </a:cubicBezTo>
                <a:cubicBezTo>
                  <a:pt x="101" y="123"/>
                  <a:pt x="99" y="121"/>
                  <a:pt x="97" y="118"/>
                </a:cubicBezTo>
                <a:cubicBezTo>
                  <a:pt x="89" y="106"/>
                  <a:pt x="93" y="102"/>
                  <a:pt x="94" y="100"/>
                </a:cubicBezTo>
                <a:cubicBezTo>
                  <a:pt x="95" y="99"/>
                  <a:pt x="95" y="99"/>
                  <a:pt x="95" y="99"/>
                </a:cubicBezTo>
                <a:cubicBezTo>
                  <a:pt x="123" y="80"/>
                  <a:pt x="123" y="80"/>
                  <a:pt x="123" y="80"/>
                </a:cubicBezTo>
                <a:cubicBezTo>
                  <a:pt x="124" y="79"/>
                  <a:pt x="125" y="78"/>
                  <a:pt x="125" y="77"/>
                </a:cubicBezTo>
                <a:cubicBezTo>
                  <a:pt x="124" y="76"/>
                  <a:pt x="124" y="75"/>
                  <a:pt x="123" y="74"/>
                </a:cubicBezTo>
                <a:cubicBezTo>
                  <a:pt x="108" y="69"/>
                  <a:pt x="90" y="70"/>
                  <a:pt x="78" y="79"/>
                </a:cubicBezTo>
                <a:cubicBezTo>
                  <a:pt x="75" y="81"/>
                  <a:pt x="72" y="83"/>
                  <a:pt x="70" y="85"/>
                </a:cubicBezTo>
                <a:cubicBezTo>
                  <a:pt x="63" y="93"/>
                  <a:pt x="60" y="104"/>
                  <a:pt x="60" y="114"/>
                </a:cubicBezTo>
                <a:cubicBezTo>
                  <a:pt x="61" y="124"/>
                  <a:pt x="61" y="132"/>
                  <a:pt x="56" y="138"/>
                </a:cubicBezTo>
                <a:cubicBezTo>
                  <a:pt x="49" y="146"/>
                  <a:pt x="49" y="146"/>
                  <a:pt x="49" y="146"/>
                </a:cubicBezTo>
                <a:cubicBezTo>
                  <a:pt x="40" y="155"/>
                  <a:pt x="40" y="155"/>
                  <a:pt x="40" y="155"/>
                </a:cubicBezTo>
                <a:cubicBezTo>
                  <a:pt x="32" y="164"/>
                  <a:pt x="32" y="164"/>
                  <a:pt x="32" y="164"/>
                </a:cubicBezTo>
                <a:cubicBezTo>
                  <a:pt x="30" y="166"/>
                  <a:pt x="30" y="166"/>
                  <a:pt x="30" y="166"/>
                </a:cubicBezTo>
                <a:cubicBezTo>
                  <a:pt x="30" y="166"/>
                  <a:pt x="30" y="166"/>
                  <a:pt x="30" y="166"/>
                </a:cubicBezTo>
                <a:cubicBezTo>
                  <a:pt x="23" y="173"/>
                  <a:pt x="23" y="173"/>
                  <a:pt x="23" y="173"/>
                </a:cubicBezTo>
                <a:cubicBezTo>
                  <a:pt x="6" y="190"/>
                  <a:pt x="6" y="190"/>
                  <a:pt x="6" y="190"/>
                </a:cubicBezTo>
                <a:cubicBezTo>
                  <a:pt x="1" y="196"/>
                  <a:pt x="0" y="204"/>
                  <a:pt x="2" y="211"/>
                </a:cubicBezTo>
                <a:cubicBezTo>
                  <a:pt x="3" y="214"/>
                  <a:pt x="5" y="216"/>
                  <a:pt x="7" y="218"/>
                </a:cubicBezTo>
                <a:cubicBezTo>
                  <a:pt x="15" y="226"/>
                  <a:pt x="28" y="226"/>
                  <a:pt x="36" y="218"/>
                </a:cubicBezTo>
                <a:cubicBezTo>
                  <a:pt x="46" y="206"/>
                  <a:pt x="46" y="206"/>
                  <a:pt x="46" y="206"/>
                </a:cubicBezTo>
                <a:cubicBezTo>
                  <a:pt x="61" y="191"/>
                  <a:pt x="61" y="191"/>
                  <a:pt x="61" y="191"/>
                </a:cubicBezTo>
                <a:cubicBezTo>
                  <a:pt x="69" y="182"/>
                  <a:pt x="69" y="182"/>
                  <a:pt x="69" y="182"/>
                </a:cubicBezTo>
                <a:cubicBezTo>
                  <a:pt x="78" y="174"/>
                  <a:pt x="78" y="174"/>
                  <a:pt x="78" y="174"/>
                </a:cubicBezTo>
                <a:lnTo>
                  <a:pt x="79" y="173"/>
                </a:lnTo>
                <a:close/>
                <a:moveTo>
                  <a:pt x="24" y="212"/>
                </a:moveTo>
                <a:cubicBezTo>
                  <a:pt x="24" y="212"/>
                  <a:pt x="24" y="212"/>
                  <a:pt x="24" y="212"/>
                </a:cubicBezTo>
                <a:cubicBezTo>
                  <a:pt x="20" y="213"/>
                  <a:pt x="15" y="211"/>
                  <a:pt x="13" y="207"/>
                </a:cubicBezTo>
                <a:cubicBezTo>
                  <a:pt x="12" y="203"/>
                  <a:pt x="14" y="198"/>
                  <a:pt x="18" y="196"/>
                </a:cubicBezTo>
                <a:cubicBezTo>
                  <a:pt x="22" y="195"/>
                  <a:pt x="27" y="197"/>
                  <a:pt x="29" y="201"/>
                </a:cubicBezTo>
                <a:cubicBezTo>
                  <a:pt x="30" y="205"/>
                  <a:pt x="28" y="210"/>
                  <a:pt x="24" y="2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74275" tIns="37125" rIns="74275" bIns="371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grpSp>
        <p:nvGrpSpPr>
          <p:cNvPr id="246" name="Google Shape;246;p12"/>
          <p:cNvGrpSpPr/>
          <p:nvPr/>
        </p:nvGrpSpPr>
        <p:grpSpPr>
          <a:xfrm>
            <a:off x="191296" y="823950"/>
            <a:ext cx="1836000" cy="172064"/>
            <a:chOff x="191300" y="1566126"/>
            <a:chExt cx="1980000" cy="172064"/>
          </a:xfrm>
        </p:grpSpPr>
        <p:sp>
          <p:nvSpPr>
            <p:cNvPr id="247" name="Google Shape;247;p12"/>
            <p:cNvSpPr txBox="1"/>
            <p:nvPr/>
          </p:nvSpPr>
          <p:spPr>
            <a:xfrm>
              <a:off x="191300" y="1566126"/>
              <a:ext cx="1980000" cy="172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18000" anchor="b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00" b="1" dirty="0">
                  <a:solidFill>
                    <a:schemeClr val="dk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rPr>
                <a:t>Тренд</a:t>
              </a:r>
              <a:endParaRPr dirty="0">
                <a:latin typeface="Fira Sans" panose="020B0603050000020004" pitchFamily="34" charset="0"/>
                <a:ea typeface="Fira Sans" panose="020B0603050000020004" pitchFamily="34" charset="0"/>
              </a:endParaRPr>
            </a:p>
          </p:txBody>
        </p:sp>
        <p:cxnSp>
          <p:nvCxnSpPr>
            <p:cNvPr id="248" name="Google Shape;248;p12"/>
            <p:cNvCxnSpPr/>
            <p:nvPr/>
          </p:nvCxnSpPr>
          <p:spPr>
            <a:xfrm>
              <a:off x="191300" y="1738190"/>
              <a:ext cx="1980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49" name="Google Shape;249;p12"/>
          <p:cNvGrpSpPr/>
          <p:nvPr/>
        </p:nvGrpSpPr>
        <p:grpSpPr>
          <a:xfrm>
            <a:off x="2179871" y="823950"/>
            <a:ext cx="3996322" cy="172064"/>
            <a:chOff x="191300" y="1566126"/>
            <a:chExt cx="1980000" cy="172064"/>
          </a:xfrm>
        </p:grpSpPr>
        <p:sp>
          <p:nvSpPr>
            <p:cNvPr id="250" name="Google Shape;250;p12"/>
            <p:cNvSpPr txBox="1"/>
            <p:nvPr/>
          </p:nvSpPr>
          <p:spPr>
            <a:xfrm>
              <a:off x="191300" y="1566126"/>
              <a:ext cx="1980000" cy="172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180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00" b="1">
                  <a:solidFill>
                    <a:schemeClr val="dk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rPr>
                <a:t>Содержание</a:t>
              </a:r>
              <a:endParaRPr>
                <a:latin typeface="Fira Sans" panose="020B0603050000020004" pitchFamily="34" charset="0"/>
                <a:ea typeface="Fira Sans" panose="020B0603050000020004" pitchFamily="34" charset="0"/>
              </a:endParaRPr>
            </a:p>
          </p:txBody>
        </p:sp>
        <p:cxnSp>
          <p:nvCxnSpPr>
            <p:cNvPr id="251" name="Google Shape;251;p12"/>
            <p:cNvCxnSpPr/>
            <p:nvPr/>
          </p:nvCxnSpPr>
          <p:spPr>
            <a:xfrm>
              <a:off x="191300" y="1738190"/>
              <a:ext cx="1980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52" name="Google Shape;252;p12"/>
          <p:cNvGrpSpPr/>
          <p:nvPr/>
        </p:nvGrpSpPr>
        <p:grpSpPr>
          <a:xfrm>
            <a:off x="6328769" y="823950"/>
            <a:ext cx="2441375" cy="172064"/>
            <a:chOff x="191300" y="1566126"/>
            <a:chExt cx="1980000" cy="172064"/>
          </a:xfrm>
        </p:grpSpPr>
        <p:sp>
          <p:nvSpPr>
            <p:cNvPr id="253" name="Google Shape;253;p12"/>
            <p:cNvSpPr txBox="1"/>
            <p:nvPr/>
          </p:nvSpPr>
          <p:spPr>
            <a:xfrm>
              <a:off x="191300" y="1566126"/>
              <a:ext cx="1980000" cy="172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180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00" b="1">
                  <a:solidFill>
                    <a:srgbClr val="53585F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rPr>
                <a:t>Прогнозы</a:t>
              </a:r>
              <a:endParaRPr sz="1000" b="1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endParaRPr>
            </a:p>
          </p:txBody>
        </p:sp>
        <p:cxnSp>
          <p:nvCxnSpPr>
            <p:cNvPr id="254" name="Google Shape;254;p12"/>
            <p:cNvCxnSpPr/>
            <p:nvPr/>
          </p:nvCxnSpPr>
          <p:spPr>
            <a:xfrm>
              <a:off x="191300" y="1738190"/>
              <a:ext cx="1980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cxnSp>
        <p:nvCxnSpPr>
          <p:cNvPr id="255" name="Google Shape;255;p12"/>
          <p:cNvCxnSpPr/>
          <p:nvPr/>
        </p:nvCxnSpPr>
        <p:spPr>
          <a:xfrm>
            <a:off x="191300" y="1969003"/>
            <a:ext cx="846395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56" name="Google Shape;256;p12"/>
          <p:cNvCxnSpPr/>
          <p:nvPr/>
        </p:nvCxnSpPr>
        <p:spPr>
          <a:xfrm>
            <a:off x="191300" y="3035534"/>
            <a:ext cx="846395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57" name="Google Shape;257;p12"/>
          <p:cNvCxnSpPr/>
          <p:nvPr/>
        </p:nvCxnSpPr>
        <p:spPr>
          <a:xfrm>
            <a:off x="191300" y="3833285"/>
            <a:ext cx="846395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58" name="Google Shape;258;p12"/>
          <p:cNvCxnSpPr/>
          <p:nvPr/>
        </p:nvCxnSpPr>
        <p:spPr>
          <a:xfrm>
            <a:off x="191300" y="4469959"/>
            <a:ext cx="846395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59" name="Google Shape;259;p12"/>
          <p:cNvCxnSpPr/>
          <p:nvPr/>
        </p:nvCxnSpPr>
        <p:spPr>
          <a:xfrm>
            <a:off x="191300" y="5380600"/>
            <a:ext cx="846395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60" name="Google Shape;260;p12"/>
          <p:cNvSpPr txBox="1"/>
          <p:nvPr/>
        </p:nvSpPr>
        <p:spPr>
          <a:xfrm>
            <a:off x="225250" y="6463692"/>
            <a:ext cx="7867016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dirty="0">
                <a:solidFill>
                  <a:schemeClr val="accent6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Источник: </a:t>
            </a:r>
            <a:r>
              <a:rPr lang="ru-RU" sz="9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Анализ рабочей группы, </a:t>
            </a:r>
            <a:r>
              <a:rPr lang="ru-RU" sz="900" dirty="0" err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PwC</a:t>
            </a: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, </a:t>
            </a:r>
            <a:r>
              <a:rPr lang="ru-RU" sz="900" dirty="0" err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Lc-Av</a:t>
            </a: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, </a:t>
            </a:r>
            <a:r>
              <a:rPr lang="ru-RU" sz="900" dirty="0" err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Ministry</a:t>
            </a: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 </a:t>
            </a:r>
            <a:r>
              <a:rPr lang="ru-RU" sz="900" dirty="0" err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of</a:t>
            </a: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 </a:t>
            </a:r>
            <a:r>
              <a:rPr lang="ru-RU" sz="900" dirty="0" err="1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Defence</a:t>
            </a:r>
            <a:r>
              <a:rPr lang="ru-RU" sz="900" dirty="0">
                <a:solidFill>
                  <a:srgbClr val="53585F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 UK</a:t>
            </a:r>
            <a:endParaRPr sz="900" dirty="0">
              <a:solidFill>
                <a:srgbClr val="53585F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7303365F-264F-4E20-B0BB-41162909EBCD}"/>
              </a:ext>
            </a:extLst>
          </p:cNvPr>
          <p:cNvSpPr/>
          <p:nvPr/>
        </p:nvSpPr>
        <p:spPr>
          <a:xfrm>
            <a:off x="8516983" y="6383383"/>
            <a:ext cx="322524" cy="33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47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81A1234A-5671-4F67-A643-87A53E46C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3D680DB3-8CCB-443C-844C-51622CACA870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50" name="Google Shape;97;g7debff6b1e_1_14">
            <a:extLst>
              <a:ext uri="{FF2B5EF4-FFF2-40B4-BE49-F238E27FC236}">
                <a16:creationId xmlns:a16="http://schemas.microsoft.com/office/drawing/2014/main" xmlns="" id="{40E4DEE1-60F8-469F-BEC8-D799468749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1473" y="367913"/>
            <a:ext cx="85788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/>
            <a:r>
              <a:rPr lang="ru-RU" sz="14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 Анализ состояния муниципального образования </a:t>
            </a:r>
            <a:endParaRPr sz="1400" dirty="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"/>
          <p:cNvSpPr txBox="1"/>
          <p:nvPr/>
        </p:nvSpPr>
        <p:spPr>
          <a:xfrm>
            <a:off x="765026" y="1396521"/>
            <a:ext cx="3652771" cy="5067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1375"/>
              <a:buFont typeface="Arial"/>
              <a:buNone/>
            </a:pPr>
            <a:r>
              <a:rPr lang="ru-RU" sz="1000" b="1" i="0" u="none" strike="noStrike" cap="none" dirty="0" err="1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Высокодиверсифицированная</a:t>
            </a:r>
            <a:r>
              <a:rPr lang="ru-RU" sz="1000" b="1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 экономика с крупными производствами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Развиты машиностроение, металлургия, ОПК, нефтехимическая, пищевая отрасль, приборостроение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Наука и наукоемкие производства с высокой добавленной стоимостью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Значимый объем производства с/х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Уникальные компетенции Росатома и потенциал трансфера технологий ОПК</a:t>
            </a:r>
            <a:endParaRPr sz="1000" b="1" i="0" u="none" strike="noStrike" cap="none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L="0" marR="0" lvl="1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None/>
            </a:pPr>
            <a:r>
              <a:rPr lang="ru-RU" sz="1000" b="1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Привлекательное туристическое направление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Удачное географическое положение, красота природы и богатая история, НХП, наличие центров притяжения различных сегментов туристов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1" indent="0" algn="l" rtl="0">
              <a:spcBef>
                <a:spcPts val="70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None/>
            </a:pPr>
            <a:r>
              <a:rPr lang="ru-RU" sz="1000" b="1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Транспортно-логистический потенциал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Близость к нескольким наиболее развитым регионам РФ (Москва, Татарстан, Ульяновск, Калуга)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Расположение на пересечении МТК «Север-Юг» и «Запад-Восток», расположение на II панъевропейском транспортном коридоре «Берлин-Екатеринбург»</a:t>
            </a:r>
            <a:endParaRPr sz="1000" b="0" i="0" u="none" strike="noStrike" cap="none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Включение в проект ВСМ «Москва-Казань»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Аэропорт </a:t>
            </a:r>
            <a:r>
              <a:rPr lang="ru-RU" sz="1000" b="0" i="0" u="none" strike="noStrike" cap="none" dirty="0" err="1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Стригино</a:t>
            </a: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 - основной запасной аэродром московского авиаузла</a:t>
            </a:r>
          </a:p>
          <a:p>
            <a:pPr marL="0" marR="0" lvl="1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None/>
            </a:pPr>
            <a:r>
              <a:rPr lang="ru-RU" sz="1000" b="1" i="0" u="none" strike="noStrike" cap="none" dirty="0" smtClean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Высокое </a:t>
            </a:r>
            <a:r>
              <a:rPr lang="ru-RU" sz="1000" b="1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качество человеческого капитала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Развитая научная база в точных науках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Большое число выпускников СПО</a:t>
            </a: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1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None/>
            </a:pPr>
            <a:r>
              <a:rPr lang="ru-RU" sz="1000" b="1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Значительные природные ресурсы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Значительные лесные ресурсы, а также запасы </a:t>
            </a:r>
            <a:endParaRPr lang="ru-RU" sz="1000" b="0" i="0" u="none" strike="noStrike" cap="none" dirty="0" smtClean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</a:pPr>
            <a:r>
              <a:rPr lang="ru-RU" sz="1000" b="0" i="0" u="none" strike="noStrike" cap="none" dirty="0" smtClean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нерудных </a:t>
            </a: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полезных ископаемых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Крупные водные ресурсы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51" name="Google Shape;151;p11"/>
          <p:cNvSpPr/>
          <p:nvPr/>
        </p:nvSpPr>
        <p:spPr>
          <a:xfrm>
            <a:off x="4879571" y="1302515"/>
            <a:ext cx="3858029" cy="420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Средняя инвестиционная привлекательность</a:t>
            </a:r>
            <a:endParaRPr sz="1000" b="1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71426" marR="0" lvl="1" indent="-171426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100"/>
              <a:buFont typeface="Noto Sans Symbols"/>
              <a:buChar char="▪"/>
            </a:pPr>
            <a:r>
              <a:rPr lang="ru-RU" sz="100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Высокое административное давление на бизнес, усложнение процесса регистрации бизнеса и выдачи лицензий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71426" marR="0" lvl="1" indent="-171426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100"/>
              <a:buFont typeface="Noto Sans Symbols"/>
              <a:buChar char="▪"/>
            </a:pPr>
            <a:r>
              <a:rPr lang="ru-RU" sz="100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Нехватка площадок с полностью подведенной инфраструктурой и коммуникациями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71426" marR="0" lvl="1" indent="-171426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100"/>
              <a:buFont typeface="Noto Sans Symbols"/>
              <a:buChar char="▪"/>
            </a:pPr>
            <a:r>
              <a:rPr lang="ru-RU" sz="100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Недостаточная газификация промзон и высокие тарифы на э/э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71426" marR="0" lvl="1" indent="-171426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100"/>
              <a:buFont typeface="Noto Sans Symbols"/>
              <a:buChar char="▪"/>
            </a:pPr>
            <a:r>
              <a:rPr lang="ru-RU" sz="100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Нехватка необходимых кадров в части ИТ, производства и инноваций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Недостаточное развитие транспортной инфраструктуры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Низкая пропускная способность автодорог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Несоответствие дорог нормативным требованиям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Разрозненная система логистических центров и отсутствие единой стратегии развития логистики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 реализован потенциал аэропорта </a:t>
            </a:r>
            <a:r>
              <a:rPr lang="ru-RU" sz="1000" b="0" i="0" u="none" strike="noStrike" cap="none" dirty="0" err="1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Стригино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 реализован водный потенциал региона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Неуправляемый агломерационный эффект и отток кадров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Значительная миграция образованного населения из муниципальных районов в Нижний Новгород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Значительная миграция из Нижнего Новгорода в Москву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Недостаток полезных ископаемых и проблемы с экологией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Отсутствуют значительные запасы горючих полезных ископаемых, руд и другие видов ПИ 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107950" marR="0" lvl="1" indent="-107950" algn="l" rtl="0"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375"/>
              <a:buFont typeface="Arial"/>
              <a:buChar char="▪"/>
            </a:pPr>
            <a:r>
              <a:rPr lang="ru-RU" sz="1000" b="0" i="0" u="none" strike="noStrike" cap="none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Наличие экологических проблем в отдельных районах</a:t>
            </a:r>
            <a:endParaRPr sz="10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52" name="Google Shape;152;p11" descr="Image result for green check icon"/>
          <p:cNvSpPr/>
          <p:nvPr/>
        </p:nvSpPr>
        <p:spPr>
          <a:xfrm>
            <a:off x="155575" y="-1165225"/>
            <a:ext cx="2438400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53" name="Google Shape;153;p11" descr="Image result for green check icon"/>
          <p:cNvSpPr/>
          <p:nvPr/>
        </p:nvSpPr>
        <p:spPr>
          <a:xfrm>
            <a:off x="155575" y="-1165225"/>
            <a:ext cx="2438400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57" name="Google Shape;157;p11"/>
          <p:cNvSpPr txBox="1"/>
          <p:nvPr/>
        </p:nvSpPr>
        <p:spPr>
          <a:xfrm>
            <a:off x="697240" y="1056174"/>
            <a:ext cx="339430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Конкурентные</a:t>
            </a:r>
            <a:r>
              <a:rPr lang="ru-RU" sz="1400" b="1" dirty="0">
                <a:solidFill>
                  <a:schemeClr val="accent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 </a:t>
            </a:r>
            <a:r>
              <a:rPr lang="ru-RU" sz="14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преимущества</a:t>
            </a:r>
            <a:endParaRPr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grpSp>
        <p:nvGrpSpPr>
          <p:cNvPr id="158" name="Google Shape;158;p11"/>
          <p:cNvGrpSpPr/>
          <p:nvPr/>
        </p:nvGrpSpPr>
        <p:grpSpPr>
          <a:xfrm>
            <a:off x="4715066" y="1232979"/>
            <a:ext cx="3429698" cy="45719"/>
            <a:chOff x="231775" y="854075"/>
            <a:chExt cx="8467725" cy="25400"/>
          </a:xfrm>
        </p:grpSpPr>
        <p:cxnSp>
          <p:nvCxnSpPr>
            <p:cNvPr id="159" name="Google Shape;159;p11"/>
            <p:cNvCxnSpPr/>
            <p:nvPr/>
          </p:nvCxnSpPr>
          <p:spPr>
            <a:xfrm>
              <a:off x="231775" y="854075"/>
              <a:ext cx="8467725" cy="0"/>
            </a:xfrm>
            <a:prstGeom prst="straightConnector1">
              <a:avLst/>
            </a:prstGeom>
            <a:noFill/>
            <a:ln w="9525" cap="flat" cmpd="sng">
              <a:solidFill>
                <a:srgbClr val="604744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60" name="Google Shape;160;p11"/>
            <p:cNvCxnSpPr/>
            <p:nvPr/>
          </p:nvCxnSpPr>
          <p:spPr>
            <a:xfrm>
              <a:off x="331296" y="879475"/>
              <a:ext cx="8368204" cy="0"/>
            </a:xfrm>
            <a:prstGeom prst="straightConnector1">
              <a:avLst/>
            </a:prstGeom>
            <a:noFill/>
            <a:ln w="9525" cap="flat" cmpd="sng">
              <a:solidFill>
                <a:srgbClr val="604744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61" name="Google Shape;161;p11"/>
          <p:cNvSpPr txBox="1"/>
          <p:nvPr/>
        </p:nvSpPr>
        <p:spPr>
          <a:xfrm>
            <a:off x="4755375" y="1021989"/>
            <a:ext cx="394939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Недостатки</a:t>
            </a:r>
            <a:endParaRPr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62" name="Google Shape;162;p11"/>
          <p:cNvSpPr txBox="1"/>
          <p:nvPr/>
        </p:nvSpPr>
        <p:spPr>
          <a:xfrm>
            <a:off x="225250" y="6463692"/>
            <a:ext cx="7867016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accent6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Источник: </a:t>
            </a:r>
            <a:r>
              <a:rPr lang="ru-RU" sz="90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Анализ рабочей группы</a:t>
            </a:r>
            <a:endParaRPr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75" name="Google Shape;175;p11"/>
          <p:cNvSpPr/>
          <p:nvPr/>
        </p:nvSpPr>
        <p:spPr>
          <a:xfrm>
            <a:off x="239429" y="3120676"/>
            <a:ext cx="352364" cy="289151"/>
          </a:xfrm>
          <a:custGeom>
            <a:avLst/>
            <a:gdLst/>
            <a:ahLst/>
            <a:cxnLst/>
            <a:rect l="l" t="t" r="r" b="b"/>
            <a:pathLst>
              <a:path w="302" h="248" extrusionOk="0">
                <a:moveTo>
                  <a:pt x="0" y="67"/>
                </a:moveTo>
                <a:cubicBezTo>
                  <a:pt x="0" y="227"/>
                  <a:pt x="0" y="227"/>
                  <a:pt x="0" y="227"/>
                </a:cubicBezTo>
                <a:cubicBezTo>
                  <a:pt x="0" y="239"/>
                  <a:pt x="10" y="248"/>
                  <a:pt x="22" y="248"/>
                </a:cubicBezTo>
                <a:cubicBezTo>
                  <a:pt x="54" y="248"/>
                  <a:pt x="54" y="248"/>
                  <a:pt x="54" y="248"/>
                </a:cubicBezTo>
                <a:cubicBezTo>
                  <a:pt x="54" y="46"/>
                  <a:pt x="54" y="46"/>
                  <a:pt x="54" y="46"/>
                </a:cubicBezTo>
                <a:cubicBezTo>
                  <a:pt x="22" y="46"/>
                  <a:pt x="22" y="46"/>
                  <a:pt x="22" y="46"/>
                </a:cubicBezTo>
                <a:cubicBezTo>
                  <a:pt x="10" y="46"/>
                  <a:pt x="0" y="55"/>
                  <a:pt x="0" y="67"/>
                </a:cubicBezTo>
                <a:close/>
                <a:moveTo>
                  <a:pt x="280" y="46"/>
                </a:moveTo>
                <a:cubicBezTo>
                  <a:pt x="248" y="46"/>
                  <a:pt x="248" y="46"/>
                  <a:pt x="248" y="46"/>
                </a:cubicBezTo>
                <a:cubicBezTo>
                  <a:pt x="248" y="248"/>
                  <a:pt x="248" y="248"/>
                  <a:pt x="248" y="248"/>
                </a:cubicBezTo>
                <a:cubicBezTo>
                  <a:pt x="280" y="248"/>
                  <a:pt x="280" y="248"/>
                  <a:pt x="280" y="248"/>
                </a:cubicBezTo>
                <a:cubicBezTo>
                  <a:pt x="292" y="248"/>
                  <a:pt x="302" y="239"/>
                  <a:pt x="302" y="227"/>
                </a:cubicBezTo>
                <a:cubicBezTo>
                  <a:pt x="302" y="67"/>
                  <a:pt x="302" y="67"/>
                  <a:pt x="302" y="67"/>
                </a:cubicBezTo>
                <a:cubicBezTo>
                  <a:pt x="302" y="55"/>
                  <a:pt x="292" y="46"/>
                  <a:pt x="280" y="46"/>
                </a:cubicBezTo>
                <a:close/>
                <a:moveTo>
                  <a:pt x="78" y="248"/>
                </a:moveTo>
                <a:cubicBezTo>
                  <a:pt x="224" y="248"/>
                  <a:pt x="224" y="248"/>
                  <a:pt x="224" y="248"/>
                </a:cubicBezTo>
                <a:cubicBezTo>
                  <a:pt x="224" y="46"/>
                  <a:pt x="224" y="46"/>
                  <a:pt x="224" y="46"/>
                </a:cubicBezTo>
                <a:cubicBezTo>
                  <a:pt x="78" y="46"/>
                  <a:pt x="78" y="46"/>
                  <a:pt x="78" y="46"/>
                </a:cubicBezTo>
                <a:lnTo>
                  <a:pt x="78" y="248"/>
                </a:lnTo>
                <a:close/>
                <a:moveTo>
                  <a:pt x="113" y="31"/>
                </a:moveTo>
                <a:cubicBezTo>
                  <a:pt x="113" y="20"/>
                  <a:pt x="122" y="11"/>
                  <a:pt x="133" y="11"/>
                </a:cubicBezTo>
                <a:cubicBezTo>
                  <a:pt x="169" y="11"/>
                  <a:pt x="169" y="11"/>
                  <a:pt x="169" y="11"/>
                </a:cubicBezTo>
                <a:cubicBezTo>
                  <a:pt x="180" y="11"/>
                  <a:pt x="189" y="20"/>
                  <a:pt x="189" y="31"/>
                </a:cubicBezTo>
                <a:cubicBezTo>
                  <a:pt x="189" y="35"/>
                  <a:pt x="189" y="35"/>
                  <a:pt x="189" y="35"/>
                </a:cubicBezTo>
                <a:cubicBezTo>
                  <a:pt x="209" y="35"/>
                  <a:pt x="209" y="35"/>
                  <a:pt x="209" y="35"/>
                </a:cubicBezTo>
                <a:cubicBezTo>
                  <a:pt x="209" y="29"/>
                  <a:pt x="209" y="29"/>
                  <a:pt x="209" y="29"/>
                </a:cubicBezTo>
                <a:cubicBezTo>
                  <a:pt x="209" y="13"/>
                  <a:pt x="195" y="0"/>
                  <a:pt x="179" y="0"/>
                </a:cubicBezTo>
                <a:cubicBezTo>
                  <a:pt x="123" y="0"/>
                  <a:pt x="123" y="0"/>
                  <a:pt x="123" y="0"/>
                </a:cubicBezTo>
                <a:cubicBezTo>
                  <a:pt x="107" y="0"/>
                  <a:pt x="93" y="13"/>
                  <a:pt x="93" y="29"/>
                </a:cubicBezTo>
                <a:cubicBezTo>
                  <a:pt x="93" y="35"/>
                  <a:pt x="93" y="35"/>
                  <a:pt x="93" y="35"/>
                </a:cubicBezTo>
                <a:cubicBezTo>
                  <a:pt x="113" y="35"/>
                  <a:pt x="113" y="35"/>
                  <a:pt x="113" y="35"/>
                </a:cubicBezTo>
                <a:lnTo>
                  <a:pt x="113" y="3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4275" tIns="37125" rIns="74275" bIns="371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3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grpSp>
        <p:nvGrpSpPr>
          <p:cNvPr id="183" name="Google Shape;183;p11"/>
          <p:cNvGrpSpPr/>
          <p:nvPr/>
        </p:nvGrpSpPr>
        <p:grpSpPr>
          <a:xfrm>
            <a:off x="143630" y="1425742"/>
            <a:ext cx="367476" cy="395798"/>
            <a:chOff x="5103912" y="2728618"/>
            <a:chExt cx="586880" cy="503037"/>
          </a:xfrm>
        </p:grpSpPr>
        <p:sp>
          <p:nvSpPr>
            <p:cNvPr id="184" name="Google Shape;184;p11"/>
            <p:cNvSpPr/>
            <p:nvPr/>
          </p:nvSpPr>
          <p:spPr>
            <a:xfrm>
              <a:off x="5445722" y="3008512"/>
              <a:ext cx="230882" cy="223143"/>
            </a:xfrm>
            <a:custGeom>
              <a:avLst/>
              <a:gdLst/>
              <a:ahLst/>
              <a:cxnLst/>
              <a:rect l="l" t="t" r="r" b="b"/>
              <a:pathLst>
                <a:path w="33" h="32" extrusionOk="0">
                  <a:moveTo>
                    <a:pt x="32" y="10"/>
                  </a:moveTo>
                  <a:cubicBezTo>
                    <a:pt x="32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5" y="9"/>
                    <a:pt x="25" y="9"/>
                    <a:pt x="25" y="8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2"/>
                    <a:pt x="25" y="2"/>
                    <a:pt x="25" y="2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7" y="5"/>
                    <a:pt x="7" y="5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10"/>
                    <a:pt x="7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1" y="11"/>
                    <a:pt x="1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1" y="16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2" y="17"/>
                    <a:pt x="2" y="17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20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3" y="23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8" y="29"/>
                    <a:pt x="8" y="29"/>
                    <a:pt x="8" y="28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6"/>
                    <a:pt x="13" y="27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6" y="32"/>
                    <a:pt x="16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0"/>
                    <a:pt x="21" y="3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9" y="28"/>
                    <a:pt x="29" y="27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3"/>
                    <a:pt x="31" y="23"/>
                  </a:cubicBezTo>
                  <a:cubicBezTo>
                    <a:pt x="32" y="23"/>
                    <a:pt x="32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8"/>
                    <a:pt x="28" y="18"/>
                    <a:pt x="28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lnTo>
                    <a:pt x="32" y="10"/>
                  </a:lnTo>
                  <a:close/>
                  <a:moveTo>
                    <a:pt x="17" y="22"/>
                  </a:moveTo>
                  <a:cubicBezTo>
                    <a:pt x="14" y="22"/>
                    <a:pt x="12" y="20"/>
                    <a:pt x="11" y="17"/>
                  </a:cubicBezTo>
                  <a:cubicBezTo>
                    <a:pt x="11" y="14"/>
                    <a:pt x="13" y="11"/>
                    <a:pt x="16" y="11"/>
                  </a:cubicBezTo>
                  <a:cubicBezTo>
                    <a:pt x="20" y="11"/>
                    <a:pt x="22" y="13"/>
                    <a:pt x="22" y="16"/>
                  </a:cubicBezTo>
                  <a:cubicBezTo>
                    <a:pt x="23" y="19"/>
                    <a:pt x="20" y="22"/>
                    <a:pt x="17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74275" tIns="37125" rIns="74275" bIns="371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63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endParaRPr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5418635" y="2728618"/>
              <a:ext cx="272157" cy="272157"/>
            </a:xfrm>
            <a:custGeom>
              <a:avLst/>
              <a:gdLst/>
              <a:ahLst/>
              <a:cxnLst/>
              <a:rect l="l" t="t" r="r" b="b"/>
              <a:pathLst>
                <a:path w="39" h="39" extrusionOk="0">
                  <a:moveTo>
                    <a:pt x="39" y="16"/>
                  </a:move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6" y="10"/>
                  </a:cubicBezTo>
                  <a:cubicBezTo>
                    <a:pt x="36" y="10"/>
                    <a:pt x="36" y="10"/>
                    <a:pt x="35" y="10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0"/>
                    <a:pt x="30" y="10"/>
                    <a:pt x="29" y="10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4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4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0" y="3"/>
                    <a:pt x="30" y="2"/>
                    <a:pt x="29" y="2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4" y="0"/>
                  </a:cubicBezTo>
                  <a:cubicBezTo>
                    <a:pt x="24" y="0"/>
                    <a:pt x="24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2" y="1"/>
                    <a:pt x="22" y="1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9" y="6"/>
                    <a:pt x="19" y="6"/>
                    <a:pt x="18" y="6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3" y="1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6"/>
                    <a:pt x="7" y="6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8" y="12"/>
                    <a:pt x="8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1"/>
                    <a:pt x="1" y="21"/>
                    <a:pt x="2" y="21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7" y="23"/>
                    <a:pt x="7" y="23"/>
                    <a:pt x="7" y="24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3" y="30"/>
                    <a:pt x="3" y="31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5"/>
                    <a:pt x="7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9" y="35"/>
                    <a:pt x="9" y="35"/>
                    <a:pt x="10" y="34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5" y="32"/>
                    <a:pt x="15" y="32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8"/>
                    <a:pt x="17" y="38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8" y="39"/>
                    <a:pt x="18" y="39"/>
                  </a:cubicBezTo>
                  <a:cubicBezTo>
                    <a:pt x="18" y="39"/>
                    <a:pt x="18" y="39"/>
                    <a:pt x="19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4" y="39"/>
                    <a:pt x="24" y="39"/>
                    <a:pt x="25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5" y="38"/>
                    <a:pt x="25" y="37"/>
                    <a:pt x="25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1"/>
                    <a:pt x="27" y="31"/>
                    <a:pt x="27" y="31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3" y="33"/>
                  </a:cubicBezTo>
                  <a:cubicBezTo>
                    <a:pt x="33" y="33"/>
                    <a:pt x="33" y="34"/>
                    <a:pt x="33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4" y="33"/>
                    <a:pt x="34" y="33"/>
                    <a:pt x="35" y="33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38" y="28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6"/>
                    <a:pt x="39" y="16"/>
                  </a:cubicBezTo>
                  <a:close/>
                  <a:moveTo>
                    <a:pt x="20" y="27"/>
                  </a:moveTo>
                  <a:cubicBezTo>
                    <a:pt x="16" y="28"/>
                    <a:pt x="12" y="24"/>
                    <a:pt x="12" y="20"/>
                  </a:cubicBezTo>
                  <a:cubicBezTo>
                    <a:pt x="12" y="16"/>
                    <a:pt x="15" y="12"/>
                    <a:pt x="19" y="12"/>
                  </a:cubicBezTo>
                  <a:cubicBezTo>
                    <a:pt x="24" y="12"/>
                    <a:pt x="27" y="15"/>
                    <a:pt x="27" y="19"/>
                  </a:cubicBezTo>
                  <a:cubicBezTo>
                    <a:pt x="28" y="23"/>
                    <a:pt x="24" y="27"/>
                    <a:pt x="20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74275" tIns="37125" rIns="74275" bIns="371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63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endParaRPr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5103912" y="2826646"/>
              <a:ext cx="376634" cy="384373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46" y="44"/>
                  </a:move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6"/>
                    <a:pt x="44" y="36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2" y="35"/>
                    <a:pt x="52" y="35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4" y="33"/>
                    <a:pt x="54" y="32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4"/>
                    <a:pt x="53" y="24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2" y="23"/>
                    <a:pt x="52" y="23"/>
                    <a:pt x="51" y="22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1"/>
                    <a:pt x="44" y="20"/>
                    <a:pt x="43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8" y="12"/>
                    <a:pt x="48" y="11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10"/>
                    <a:pt x="47" y="10"/>
                    <a:pt x="47" y="9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1" y="4"/>
                    <a:pt x="40" y="4"/>
                    <a:pt x="39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4"/>
                    <a:pt x="38" y="5"/>
                    <a:pt x="38" y="5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2" y="10"/>
                    <a:pt x="31" y="9"/>
                    <a:pt x="30" y="9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2"/>
                    <a:pt x="27" y="1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5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2"/>
                    <a:pt x="16" y="2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4"/>
                    <a:pt x="16" y="4"/>
                    <a:pt x="16" y="5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2"/>
                    <a:pt x="15" y="13"/>
                    <a:pt x="14" y="1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1"/>
                    <a:pt x="6" y="10"/>
                    <a:pt x="6" y="11"/>
                  </a:cubicBezTo>
                  <a:cubicBezTo>
                    <a:pt x="6" y="11"/>
                    <a:pt x="5" y="11"/>
                    <a:pt x="5" y="11"/>
                  </a:cubicBezTo>
                  <a:cubicBezTo>
                    <a:pt x="5" y="11"/>
                    <a:pt x="4" y="11"/>
                    <a:pt x="4" y="1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1"/>
                    <a:pt x="1" y="21"/>
                    <a:pt x="2" y="22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5"/>
                    <a:pt x="0" y="36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3" y="43"/>
                    <a:pt x="3" y="43"/>
                    <a:pt x="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5" y="44"/>
                    <a:pt x="5" y="44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4" y="42"/>
                    <a:pt x="14" y="42"/>
                    <a:pt x="15" y="43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50"/>
                    <a:pt x="14" y="51"/>
                    <a:pt x="14" y="51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5" y="53"/>
                    <a:pt x="15" y="53"/>
                    <a:pt x="16" y="53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4" y="55"/>
                  </a:cubicBezTo>
                  <a:cubicBezTo>
                    <a:pt x="24" y="55"/>
                    <a:pt x="24" y="55"/>
                    <a:pt x="25" y="5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5" y="54"/>
                    <a:pt x="26" y="54"/>
                    <a:pt x="26" y="53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29" y="46"/>
                    <a:pt x="30" y="46"/>
                    <a:pt x="30" y="46"/>
                  </a:cubicBezTo>
                  <a:cubicBezTo>
                    <a:pt x="30" y="46"/>
                    <a:pt x="31" y="46"/>
                    <a:pt x="31" y="46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2"/>
                    <a:pt x="38" y="52"/>
                    <a:pt x="38" y="52"/>
                  </a:cubicBezTo>
                  <a:cubicBezTo>
                    <a:pt x="38" y="52"/>
                    <a:pt x="39" y="52"/>
                    <a:pt x="39" y="52"/>
                  </a:cubicBezTo>
                  <a:cubicBezTo>
                    <a:pt x="39" y="52"/>
                    <a:pt x="40" y="52"/>
                    <a:pt x="40" y="52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6" y="47"/>
                    <a:pt x="46" y="47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5"/>
                    <a:pt x="46" y="45"/>
                  </a:cubicBezTo>
                  <a:cubicBezTo>
                    <a:pt x="46" y="45"/>
                    <a:pt x="46" y="44"/>
                    <a:pt x="46" y="44"/>
                  </a:cubicBezTo>
                  <a:close/>
                  <a:moveTo>
                    <a:pt x="37" y="35"/>
                  </a:moveTo>
                  <a:cubicBezTo>
                    <a:pt x="35" y="38"/>
                    <a:pt x="32" y="40"/>
                    <a:pt x="29" y="41"/>
                  </a:cubicBezTo>
                  <a:cubicBezTo>
                    <a:pt x="25" y="41"/>
                    <a:pt x="22" y="41"/>
                    <a:pt x="19" y="39"/>
                  </a:cubicBezTo>
                  <a:cubicBezTo>
                    <a:pt x="16" y="37"/>
                    <a:pt x="14" y="34"/>
                    <a:pt x="13" y="30"/>
                  </a:cubicBezTo>
                  <a:cubicBezTo>
                    <a:pt x="13" y="27"/>
                    <a:pt x="14" y="23"/>
                    <a:pt x="15" y="20"/>
                  </a:cubicBezTo>
                  <a:cubicBezTo>
                    <a:pt x="17" y="18"/>
                    <a:pt x="20" y="15"/>
                    <a:pt x="24" y="15"/>
                  </a:cubicBezTo>
                  <a:cubicBezTo>
                    <a:pt x="27" y="14"/>
                    <a:pt x="31" y="15"/>
                    <a:pt x="34" y="17"/>
                  </a:cubicBezTo>
                  <a:cubicBezTo>
                    <a:pt x="37" y="19"/>
                    <a:pt x="39" y="22"/>
                    <a:pt x="39" y="25"/>
                  </a:cubicBezTo>
                  <a:cubicBezTo>
                    <a:pt x="40" y="29"/>
                    <a:pt x="39" y="32"/>
                    <a:pt x="37" y="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74275" tIns="37125" rIns="74275" bIns="371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63">
                <a:solidFill>
                  <a:srgbClr val="000000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endParaRPr>
            </a:p>
          </p:txBody>
        </p:sp>
      </p:grpSp>
      <p:sp>
        <p:nvSpPr>
          <p:cNvPr id="197" name="Google Shape;197;p11"/>
          <p:cNvSpPr/>
          <p:nvPr/>
        </p:nvSpPr>
        <p:spPr>
          <a:xfrm>
            <a:off x="4417798" y="2896722"/>
            <a:ext cx="297268" cy="378108"/>
          </a:xfrm>
          <a:custGeom>
            <a:avLst/>
            <a:gdLst/>
            <a:ahLst/>
            <a:cxnLst/>
            <a:rect l="l" t="t" r="r" b="b"/>
            <a:pathLst>
              <a:path w="544" h="613" extrusionOk="0">
                <a:moveTo>
                  <a:pt x="424" y="0"/>
                </a:moveTo>
                <a:cubicBezTo>
                  <a:pt x="424" y="341"/>
                  <a:pt x="424" y="341"/>
                  <a:pt x="424" y="341"/>
                </a:cubicBezTo>
                <a:cubicBezTo>
                  <a:pt x="424" y="349"/>
                  <a:pt x="418" y="355"/>
                  <a:pt x="411" y="355"/>
                </a:cubicBezTo>
                <a:cubicBezTo>
                  <a:pt x="406" y="355"/>
                  <a:pt x="403" y="353"/>
                  <a:pt x="401" y="351"/>
                </a:cubicBezTo>
                <a:cubicBezTo>
                  <a:pt x="327" y="276"/>
                  <a:pt x="323" y="273"/>
                  <a:pt x="320" y="269"/>
                </a:cubicBezTo>
                <a:cubicBezTo>
                  <a:pt x="316" y="265"/>
                  <a:pt x="312" y="262"/>
                  <a:pt x="228" y="177"/>
                </a:cubicBezTo>
                <a:cubicBezTo>
                  <a:pt x="203" y="152"/>
                  <a:pt x="169" y="138"/>
                  <a:pt x="134" y="138"/>
                </a:cubicBezTo>
                <a:cubicBezTo>
                  <a:pt x="60" y="138"/>
                  <a:pt x="0" y="198"/>
                  <a:pt x="0" y="272"/>
                </a:cubicBezTo>
                <a:cubicBezTo>
                  <a:pt x="0" y="613"/>
                  <a:pt x="0" y="613"/>
                  <a:pt x="0" y="613"/>
                </a:cubicBezTo>
                <a:cubicBezTo>
                  <a:pt x="120" y="613"/>
                  <a:pt x="120" y="613"/>
                  <a:pt x="120" y="613"/>
                </a:cubicBezTo>
                <a:cubicBezTo>
                  <a:pt x="120" y="272"/>
                  <a:pt x="120" y="272"/>
                  <a:pt x="120" y="272"/>
                </a:cubicBezTo>
                <a:cubicBezTo>
                  <a:pt x="120" y="264"/>
                  <a:pt x="126" y="258"/>
                  <a:pt x="134" y="258"/>
                </a:cubicBezTo>
                <a:cubicBezTo>
                  <a:pt x="138" y="258"/>
                  <a:pt x="141" y="260"/>
                  <a:pt x="143" y="262"/>
                </a:cubicBezTo>
                <a:cubicBezTo>
                  <a:pt x="227" y="346"/>
                  <a:pt x="231" y="350"/>
                  <a:pt x="235" y="354"/>
                </a:cubicBezTo>
                <a:cubicBezTo>
                  <a:pt x="238" y="357"/>
                  <a:pt x="242" y="361"/>
                  <a:pt x="317" y="436"/>
                </a:cubicBezTo>
                <a:cubicBezTo>
                  <a:pt x="342" y="461"/>
                  <a:pt x="375" y="475"/>
                  <a:pt x="411" y="475"/>
                </a:cubicBezTo>
                <a:cubicBezTo>
                  <a:pt x="484" y="475"/>
                  <a:pt x="544" y="415"/>
                  <a:pt x="544" y="341"/>
                </a:cubicBezTo>
                <a:cubicBezTo>
                  <a:pt x="544" y="0"/>
                  <a:pt x="544" y="0"/>
                  <a:pt x="544" y="0"/>
                </a:cubicBezTo>
                <a:lnTo>
                  <a:pt x="424" y="0"/>
                </a:lnTo>
                <a:close/>
                <a:moveTo>
                  <a:pt x="71" y="555"/>
                </a:moveTo>
                <a:cubicBezTo>
                  <a:pt x="50" y="555"/>
                  <a:pt x="50" y="555"/>
                  <a:pt x="50" y="555"/>
                </a:cubicBezTo>
                <a:cubicBezTo>
                  <a:pt x="50" y="455"/>
                  <a:pt x="50" y="455"/>
                  <a:pt x="50" y="455"/>
                </a:cubicBezTo>
                <a:cubicBezTo>
                  <a:pt x="71" y="455"/>
                  <a:pt x="71" y="455"/>
                  <a:pt x="71" y="455"/>
                </a:cubicBezTo>
                <a:lnTo>
                  <a:pt x="71" y="555"/>
                </a:lnTo>
                <a:close/>
                <a:moveTo>
                  <a:pt x="71" y="404"/>
                </a:moveTo>
                <a:cubicBezTo>
                  <a:pt x="50" y="404"/>
                  <a:pt x="50" y="404"/>
                  <a:pt x="50" y="404"/>
                </a:cubicBezTo>
                <a:cubicBezTo>
                  <a:pt x="50" y="304"/>
                  <a:pt x="50" y="304"/>
                  <a:pt x="50" y="304"/>
                </a:cubicBezTo>
                <a:cubicBezTo>
                  <a:pt x="71" y="304"/>
                  <a:pt x="71" y="304"/>
                  <a:pt x="71" y="304"/>
                </a:cubicBezTo>
                <a:lnTo>
                  <a:pt x="71" y="404"/>
                </a:lnTo>
                <a:close/>
                <a:moveTo>
                  <a:pt x="137" y="209"/>
                </a:moveTo>
                <a:cubicBezTo>
                  <a:pt x="137" y="209"/>
                  <a:pt x="131" y="209"/>
                  <a:pt x="123" y="210"/>
                </a:cubicBezTo>
                <a:cubicBezTo>
                  <a:pt x="116" y="211"/>
                  <a:pt x="105" y="215"/>
                  <a:pt x="97" y="221"/>
                </a:cubicBezTo>
                <a:cubicBezTo>
                  <a:pt x="92" y="224"/>
                  <a:pt x="89" y="228"/>
                  <a:pt x="86" y="232"/>
                </a:cubicBezTo>
                <a:cubicBezTo>
                  <a:pt x="82" y="236"/>
                  <a:pt x="80" y="240"/>
                  <a:pt x="78" y="243"/>
                </a:cubicBezTo>
                <a:cubicBezTo>
                  <a:pt x="75" y="251"/>
                  <a:pt x="73" y="256"/>
                  <a:pt x="73" y="256"/>
                </a:cubicBezTo>
                <a:cubicBezTo>
                  <a:pt x="52" y="250"/>
                  <a:pt x="52" y="250"/>
                  <a:pt x="52" y="250"/>
                </a:cubicBezTo>
                <a:cubicBezTo>
                  <a:pt x="52" y="250"/>
                  <a:pt x="52" y="250"/>
                  <a:pt x="53" y="249"/>
                </a:cubicBezTo>
                <a:cubicBezTo>
                  <a:pt x="53" y="248"/>
                  <a:pt x="53" y="247"/>
                  <a:pt x="54" y="246"/>
                </a:cubicBezTo>
                <a:cubicBezTo>
                  <a:pt x="55" y="243"/>
                  <a:pt x="56" y="238"/>
                  <a:pt x="59" y="234"/>
                </a:cubicBezTo>
                <a:cubicBezTo>
                  <a:pt x="61" y="229"/>
                  <a:pt x="64" y="224"/>
                  <a:pt x="69" y="218"/>
                </a:cubicBezTo>
                <a:cubicBezTo>
                  <a:pt x="73" y="213"/>
                  <a:pt x="78" y="208"/>
                  <a:pt x="84" y="204"/>
                </a:cubicBezTo>
                <a:cubicBezTo>
                  <a:pt x="95" y="195"/>
                  <a:pt x="109" y="190"/>
                  <a:pt x="120" y="189"/>
                </a:cubicBezTo>
                <a:cubicBezTo>
                  <a:pt x="125" y="188"/>
                  <a:pt x="130" y="188"/>
                  <a:pt x="133" y="187"/>
                </a:cubicBezTo>
                <a:cubicBezTo>
                  <a:pt x="134" y="187"/>
                  <a:pt x="136" y="188"/>
                  <a:pt x="136" y="188"/>
                </a:cubicBezTo>
                <a:cubicBezTo>
                  <a:pt x="137" y="188"/>
                  <a:pt x="138" y="188"/>
                  <a:pt x="138" y="188"/>
                </a:cubicBezTo>
                <a:lnTo>
                  <a:pt x="137" y="209"/>
                </a:lnTo>
                <a:close/>
                <a:moveTo>
                  <a:pt x="246" y="296"/>
                </a:moveTo>
                <a:cubicBezTo>
                  <a:pt x="246" y="296"/>
                  <a:pt x="229" y="278"/>
                  <a:pt x="211" y="261"/>
                </a:cubicBezTo>
                <a:cubicBezTo>
                  <a:pt x="202" y="252"/>
                  <a:pt x="194" y="243"/>
                  <a:pt x="187" y="237"/>
                </a:cubicBezTo>
                <a:cubicBezTo>
                  <a:pt x="184" y="233"/>
                  <a:pt x="181" y="231"/>
                  <a:pt x="179" y="229"/>
                </a:cubicBezTo>
                <a:cubicBezTo>
                  <a:pt x="177" y="227"/>
                  <a:pt x="176" y="226"/>
                  <a:pt x="176" y="226"/>
                </a:cubicBezTo>
                <a:cubicBezTo>
                  <a:pt x="191" y="210"/>
                  <a:pt x="191" y="210"/>
                  <a:pt x="191" y="210"/>
                </a:cubicBezTo>
                <a:cubicBezTo>
                  <a:pt x="191" y="210"/>
                  <a:pt x="193" y="211"/>
                  <a:pt x="194" y="213"/>
                </a:cubicBezTo>
                <a:cubicBezTo>
                  <a:pt x="196" y="215"/>
                  <a:pt x="199" y="218"/>
                  <a:pt x="202" y="221"/>
                </a:cubicBezTo>
                <a:cubicBezTo>
                  <a:pt x="209" y="228"/>
                  <a:pt x="218" y="237"/>
                  <a:pt x="227" y="245"/>
                </a:cubicBezTo>
                <a:cubicBezTo>
                  <a:pt x="244" y="263"/>
                  <a:pt x="262" y="281"/>
                  <a:pt x="262" y="281"/>
                </a:cubicBezTo>
                <a:lnTo>
                  <a:pt x="246" y="296"/>
                </a:lnTo>
                <a:close/>
                <a:moveTo>
                  <a:pt x="354" y="403"/>
                </a:moveTo>
                <a:cubicBezTo>
                  <a:pt x="354" y="403"/>
                  <a:pt x="352" y="402"/>
                  <a:pt x="350" y="400"/>
                </a:cubicBezTo>
                <a:cubicBezTo>
                  <a:pt x="348" y="398"/>
                  <a:pt x="346" y="395"/>
                  <a:pt x="342" y="392"/>
                </a:cubicBezTo>
                <a:cubicBezTo>
                  <a:pt x="336" y="385"/>
                  <a:pt x="327" y="377"/>
                  <a:pt x="318" y="368"/>
                </a:cubicBezTo>
                <a:cubicBezTo>
                  <a:pt x="300" y="350"/>
                  <a:pt x="283" y="332"/>
                  <a:pt x="283" y="332"/>
                </a:cubicBezTo>
                <a:cubicBezTo>
                  <a:pt x="298" y="317"/>
                  <a:pt x="298" y="317"/>
                  <a:pt x="298" y="317"/>
                </a:cubicBezTo>
                <a:cubicBezTo>
                  <a:pt x="298" y="317"/>
                  <a:pt x="316" y="335"/>
                  <a:pt x="333" y="352"/>
                </a:cubicBezTo>
                <a:cubicBezTo>
                  <a:pt x="342" y="361"/>
                  <a:pt x="351" y="370"/>
                  <a:pt x="358" y="377"/>
                </a:cubicBezTo>
                <a:cubicBezTo>
                  <a:pt x="361" y="380"/>
                  <a:pt x="364" y="383"/>
                  <a:pt x="366" y="384"/>
                </a:cubicBezTo>
                <a:cubicBezTo>
                  <a:pt x="368" y="386"/>
                  <a:pt x="368" y="387"/>
                  <a:pt x="368" y="387"/>
                </a:cubicBezTo>
                <a:lnTo>
                  <a:pt x="354" y="403"/>
                </a:lnTo>
                <a:close/>
                <a:moveTo>
                  <a:pt x="492" y="364"/>
                </a:moveTo>
                <a:cubicBezTo>
                  <a:pt x="492" y="365"/>
                  <a:pt x="492" y="366"/>
                  <a:pt x="491" y="368"/>
                </a:cubicBezTo>
                <a:cubicBezTo>
                  <a:pt x="490" y="370"/>
                  <a:pt x="488" y="375"/>
                  <a:pt x="486" y="379"/>
                </a:cubicBezTo>
                <a:cubicBezTo>
                  <a:pt x="484" y="384"/>
                  <a:pt x="480" y="390"/>
                  <a:pt x="476" y="395"/>
                </a:cubicBezTo>
                <a:cubicBezTo>
                  <a:pt x="472" y="400"/>
                  <a:pt x="467" y="405"/>
                  <a:pt x="461" y="409"/>
                </a:cubicBezTo>
                <a:cubicBezTo>
                  <a:pt x="449" y="418"/>
                  <a:pt x="435" y="423"/>
                  <a:pt x="425" y="424"/>
                </a:cubicBezTo>
                <a:cubicBezTo>
                  <a:pt x="420" y="425"/>
                  <a:pt x="415" y="425"/>
                  <a:pt x="412" y="426"/>
                </a:cubicBezTo>
                <a:cubicBezTo>
                  <a:pt x="410" y="426"/>
                  <a:pt x="409" y="426"/>
                  <a:pt x="408" y="426"/>
                </a:cubicBezTo>
                <a:cubicBezTo>
                  <a:pt x="407" y="426"/>
                  <a:pt x="407" y="425"/>
                  <a:pt x="407" y="425"/>
                </a:cubicBezTo>
                <a:cubicBezTo>
                  <a:pt x="408" y="404"/>
                  <a:pt x="408" y="404"/>
                  <a:pt x="408" y="404"/>
                </a:cubicBezTo>
                <a:cubicBezTo>
                  <a:pt x="408" y="404"/>
                  <a:pt x="413" y="404"/>
                  <a:pt x="421" y="403"/>
                </a:cubicBezTo>
                <a:cubicBezTo>
                  <a:pt x="429" y="402"/>
                  <a:pt x="439" y="398"/>
                  <a:pt x="448" y="392"/>
                </a:cubicBezTo>
                <a:cubicBezTo>
                  <a:pt x="452" y="389"/>
                  <a:pt x="456" y="385"/>
                  <a:pt x="459" y="381"/>
                </a:cubicBezTo>
                <a:cubicBezTo>
                  <a:pt x="462" y="377"/>
                  <a:pt x="465" y="373"/>
                  <a:pt x="466" y="370"/>
                </a:cubicBezTo>
                <a:cubicBezTo>
                  <a:pt x="470" y="362"/>
                  <a:pt x="471" y="357"/>
                  <a:pt x="471" y="357"/>
                </a:cubicBezTo>
                <a:cubicBezTo>
                  <a:pt x="492" y="363"/>
                  <a:pt x="492" y="363"/>
                  <a:pt x="492" y="363"/>
                </a:cubicBezTo>
                <a:cubicBezTo>
                  <a:pt x="492" y="363"/>
                  <a:pt x="492" y="363"/>
                  <a:pt x="492" y="364"/>
                </a:cubicBezTo>
                <a:close/>
                <a:moveTo>
                  <a:pt x="495" y="309"/>
                </a:moveTo>
                <a:cubicBezTo>
                  <a:pt x="473" y="309"/>
                  <a:pt x="473" y="309"/>
                  <a:pt x="473" y="309"/>
                </a:cubicBezTo>
                <a:cubicBezTo>
                  <a:pt x="473" y="209"/>
                  <a:pt x="473" y="209"/>
                  <a:pt x="473" y="209"/>
                </a:cubicBezTo>
                <a:cubicBezTo>
                  <a:pt x="495" y="209"/>
                  <a:pt x="495" y="209"/>
                  <a:pt x="495" y="209"/>
                </a:cubicBezTo>
                <a:lnTo>
                  <a:pt x="495" y="309"/>
                </a:lnTo>
                <a:close/>
                <a:moveTo>
                  <a:pt x="495" y="158"/>
                </a:moveTo>
                <a:cubicBezTo>
                  <a:pt x="473" y="158"/>
                  <a:pt x="473" y="158"/>
                  <a:pt x="473" y="158"/>
                </a:cubicBezTo>
                <a:cubicBezTo>
                  <a:pt x="473" y="58"/>
                  <a:pt x="473" y="58"/>
                  <a:pt x="473" y="58"/>
                </a:cubicBezTo>
                <a:cubicBezTo>
                  <a:pt x="495" y="58"/>
                  <a:pt x="495" y="58"/>
                  <a:pt x="495" y="58"/>
                </a:cubicBezTo>
                <a:lnTo>
                  <a:pt x="495" y="15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4275" tIns="37125" rIns="74275" bIns="371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3">
              <a:solidFill>
                <a:srgbClr val="000000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198" name="Google Shape;198;p11"/>
          <p:cNvSpPr/>
          <p:nvPr/>
        </p:nvSpPr>
        <p:spPr>
          <a:xfrm>
            <a:off x="4215033" y="4869347"/>
            <a:ext cx="592365" cy="577899"/>
          </a:xfrm>
          <a:prstGeom prst="ellipse">
            <a:avLst/>
          </a:prstGeom>
          <a:solidFill>
            <a:srgbClr val="6047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grpSp>
        <p:nvGrpSpPr>
          <p:cNvPr id="199" name="Google Shape;199;p11"/>
          <p:cNvGrpSpPr/>
          <p:nvPr/>
        </p:nvGrpSpPr>
        <p:grpSpPr>
          <a:xfrm>
            <a:off x="4315231" y="4942296"/>
            <a:ext cx="429941" cy="431999"/>
            <a:chOff x="386961" y="-67628"/>
            <a:chExt cx="414255" cy="416239"/>
          </a:xfrm>
        </p:grpSpPr>
        <p:grpSp>
          <p:nvGrpSpPr>
            <p:cNvPr id="200" name="Google Shape;200;p11"/>
            <p:cNvGrpSpPr/>
            <p:nvPr/>
          </p:nvGrpSpPr>
          <p:grpSpPr>
            <a:xfrm>
              <a:off x="399742" y="222153"/>
              <a:ext cx="330185" cy="126458"/>
              <a:chOff x="388439" y="222153"/>
              <a:chExt cx="330185" cy="126458"/>
            </a:xfrm>
          </p:grpSpPr>
          <p:sp>
            <p:nvSpPr>
              <p:cNvPr id="201" name="Google Shape;201;p11"/>
              <p:cNvSpPr/>
              <p:nvPr/>
            </p:nvSpPr>
            <p:spPr>
              <a:xfrm>
                <a:off x="424092" y="274316"/>
                <a:ext cx="258335" cy="74295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54000" tIns="54000" rIns="54000" bIns="540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>
                  <a:solidFill>
                    <a:schemeClr val="lt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endParaRPr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>
                <a:off x="394077" y="257807"/>
                <a:ext cx="66212" cy="6286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54000" tIns="54000" rIns="54000" bIns="540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>
                  <a:solidFill>
                    <a:schemeClr val="lt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endParaRPr>
              </a:p>
            </p:txBody>
          </p:sp>
          <p:sp>
            <p:nvSpPr>
              <p:cNvPr id="203" name="Google Shape;203;p11"/>
              <p:cNvSpPr/>
              <p:nvPr/>
            </p:nvSpPr>
            <p:spPr>
              <a:xfrm>
                <a:off x="424093" y="234947"/>
                <a:ext cx="66212" cy="6286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54000" tIns="54000" rIns="54000" bIns="540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>
                  <a:solidFill>
                    <a:schemeClr val="lt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endParaRPr>
              </a:p>
            </p:txBody>
          </p:sp>
          <p:sp>
            <p:nvSpPr>
              <p:cNvPr id="204" name="Google Shape;204;p11"/>
              <p:cNvSpPr/>
              <p:nvPr/>
            </p:nvSpPr>
            <p:spPr>
              <a:xfrm>
                <a:off x="473161" y="228550"/>
                <a:ext cx="66212" cy="6286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54000" tIns="54000" rIns="54000" bIns="540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>
                  <a:solidFill>
                    <a:schemeClr val="lt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endParaRPr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>
                <a:off x="522229" y="222153"/>
                <a:ext cx="66212" cy="6286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54000" tIns="54000" rIns="54000" bIns="540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>
                  <a:solidFill>
                    <a:schemeClr val="lt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endParaRPr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>
                <a:off x="569955" y="227547"/>
                <a:ext cx="66212" cy="6286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54000" tIns="54000" rIns="54000" bIns="540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>
                  <a:solidFill>
                    <a:schemeClr val="lt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endParaRPr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>
                <a:off x="606975" y="234947"/>
                <a:ext cx="66212" cy="6286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54000" tIns="54000" rIns="54000" bIns="540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>
                  <a:solidFill>
                    <a:schemeClr val="lt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endParaRPr>
              </a:p>
            </p:txBody>
          </p:sp>
          <p:sp>
            <p:nvSpPr>
              <p:cNvPr id="208" name="Google Shape;208;p11"/>
              <p:cNvSpPr/>
              <p:nvPr/>
            </p:nvSpPr>
            <p:spPr>
              <a:xfrm>
                <a:off x="646516" y="253916"/>
                <a:ext cx="66212" cy="6286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54000" tIns="54000" rIns="54000" bIns="540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>
                  <a:solidFill>
                    <a:schemeClr val="lt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endParaRPr>
              </a:p>
            </p:txBody>
          </p:sp>
          <p:sp>
            <p:nvSpPr>
              <p:cNvPr id="209" name="Google Shape;209;p11"/>
              <p:cNvSpPr/>
              <p:nvPr/>
            </p:nvSpPr>
            <p:spPr>
              <a:xfrm>
                <a:off x="652412" y="285746"/>
                <a:ext cx="66212" cy="6286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54000" tIns="54000" rIns="54000" bIns="540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>
                  <a:solidFill>
                    <a:schemeClr val="lt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endParaRPr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>
                <a:off x="388439" y="285746"/>
                <a:ext cx="66212" cy="6286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54000" tIns="54000" rIns="54000" bIns="540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>
                  <a:solidFill>
                    <a:schemeClr val="lt1"/>
                  </a:solidFill>
                  <a:latin typeface="Fira Sans" panose="020B0603050000020004" pitchFamily="34" charset="0"/>
                  <a:ea typeface="Fira Sans" panose="020B0603050000020004" pitchFamily="34" charset="0"/>
                  <a:sym typeface="Arial"/>
                </a:endParaRPr>
              </a:p>
            </p:txBody>
          </p:sp>
        </p:grpSp>
        <p:sp>
          <p:nvSpPr>
            <p:cNvPr id="211" name="Google Shape;211;p11"/>
            <p:cNvSpPr/>
            <p:nvPr/>
          </p:nvSpPr>
          <p:spPr>
            <a:xfrm>
              <a:off x="386961" y="20994"/>
              <a:ext cx="189011" cy="265512"/>
            </a:xfrm>
            <a:custGeom>
              <a:avLst/>
              <a:gdLst/>
              <a:ahLst/>
              <a:cxnLst/>
              <a:rect l="l" t="t" r="r" b="b"/>
              <a:pathLst>
                <a:path w="189011" h="265512" extrusionOk="0">
                  <a:moveTo>
                    <a:pt x="173227" y="264795"/>
                  </a:moveTo>
                  <a:cubicBezTo>
                    <a:pt x="168782" y="258127"/>
                    <a:pt x="167195" y="195580"/>
                    <a:pt x="161797" y="173355"/>
                  </a:cubicBezTo>
                  <a:cubicBezTo>
                    <a:pt x="156399" y="151130"/>
                    <a:pt x="151319" y="139382"/>
                    <a:pt x="140842" y="131445"/>
                  </a:cubicBezTo>
                  <a:cubicBezTo>
                    <a:pt x="130365" y="123508"/>
                    <a:pt x="111632" y="131445"/>
                    <a:pt x="98932" y="125730"/>
                  </a:cubicBezTo>
                  <a:cubicBezTo>
                    <a:pt x="86232" y="120015"/>
                    <a:pt x="76707" y="108902"/>
                    <a:pt x="64642" y="97155"/>
                  </a:cubicBezTo>
                  <a:cubicBezTo>
                    <a:pt x="52577" y="85407"/>
                    <a:pt x="36067" y="69532"/>
                    <a:pt x="26542" y="55245"/>
                  </a:cubicBezTo>
                  <a:cubicBezTo>
                    <a:pt x="17017" y="40958"/>
                    <a:pt x="11302" y="20638"/>
                    <a:pt x="7492" y="11430"/>
                  </a:cubicBezTo>
                  <a:cubicBezTo>
                    <a:pt x="3682" y="2222"/>
                    <a:pt x="-4890" y="0"/>
                    <a:pt x="3682" y="0"/>
                  </a:cubicBezTo>
                  <a:cubicBezTo>
                    <a:pt x="12254" y="0"/>
                    <a:pt x="43052" y="9208"/>
                    <a:pt x="58927" y="11430"/>
                  </a:cubicBezTo>
                  <a:cubicBezTo>
                    <a:pt x="74802" y="13652"/>
                    <a:pt x="85914" y="11112"/>
                    <a:pt x="98932" y="13335"/>
                  </a:cubicBezTo>
                  <a:cubicBezTo>
                    <a:pt x="111949" y="15557"/>
                    <a:pt x="126872" y="16193"/>
                    <a:pt x="137032" y="24765"/>
                  </a:cubicBezTo>
                  <a:cubicBezTo>
                    <a:pt x="147192" y="33337"/>
                    <a:pt x="156082" y="50800"/>
                    <a:pt x="159892" y="64770"/>
                  </a:cubicBezTo>
                  <a:cubicBezTo>
                    <a:pt x="163702" y="78740"/>
                    <a:pt x="160209" y="99060"/>
                    <a:pt x="159892" y="108585"/>
                  </a:cubicBezTo>
                  <a:cubicBezTo>
                    <a:pt x="159574" y="118110"/>
                    <a:pt x="164655" y="126365"/>
                    <a:pt x="157987" y="121920"/>
                  </a:cubicBezTo>
                  <a:cubicBezTo>
                    <a:pt x="151319" y="117475"/>
                    <a:pt x="133539" y="95567"/>
                    <a:pt x="119887" y="81915"/>
                  </a:cubicBezTo>
                  <a:cubicBezTo>
                    <a:pt x="106235" y="68263"/>
                    <a:pt x="88772" y="48577"/>
                    <a:pt x="76072" y="40005"/>
                  </a:cubicBezTo>
                  <a:cubicBezTo>
                    <a:pt x="63372" y="31433"/>
                    <a:pt x="34797" y="19367"/>
                    <a:pt x="43687" y="30480"/>
                  </a:cubicBezTo>
                  <a:cubicBezTo>
                    <a:pt x="52577" y="41593"/>
                    <a:pt x="109092" y="87630"/>
                    <a:pt x="129412" y="106680"/>
                  </a:cubicBezTo>
                  <a:cubicBezTo>
                    <a:pt x="149732" y="125730"/>
                    <a:pt x="155764" y="127000"/>
                    <a:pt x="165607" y="144780"/>
                  </a:cubicBezTo>
                  <a:cubicBezTo>
                    <a:pt x="175450" y="162560"/>
                    <a:pt x="184975" y="196850"/>
                    <a:pt x="188467" y="213360"/>
                  </a:cubicBezTo>
                  <a:cubicBezTo>
                    <a:pt x="191960" y="229870"/>
                    <a:pt x="177672" y="271463"/>
                    <a:pt x="173227" y="2647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54000" tIns="54000" rIns="54000" bIns="540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lt1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endParaRPr>
            </a:p>
          </p:txBody>
        </p:sp>
        <p:sp>
          <p:nvSpPr>
            <p:cNvPr id="212" name="Google Shape;212;p11"/>
            <p:cNvSpPr/>
            <p:nvPr/>
          </p:nvSpPr>
          <p:spPr>
            <a:xfrm flipH="1">
              <a:off x="553696" y="-67628"/>
              <a:ext cx="247520" cy="347702"/>
            </a:xfrm>
            <a:custGeom>
              <a:avLst/>
              <a:gdLst/>
              <a:ahLst/>
              <a:cxnLst/>
              <a:rect l="l" t="t" r="r" b="b"/>
              <a:pathLst>
                <a:path w="189011" h="265512" extrusionOk="0">
                  <a:moveTo>
                    <a:pt x="173227" y="264795"/>
                  </a:moveTo>
                  <a:cubicBezTo>
                    <a:pt x="168782" y="258127"/>
                    <a:pt x="167195" y="195580"/>
                    <a:pt x="161797" y="173355"/>
                  </a:cubicBezTo>
                  <a:cubicBezTo>
                    <a:pt x="156399" y="151130"/>
                    <a:pt x="151319" y="139382"/>
                    <a:pt x="140842" y="131445"/>
                  </a:cubicBezTo>
                  <a:cubicBezTo>
                    <a:pt x="130365" y="123508"/>
                    <a:pt x="111632" y="131445"/>
                    <a:pt x="98932" y="125730"/>
                  </a:cubicBezTo>
                  <a:cubicBezTo>
                    <a:pt x="86232" y="120015"/>
                    <a:pt x="76707" y="108902"/>
                    <a:pt x="64642" y="97155"/>
                  </a:cubicBezTo>
                  <a:cubicBezTo>
                    <a:pt x="52577" y="85407"/>
                    <a:pt x="36067" y="69532"/>
                    <a:pt x="26542" y="55245"/>
                  </a:cubicBezTo>
                  <a:cubicBezTo>
                    <a:pt x="17017" y="40958"/>
                    <a:pt x="11302" y="20638"/>
                    <a:pt x="7492" y="11430"/>
                  </a:cubicBezTo>
                  <a:cubicBezTo>
                    <a:pt x="3682" y="2222"/>
                    <a:pt x="-4890" y="0"/>
                    <a:pt x="3682" y="0"/>
                  </a:cubicBezTo>
                  <a:cubicBezTo>
                    <a:pt x="12254" y="0"/>
                    <a:pt x="43052" y="9208"/>
                    <a:pt x="58927" y="11430"/>
                  </a:cubicBezTo>
                  <a:cubicBezTo>
                    <a:pt x="74802" y="13652"/>
                    <a:pt x="85914" y="11112"/>
                    <a:pt x="98932" y="13335"/>
                  </a:cubicBezTo>
                  <a:cubicBezTo>
                    <a:pt x="111949" y="15557"/>
                    <a:pt x="126872" y="16193"/>
                    <a:pt x="137032" y="24765"/>
                  </a:cubicBezTo>
                  <a:cubicBezTo>
                    <a:pt x="147192" y="33337"/>
                    <a:pt x="156082" y="50800"/>
                    <a:pt x="159892" y="64770"/>
                  </a:cubicBezTo>
                  <a:cubicBezTo>
                    <a:pt x="163702" y="78740"/>
                    <a:pt x="160209" y="99060"/>
                    <a:pt x="159892" y="108585"/>
                  </a:cubicBezTo>
                  <a:cubicBezTo>
                    <a:pt x="159574" y="118110"/>
                    <a:pt x="164655" y="126365"/>
                    <a:pt x="157987" y="121920"/>
                  </a:cubicBezTo>
                  <a:cubicBezTo>
                    <a:pt x="151319" y="117475"/>
                    <a:pt x="133539" y="95567"/>
                    <a:pt x="119887" y="81915"/>
                  </a:cubicBezTo>
                  <a:cubicBezTo>
                    <a:pt x="106235" y="68263"/>
                    <a:pt x="88772" y="48577"/>
                    <a:pt x="76072" y="40005"/>
                  </a:cubicBezTo>
                  <a:cubicBezTo>
                    <a:pt x="63372" y="31433"/>
                    <a:pt x="34797" y="19367"/>
                    <a:pt x="43687" y="30480"/>
                  </a:cubicBezTo>
                  <a:cubicBezTo>
                    <a:pt x="52577" y="41593"/>
                    <a:pt x="109092" y="87630"/>
                    <a:pt x="129412" y="106680"/>
                  </a:cubicBezTo>
                  <a:cubicBezTo>
                    <a:pt x="149732" y="125730"/>
                    <a:pt x="155764" y="127000"/>
                    <a:pt x="165607" y="144780"/>
                  </a:cubicBezTo>
                  <a:cubicBezTo>
                    <a:pt x="175450" y="162560"/>
                    <a:pt x="184975" y="196850"/>
                    <a:pt x="188467" y="213360"/>
                  </a:cubicBezTo>
                  <a:cubicBezTo>
                    <a:pt x="191960" y="229870"/>
                    <a:pt x="177672" y="271463"/>
                    <a:pt x="173227" y="2647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54000" tIns="54000" rIns="54000" bIns="540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lt1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endParaRPr>
            </a:p>
          </p:txBody>
        </p:sp>
      </p:grp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A39ACF6F-A1C4-44E0-85EB-F1BBF7D461E9}"/>
              </a:ext>
            </a:extLst>
          </p:cNvPr>
          <p:cNvSpPr/>
          <p:nvPr/>
        </p:nvSpPr>
        <p:spPr>
          <a:xfrm>
            <a:off x="8516983" y="6383383"/>
            <a:ext cx="322524" cy="33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pic>
        <p:nvPicPr>
          <p:cNvPr id="67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9E504549-D3E8-47DE-8762-90A2298C3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85357E8D-70ED-4909-8A5F-9D51FDB6D8CE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grpSp>
        <p:nvGrpSpPr>
          <p:cNvPr id="70" name="Google Shape;158;p11">
            <a:extLst>
              <a:ext uri="{FF2B5EF4-FFF2-40B4-BE49-F238E27FC236}">
                <a16:creationId xmlns:a16="http://schemas.microsoft.com/office/drawing/2014/main" xmlns="" id="{2056484F-21EF-44FE-ACAF-498061C38DDE}"/>
              </a:ext>
            </a:extLst>
          </p:cNvPr>
          <p:cNvGrpSpPr/>
          <p:nvPr/>
        </p:nvGrpSpPr>
        <p:grpSpPr>
          <a:xfrm>
            <a:off x="624130" y="1303295"/>
            <a:ext cx="3429698" cy="45719"/>
            <a:chOff x="231775" y="854075"/>
            <a:chExt cx="8467725" cy="25400"/>
          </a:xfrm>
        </p:grpSpPr>
        <p:cxnSp>
          <p:nvCxnSpPr>
            <p:cNvPr id="71" name="Google Shape;159;p11">
              <a:extLst>
                <a:ext uri="{FF2B5EF4-FFF2-40B4-BE49-F238E27FC236}">
                  <a16:creationId xmlns:a16="http://schemas.microsoft.com/office/drawing/2014/main" xmlns="" id="{9FF686BB-F24B-44A0-A118-A33BA5451877}"/>
                </a:ext>
              </a:extLst>
            </p:cNvPr>
            <p:cNvCxnSpPr/>
            <p:nvPr/>
          </p:nvCxnSpPr>
          <p:spPr>
            <a:xfrm>
              <a:off x="231775" y="854075"/>
              <a:ext cx="8467725" cy="0"/>
            </a:xfrm>
            <a:prstGeom prst="straightConnector1">
              <a:avLst/>
            </a:prstGeom>
            <a:noFill/>
            <a:ln w="9525" cap="flat" cmpd="sng">
              <a:solidFill>
                <a:srgbClr val="604744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72" name="Google Shape;160;p11">
              <a:extLst>
                <a:ext uri="{FF2B5EF4-FFF2-40B4-BE49-F238E27FC236}">
                  <a16:creationId xmlns:a16="http://schemas.microsoft.com/office/drawing/2014/main" xmlns="" id="{84728E2F-20D4-400C-B3EC-7E159627AA19}"/>
                </a:ext>
              </a:extLst>
            </p:cNvPr>
            <p:cNvCxnSpPr/>
            <p:nvPr/>
          </p:nvCxnSpPr>
          <p:spPr>
            <a:xfrm>
              <a:off x="331296" y="879475"/>
              <a:ext cx="8368204" cy="0"/>
            </a:xfrm>
            <a:prstGeom prst="straightConnector1">
              <a:avLst/>
            </a:prstGeom>
            <a:noFill/>
            <a:ln w="9525" cap="flat" cmpd="sng">
              <a:solidFill>
                <a:srgbClr val="604744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B7A7B954-5532-4A50-85D2-1CF91755C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1793" y="3004830"/>
            <a:ext cx="540000" cy="540000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C58F8D5C-7AC9-4DFC-A3C6-7D76E3CAC8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64673" y="3951442"/>
            <a:ext cx="540000" cy="540000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xmlns="" id="{EF8E95D8-D8AC-4207-9544-370A7EA6B9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28241" y="1365977"/>
            <a:ext cx="577892" cy="57789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4B8955C6-79AA-46C5-9245-C3748DF3B1D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80182" y="4877484"/>
            <a:ext cx="540000" cy="577435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6862BDA7-8B66-4700-9AA3-2552DA20531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55550" y="5732034"/>
            <a:ext cx="540000" cy="540000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C384183D-B78B-4DBA-8205-01CDB4AF7F0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250096" y="1396521"/>
            <a:ext cx="540000" cy="540000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83F1B123-3F00-4544-B893-7801CFE39A29}"/>
              </a:ext>
            </a:extLst>
          </p:cNvPr>
          <p:cNvSpPr/>
          <p:nvPr/>
        </p:nvSpPr>
        <p:spPr>
          <a:xfrm>
            <a:off x="4199510" y="1370877"/>
            <a:ext cx="479413" cy="356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6B764C3D-747F-4214-B752-1974369D733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4229170" y="3063145"/>
            <a:ext cx="540000" cy="540000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xmlns="" id="{845130F4-BF29-4D87-B167-45A5BEE25AA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 rot="10800000">
            <a:off x="4438954" y="1052095"/>
            <a:ext cx="238848" cy="238848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xmlns="" id="{DAC38C06-D850-4160-9A9C-BF790E9E221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463811" y="1035637"/>
            <a:ext cx="226665" cy="226665"/>
          </a:xfrm>
          <a:prstGeom prst="rect">
            <a:avLst/>
          </a:prstGeom>
        </p:spPr>
      </p:pic>
      <p:pic>
        <p:nvPicPr>
          <p:cNvPr id="84" name="Рисунок 83">
            <a:extLst>
              <a:ext uri="{FF2B5EF4-FFF2-40B4-BE49-F238E27FC236}">
                <a16:creationId xmlns:a16="http://schemas.microsoft.com/office/drawing/2014/main" xmlns="" id="{7E990E8C-D346-48AA-8950-F0211EC6643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4255477" y="4080125"/>
            <a:ext cx="540000" cy="540000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E3AE1FF6-C7F8-4CD8-9E54-0F3FACA6C2B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4332936" y="1373135"/>
            <a:ext cx="374321" cy="374321"/>
          </a:xfrm>
          <a:prstGeom prst="rect">
            <a:avLst/>
          </a:prstGeom>
        </p:spPr>
      </p:pic>
      <p:sp>
        <p:nvSpPr>
          <p:cNvPr id="88" name="Google Shape;398;p16">
            <a:extLst>
              <a:ext uri="{FF2B5EF4-FFF2-40B4-BE49-F238E27FC236}">
                <a16:creationId xmlns:a16="http://schemas.microsoft.com/office/drawing/2014/main" xmlns="" id="{CF7D4142-BA4A-471B-AFE9-DAAE06868080}"/>
              </a:ext>
            </a:extLst>
          </p:cNvPr>
          <p:cNvSpPr txBox="1"/>
          <p:nvPr/>
        </p:nvSpPr>
        <p:spPr>
          <a:xfrm>
            <a:off x="658152" y="590428"/>
            <a:ext cx="8578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sym typeface="Arial"/>
              </a:rPr>
              <a:t>Профиль Нижегородской области</a:t>
            </a:r>
            <a:endParaRPr sz="2000" b="1" i="0" u="none" strike="noStrike" cap="none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sym typeface="Arial"/>
            </a:endParaRPr>
          </a:p>
        </p:txBody>
      </p:sp>
      <p:sp>
        <p:nvSpPr>
          <p:cNvPr id="89" name="Google Shape;97;g7debff6b1e_1_14">
            <a:extLst>
              <a:ext uri="{FF2B5EF4-FFF2-40B4-BE49-F238E27FC236}">
                <a16:creationId xmlns:a16="http://schemas.microsoft.com/office/drawing/2014/main" xmlns="" id="{F1496A8E-F11B-4DD8-9D42-D46E302131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1106" y="375853"/>
            <a:ext cx="85788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/>
            <a:r>
              <a:rPr lang="ru-RU" sz="14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 Анализ состояния муниципального образования </a:t>
            </a:r>
            <a:endParaRPr sz="1400" dirty="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6"/>
          <p:cNvSpPr/>
          <p:nvPr/>
        </p:nvSpPr>
        <p:spPr>
          <a:xfrm>
            <a:off x="130057" y="2730202"/>
            <a:ext cx="8715580" cy="3389686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6"/>
          <p:cNvSpPr txBox="1">
            <a:spLocks noGrp="1"/>
          </p:cNvSpPr>
          <p:nvPr>
            <p:ph type="title"/>
          </p:nvPr>
        </p:nvSpPr>
        <p:spPr>
          <a:xfrm>
            <a:off x="528668" y="617330"/>
            <a:ext cx="8578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</a:rPr>
              <a:t>Дерево целей Стратегии Нижегородской области</a:t>
            </a:r>
            <a:endParaRPr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42" name="Google Shape;1042;p6"/>
          <p:cNvSpPr/>
          <p:nvPr/>
        </p:nvSpPr>
        <p:spPr>
          <a:xfrm>
            <a:off x="3091559" y="1518210"/>
            <a:ext cx="2916000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Видение Нижегородской области 2035</a:t>
            </a:r>
            <a:endParaRPr dirty="0"/>
          </a:p>
        </p:txBody>
      </p:sp>
      <p:sp>
        <p:nvSpPr>
          <p:cNvPr id="1043" name="Google Shape;1043;p6"/>
          <p:cNvSpPr/>
          <p:nvPr/>
        </p:nvSpPr>
        <p:spPr>
          <a:xfrm>
            <a:off x="565326" y="2164498"/>
            <a:ext cx="2485343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Стратегическая цель по </a:t>
            </a:r>
            <a:r>
              <a:rPr lang="ru-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Человеческому капиталу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6"/>
          <p:cNvSpPr/>
          <p:nvPr/>
        </p:nvSpPr>
        <p:spPr>
          <a:xfrm>
            <a:off x="6068114" y="2164498"/>
            <a:ext cx="2485343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Стратегическая цель по </a:t>
            </a:r>
            <a:r>
              <a:rPr lang="ru-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Пространственному развитию и природным ресурсам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6"/>
          <p:cNvSpPr/>
          <p:nvPr/>
        </p:nvSpPr>
        <p:spPr>
          <a:xfrm>
            <a:off x="3283102" y="2164498"/>
            <a:ext cx="2518960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Стратегическая цель по </a:t>
            </a:r>
            <a:r>
              <a:rPr lang="ru-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Экономическому развитию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6"/>
          <p:cNvSpPr/>
          <p:nvPr/>
        </p:nvSpPr>
        <p:spPr>
          <a:xfrm>
            <a:off x="3316720" y="3304507"/>
            <a:ext cx="2485343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Промышленность</a:t>
            </a:r>
            <a:endParaRPr dirty="0"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Наука и инновации</a:t>
            </a:r>
            <a:endParaRPr dirty="0"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ИТ и цифровая экономика</a:t>
            </a:r>
            <a:endParaRPr dirty="0"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АПК</a:t>
            </a:r>
            <a:endParaRPr dirty="0"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Лесохозяйственный и лесопромышленный комплексы</a:t>
            </a:r>
            <a:endParaRPr dirty="0"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Туризм</a:t>
            </a:r>
            <a:endParaRPr dirty="0"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НХП</a:t>
            </a:r>
            <a:endParaRPr dirty="0"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Экспорт</a:t>
            </a:r>
            <a:endParaRPr dirty="0"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ОКН</a:t>
            </a:r>
            <a:endParaRPr dirty="0"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Организация труда</a:t>
            </a:r>
            <a:endParaRPr dirty="0"/>
          </a:p>
        </p:txBody>
      </p:sp>
      <p:sp>
        <p:nvSpPr>
          <p:cNvPr id="1047" name="Google Shape;1047;p6"/>
          <p:cNvSpPr/>
          <p:nvPr/>
        </p:nvSpPr>
        <p:spPr>
          <a:xfrm>
            <a:off x="565325" y="3304507"/>
            <a:ext cx="2628850" cy="1523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Образование</a:t>
            </a:r>
            <a:endParaRPr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Здоровье и здравоохранение</a:t>
            </a:r>
            <a:endParaRPr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Спорт и физ. культура</a:t>
            </a:r>
            <a:endParaRPr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Культура и искусство</a:t>
            </a:r>
            <a:endParaRPr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Социальная политика</a:t>
            </a:r>
            <a:endParaRPr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Демография</a:t>
            </a:r>
            <a:endParaRPr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Жилье и ЖКХ</a:t>
            </a:r>
            <a:endParaRPr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Безопасность жизнедеятельности населения</a:t>
            </a:r>
            <a:endParaRPr/>
          </a:p>
        </p:txBody>
      </p:sp>
      <p:sp>
        <p:nvSpPr>
          <p:cNvPr id="1048" name="Google Shape;1048;p6"/>
          <p:cNvSpPr/>
          <p:nvPr/>
        </p:nvSpPr>
        <p:spPr>
          <a:xfrm>
            <a:off x="6148836" y="3313635"/>
            <a:ext cx="235002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Пространственное развитие</a:t>
            </a:r>
            <a:endParaRPr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Экология и природные ресурсы</a:t>
            </a:r>
            <a:endParaRPr/>
          </a:p>
        </p:txBody>
      </p:sp>
      <p:sp>
        <p:nvSpPr>
          <p:cNvPr id="1049" name="Google Shape;1049;p6"/>
          <p:cNvSpPr/>
          <p:nvPr/>
        </p:nvSpPr>
        <p:spPr>
          <a:xfrm>
            <a:off x="3283102" y="2809600"/>
            <a:ext cx="2518960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5975" tIns="35975" rIns="35975" bIns="35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Региональная экономика</a:t>
            </a:r>
            <a:endParaRPr sz="11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6"/>
          <p:cNvSpPr/>
          <p:nvPr/>
        </p:nvSpPr>
        <p:spPr>
          <a:xfrm>
            <a:off x="565326" y="2809600"/>
            <a:ext cx="2485343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5975" tIns="35975" rIns="35975" bIns="35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Человеческий капитал</a:t>
            </a:r>
            <a:endParaRPr/>
          </a:p>
        </p:txBody>
      </p:sp>
      <p:cxnSp>
        <p:nvCxnSpPr>
          <p:cNvPr id="1051" name="Google Shape;1051;p6"/>
          <p:cNvCxnSpPr>
            <a:stCxn id="1050" idx="0"/>
            <a:endCxn id="1043" idx="2"/>
          </p:cNvCxnSpPr>
          <p:nvPr/>
        </p:nvCxnSpPr>
        <p:spPr>
          <a:xfrm rot="10800000">
            <a:off x="1807997" y="2632600"/>
            <a:ext cx="0" cy="177000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52" name="Google Shape;1052;p6"/>
          <p:cNvSpPr/>
          <p:nvPr/>
        </p:nvSpPr>
        <p:spPr>
          <a:xfrm>
            <a:off x="6068114" y="2809600"/>
            <a:ext cx="2485343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5975" tIns="35975" rIns="35975" bIns="35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Территориальное развитие, природные ресурсы и экология</a:t>
            </a:r>
            <a:endParaRPr sz="11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53" name="Google Shape;1053;p6"/>
          <p:cNvCxnSpPr>
            <a:stCxn id="1049" idx="0"/>
            <a:endCxn id="1045" idx="2"/>
          </p:cNvCxnSpPr>
          <p:nvPr/>
        </p:nvCxnSpPr>
        <p:spPr>
          <a:xfrm rot="10800000">
            <a:off x="4542582" y="2632600"/>
            <a:ext cx="0" cy="177000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54" name="Google Shape;1054;p6"/>
          <p:cNvSpPr/>
          <p:nvPr/>
        </p:nvSpPr>
        <p:spPr>
          <a:xfrm rot="-5400000">
            <a:off x="-718841" y="3479100"/>
            <a:ext cx="2064142" cy="430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Стратегические цели и задачи по направлениям</a:t>
            </a:r>
            <a:endParaRPr/>
          </a:p>
        </p:txBody>
      </p:sp>
      <p:cxnSp>
        <p:nvCxnSpPr>
          <p:cNvPr id="1055" name="Google Shape;1055;p6"/>
          <p:cNvCxnSpPr>
            <a:stCxn id="1043" idx="0"/>
            <a:endCxn id="1042" idx="2"/>
          </p:cNvCxnSpPr>
          <p:nvPr/>
        </p:nvCxnSpPr>
        <p:spPr>
          <a:xfrm rot="-5400000">
            <a:off x="3089747" y="704548"/>
            <a:ext cx="178200" cy="2741700"/>
          </a:xfrm>
          <a:prstGeom prst="bentConnector3">
            <a:avLst>
              <a:gd name="adj1" fmla="val 50024"/>
            </a:avLst>
          </a:prstGeom>
          <a:noFill/>
          <a:ln w="127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56" name="Google Shape;1056;p6"/>
          <p:cNvCxnSpPr>
            <a:stCxn id="1045" idx="0"/>
            <a:endCxn id="1042" idx="2"/>
          </p:cNvCxnSpPr>
          <p:nvPr/>
        </p:nvCxnSpPr>
        <p:spPr>
          <a:xfrm rot="-5400000">
            <a:off x="4456932" y="2071948"/>
            <a:ext cx="178200" cy="6900"/>
          </a:xfrm>
          <a:prstGeom prst="bentConnector3">
            <a:avLst>
              <a:gd name="adj1" fmla="val 50024"/>
            </a:avLst>
          </a:prstGeom>
          <a:noFill/>
          <a:ln w="127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57" name="Google Shape;1057;p6"/>
          <p:cNvCxnSpPr/>
          <p:nvPr/>
        </p:nvCxnSpPr>
        <p:spPr>
          <a:xfrm rot="5400000" flipH="1">
            <a:off x="5820616" y="694710"/>
            <a:ext cx="178200" cy="2761200"/>
          </a:xfrm>
          <a:prstGeom prst="bentConnector3">
            <a:avLst>
              <a:gd name="adj1" fmla="val 50025"/>
            </a:avLst>
          </a:prstGeom>
          <a:noFill/>
          <a:ln w="127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58" name="Google Shape;1058;p6"/>
          <p:cNvSpPr/>
          <p:nvPr/>
        </p:nvSpPr>
        <p:spPr>
          <a:xfrm>
            <a:off x="281776" y="5221766"/>
            <a:ext cx="8496000" cy="164016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35975" tIns="45700" rIns="3597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Институциональная среда</a:t>
            </a:r>
            <a:endParaRPr dirty="0"/>
          </a:p>
        </p:txBody>
      </p:sp>
      <p:sp>
        <p:nvSpPr>
          <p:cNvPr id="1059" name="Google Shape;1059;p6"/>
          <p:cNvSpPr/>
          <p:nvPr/>
        </p:nvSpPr>
        <p:spPr>
          <a:xfrm>
            <a:off x="6068114" y="3830238"/>
            <a:ext cx="2485343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5975" tIns="35975" rIns="35975" bIns="35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Современная инфраструктура</a:t>
            </a:r>
            <a:endParaRPr/>
          </a:p>
        </p:txBody>
      </p:sp>
      <p:cxnSp>
        <p:nvCxnSpPr>
          <p:cNvPr id="1060" name="Google Shape;1060;p6"/>
          <p:cNvCxnSpPr>
            <a:stCxn id="1059" idx="3"/>
            <a:endCxn id="1044" idx="2"/>
          </p:cNvCxnSpPr>
          <p:nvPr/>
        </p:nvCxnSpPr>
        <p:spPr>
          <a:xfrm rot="10800000">
            <a:off x="7310857" y="2632638"/>
            <a:ext cx="1242600" cy="1431600"/>
          </a:xfrm>
          <a:prstGeom prst="bentConnector4">
            <a:avLst>
              <a:gd name="adj1" fmla="val -18397"/>
              <a:gd name="adj2" fmla="val 93418"/>
            </a:avLst>
          </a:prstGeom>
          <a:noFill/>
          <a:ln w="127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61" name="Google Shape;1061;p6"/>
          <p:cNvCxnSpPr>
            <a:stCxn id="1052" idx="0"/>
            <a:endCxn id="1044" idx="2"/>
          </p:cNvCxnSpPr>
          <p:nvPr/>
        </p:nvCxnSpPr>
        <p:spPr>
          <a:xfrm rot="10800000">
            <a:off x="7310786" y="2632600"/>
            <a:ext cx="0" cy="177000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62" name="Google Shape;1062;p6"/>
          <p:cNvCxnSpPr>
            <a:stCxn id="1052" idx="3"/>
            <a:endCxn id="1044" idx="2"/>
          </p:cNvCxnSpPr>
          <p:nvPr/>
        </p:nvCxnSpPr>
        <p:spPr>
          <a:xfrm rot="10800000">
            <a:off x="7310857" y="2632600"/>
            <a:ext cx="1242600" cy="411000"/>
          </a:xfrm>
          <a:prstGeom prst="bentConnector4">
            <a:avLst>
              <a:gd name="adj1" fmla="val -18397"/>
              <a:gd name="adj2" fmla="val 78479"/>
            </a:avLst>
          </a:prstGeom>
          <a:noFill/>
          <a:ln w="127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63" name="Google Shape;1063;p6"/>
          <p:cNvSpPr/>
          <p:nvPr/>
        </p:nvSpPr>
        <p:spPr>
          <a:xfrm>
            <a:off x="3316720" y="5440993"/>
            <a:ext cx="235002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Инвестиционная среда</a:t>
            </a:r>
            <a:endParaRPr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Предпринимательство</a:t>
            </a:r>
            <a:endParaRPr/>
          </a:p>
        </p:txBody>
      </p:sp>
      <p:sp>
        <p:nvSpPr>
          <p:cNvPr id="1064" name="Google Shape;1064;p6"/>
          <p:cNvSpPr/>
          <p:nvPr/>
        </p:nvSpPr>
        <p:spPr>
          <a:xfrm>
            <a:off x="528668" y="5421293"/>
            <a:ext cx="2873939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Гражданское общество</a:t>
            </a:r>
            <a:endParaRPr/>
          </a:p>
        </p:txBody>
      </p:sp>
      <p:sp>
        <p:nvSpPr>
          <p:cNvPr id="1065" name="Google Shape;1065;p6"/>
          <p:cNvSpPr/>
          <p:nvPr/>
        </p:nvSpPr>
        <p:spPr>
          <a:xfrm>
            <a:off x="6156762" y="4328192"/>
            <a:ext cx="2350027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Транспорт и логистика</a:t>
            </a:r>
            <a:endParaRPr/>
          </a:p>
          <a:p>
            <a:pPr marL="180949" marR="0" lvl="0" indent="-18094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▪"/>
            </a:pPr>
            <a:r>
              <a:rPr lang="ru-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Инфраструктура</a:t>
            </a:r>
            <a:endParaRPr/>
          </a:p>
          <a:p>
            <a:pPr marL="180949" marR="0" lvl="0" indent="-1110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2CBCE906-A109-4002-BBCD-84858842A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1344B3A-EBB1-49B9-AA70-F11E55897087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31" name="Google Shape;97;g7debff6b1e_1_14">
            <a:extLst>
              <a:ext uri="{FF2B5EF4-FFF2-40B4-BE49-F238E27FC236}">
                <a16:creationId xmlns:a16="http://schemas.microsoft.com/office/drawing/2014/main" xmlns="" id="{6BC8A553-424D-4543-B365-BE6E79570835}"/>
              </a:ext>
            </a:extLst>
          </p:cNvPr>
          <p:cNvSpPr txBox="1">
            <a:spLocks/>
          </p:cNvSpPr>
          <p:nvPr/>
        </p:nvSpPr>
        <p:spPr>
          <a:xfrm>
            <a:off x="661700" y="384935"/>
            <a:ext cx="7428563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/>
            <a:r>
              <a:rPr lang="ru-RU" sz="14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 Анализ состояния муниципального образования </a:t>
            </a:r>
            <a:endParaRPr lang="ru-RU" sz="1400" dirty="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g7debff6b1e_2_2"/>
          <p:cNvSpPr txBox="1">
            <a:spLocks noGrp="1"/>
          </p:cNvSpPr>
          <p:nvPr>
            <p:ph type="title"/>
          </p:nvPr>
        </p:nvSpPr>
        <p:spPr>
          <a:xfrm>
            <a:off x="191319" y="578765"/>
            <a:ext cx="8578800" cy="4265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Ключевые показатели стратегии </a:t>
            </a:r>
            <a:b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</a:b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социально-экономического развития Нижегородской области </a:t>
            </a:r>
            <a:r>
              <a:rPr lang="en-US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(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1/2)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 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graphicFrame>
        <p:nvGraphicFramePr>
          <p:cNvPr id="1072" name="Google Shape;1072;g7debff6b1e_2_2"/>
          <p:cNvGraphicFramePr/>
          <p:nvPr>
            <p:extLst>
              <p:ext uri="{D42A27DB-BD31-4B8C-83A1-F6EECF244321}">
                <p14:modId xmlns:p14="http://schemas.microsoft.com/office/powerpoint/2010/main" val="508119699"/>
              </p:ext>
            </p:extLst>
          </p:nvPr>
        </p:nvGraphicFramePr>
        <p:xfrm>
          <a:off x="596250" y="1047225"/>
          <a:ext cx="8010000" cy="4964147"/>
        </p:xfrm>
        <a:graphic>
          <a:graphicData uri="http://schemas.openxmlformats.org/drawingml/2006/table">
            <a:tbl>
              <a:tblPr>
                <a:noFill/>
                <a:tableStyleId>{13CC88B6-1E35-40E9-8E1E-B70D2F95FB9E}</a:tableStyleId>
              </a:tblPr>
              <a:tblGrid>
                <a:gridCol w="63490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09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21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Наименование показателя</a:t>
                      </a:r>
                      <a:endParaRPr sz="1200" b="1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Значение</a:t>
                      </a:r>
                      <a:endParaRPr sz="1200" b="1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Факт (2017 год)/ план </a:t>
                      </a:r>
                      <a:r>
                        <a:rPr lang="ru-RU" sz="1200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(2035 </a:t>
                      </a:r>
                      <a:r>
                        <a:rPr lang="ru-RU" sz="1200" dirty="0" smtClean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год)</a:t>
                      </a:r>
                      <a:endParaRPr sz="1200" b="1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49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Развитие человека:</a:t>
                      </a:r>
                      <a:endParaRPr sz="1200" b="1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51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Интегральный рейтинговый балл в рейтинге регионов по качеству жизни, баллы</a:t>
                      </a:r>
                      <a:endParaRPr sz="1200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56/56</a:t>
                      </a:r>
                      <a:endParaRPr sz="1200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66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Суммарный коэффициент рождаемости, число детей на 1 женщину</a:t>
                      </a:r>
                      <a:endParaRPr sz="1200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  1,502/1,709</a:t>
                      </a:r>
                      <a:endParaRPr sz="120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3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Ожидаемая продолжительность жизни при рождении, лет</a:t>
                      </a:r>
                      <a:endParaRPr sz="1200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71,9/73 </a:t>
                      </a:r>
                      <a:endParaRPr sz="120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51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Доля населения, занимающегося физической культурой и спортом, %</a:t>
                      </a:r>
                      <a:endParaRPr sz="1200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35,6/40 </a:t>
                      </a:r>
                      <a:endParaRPr sz="120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7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Медианный доход, тыс. руб. в мес.</a:t>
                      </a:r>
                      <a:endParaRPr sz="1200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23,4/31 </a:t>
                      </a:r>
                      <a:endParaRPr sz="120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7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Коэффициент доступности жилья, лет, на покупку квартиры в 54 кв. м</a:t>
                      </a:r>
                      <a:endParaRPr sz="1200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2,9/2,5 </a:t>
                      </a:r>
                      <a:endParaRPr sz="120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03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Доля населения с доходами ниже прожиточного минимума, %</a:t>
                      </a:r>
                      <a:endParaRPr sz="1200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 9,9/5,2</a:t>
                      </a:r>
                      <a:endParaRPr sz="120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51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Экономическое развитие:</a:t>
                      </a:r>
                      <a:endParaRPr sz="1200" b="1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 </a:t>
                      </a:r>
                      <a:endParaRPr sz="120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449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ВРП на душу населения, тыс. руб. (в ценах 2016 года)</a:t>
                      </a:r>
                      <a:endParaRPr sz="1200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Fira Sans" panose="020B0603050000020004" pitchFamily="34" charset="0"/>
                          <a:ea typeface="Fira Sans" panose="020B0603050000020004" pitchFamily="34" charset="0"/>
                          <a:cs typeface="Times New Roman"/>
                          <a:sym typeface="Times New Roman"/>
                        </a:rPr>
                        <a:t>376/533 </a:t>
                      </a:r>
                      <a:endParaRPr sz="1200" dirty="0">
                        <a:latin typeface="Fira Sans" panose="020B0603050000020004" pitchFamily="34" charset="0"/>
                        <a:ea typeface="Fira Sans" panose="020B0603050000020004" pitchFamily="34" charset="0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pic>
        <p:nvPicPr>
          <p:cNvPr id="4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E91F9FA2-475F-4187-B1A2-A610A1BBA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BCF492D-5401-469F-BAC1-61CFA2ED07B9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7" name="Google Shape;97;g7debff6b1e_1_14">
            <a:extLst>
              <a:ext uri="{FF2B5EF4-FFF2-40B4-BE49-F238E27FC236}">
                <a16:creationId xmlns:a16="http://schemas.microsoft.com/office/drawing/2014/main" xmlns="" id="{00AD4CA5-04E3-4A14-B7B2-51D4B93650BB}"/>
              </a:ext>
            </a:extLst>
          </p:cNvPr>
          <p:cNvSpPr txBox="1">
            <a:spLocks/>
          </p:cNvSpPr>
          <p:nvPr/>
        </p:nvSpPr>
        <p:spPr>
          <a:xfrm>
            <a:off x="661700" y="384935"/>
            <a:ext cx="7428563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/>
            <a:r>
              <a:rPr lang="ru-RU" sz="14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 Анализ состояния муниципального образования </a:t>
            </a:r>
            <a:endParaRPr lang="ru-RU" sz="1400" dirty="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8" name="Google Shape;1078;g7debff6b1e_3_3"/>
          <p:cNvGraphicFramePr/>
          <p:nvPr>
            <p:extLst>
              <p:ext uri="{D42A27DB-BD31-4B8C-83A1-F6EECF244321}">
                <p14:modId xmlns:p14="http://schemas.microsoft.com/office/powerpoint/2010/main" val="3254222594"/>
              </p:ext>
            </p:extLst>
          </p:nvPr>
        </p:nvGraphicFramePr>
        <p:xfrm>
          <a:off x="499513" y="1206338"/>
          <a:ext cx="8096975" cy="4705495"/>
        </p:xfrm>
        <a:graphic>
          <a:graphicData uri="http://schemas.openxmlformats.org/drawingml/2006/table">
            <a:tbl>
              <a:tblPr>
                <a:noFill/>
                <a:tableStyleId>{13CC88B6-1E35-40E9-8E1E-B70D2F95FB9E}</a:tableStyleId>
              </a:tblPr>
              <a:tblGrid>
                <a:gridCol w="7082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42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7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Производительность труда, тыс. руб. на чел. (в ценах 2016 года)</a:t>
                      </a:r>
                      <a:endParaRPr sz="12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734/1056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7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Объем налоговых и неналоговых поступлений в консолидированный бюджет, млрд руб.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151/194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7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высокотехнологичных и наукоемких отраслей в ВРП, %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31,3/33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88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МСП в ВРП, %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24/25</a:t>
                      </a:r>
                      <a:endParaRPr sz="12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99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Инвестиции в основной капитал, млрд руб. по полному кругу (в ценах 2016 года)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235/309</a:t>
                      </a:r>
                      <a:endParaRPr sz="12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04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Пространственное развитие и природные ресурсы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63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Уровень дифференциации населения по уровню налоговых и неналоговых доходов бюджета в расчете на одного жителя, раз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8,4/7,6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8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Уровень дифференциации населения по объему инвестиций в основной капитал в расчете на одного жителя (за исключением бюджетной сферы), раз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21/18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56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использованных и обезвреженных отходов, %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32,5/40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5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Грузооборот автомобильного транспорта отраслей экономики, млн т-км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4405/5138</a:t>
                      </a:r>
                      <a:endParaRPr sz="12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898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Парниковая интенсивность ВРП, кг СО2 на ВРП в млн руб. (в ценах 2016 года)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213/155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pic>
        <p:nvPicPr>
          <p:cNvPr id="4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DA663069-B0C3-4DD5-92DB-F15D069E5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3362110-1885-47A2-817D-BEB96BD7118E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9" name="Google Shape;1071;g7debff6b1e_2_2">
            <a:extLst>
              <a:ext uri="{FF2B5EF4-FFF2-40B4-BE49-F238E27FC236}">
                <a16:creationId xmlns:a16="http://schemas.microsoft.com/office/drawing/2014/main" xmlns="" id="{777BE8E2-8087-462F-B90C-9FCDAA9AEC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1319" y="583850"/>
            <a:ext cx="8578800" cy="5731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Ключевые показатели стратегии </a:t>
            </a:r>
            <a:b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</a:b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социально-экономического развития Нижегородской области</a:t>
            </a:r>
            <a:r>
              <a:rPr lang="en-US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 (2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/2) 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 </a:t>
            </a:r>
            <a:endParaRPr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10" name="Google Shape;97;g7debff6b1e_1_14">
            <a:extLst>
              <a:ext uri="{FF2B5EF4-FFF2-40B4-BE49-F238E27FC236}">
                <a16:creationId xmlns:a16="http://schemas.microsoft.com/office/drawing/2014/main" xmlns="" id="{D614EF49-37AD-4B1D-A4BA-C470FDC3EBB7}"/>
              </a:ext>
            </a:extLst>
          </p:cNvPr>
          <p:cNvSpPr txBox="1">
            <a:spLocks/>
          </p:cNvSpPr>
          <p:nvPr/>
        </p:nvSpPr>
        <p:spPr>
          <a:xfrm>
            <a:off x="661700" y="384935"/>
            <a:ext cx="85788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/>
            <a:r>
              <a:rPr lang="ru-RU" sz="14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 Анализ состояния муниципального образования </a:t>
            </a:r>
            <a:endParaRPr lang="ru-RU" sz="1400" dirty="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debff6b1e_1_14"/>
          <p:cNvSpPr txBox="1">
            <a:spLocks noGrp="1"/>
          </p:cNvSpPr>
          <p:nvPr>
            <p:ph type="title"/>
          </p:nvPr>
        </p:nvSpPr>
        <p:spPr>
          <a:xfrm>
            <a:off x="661700" y="384935"/>
            <a:ext cx="85788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/>
            <a:r>
              <a:rPr lang="ru-RU" sz="14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 Анализ состояния муниципального образования </a:t>
            </a:r>
            <a:endParaRPr sz="1400" dirty="0">
              <a:solidFill>
                <a:schemeClr val="dk1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</a:endParaRPr>
          </a:p>
        </p:txBody>
      </p:sp>
      <p:sp>
        <p:nvSpPr>
          <p:cNvPr id="98" name="Google Shape;98;g7debff6b1e_1_14"/>
          <p:cNvSpPr txBox="1">
            <a:spLocks noGrp="1"/>
          </p:cNvSpPr>
          <p:nvPr>
            <p:ph type="body" idx="1"/>
          </p:nvPr>
        </p:nvSpPr>
        <p:spPr>
          <a:xfrm>
            <a:off x="438230" y="1077039"/>
            <a:ext cx="7638000" cy="51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39700" lvl="0" indent="0"/>
            <a:r>
              <a:rPr lang="en-US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1. 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Развитие Человека</a:t>
            </a:r>
            <a:r>
              <a:rPr lang="ru-RU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:</a:t>
            </a:r>
            <a:endParaRPr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Образование</a:t>
            </a:r>
            <a:r>
              <a:rPr lang="ru-RU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;</a:t>
            </a:r>
            <a:endParaRPr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Здоровье и здравоохранение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Физическая культура и спорт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Демография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Социальная политика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Культура и искусство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Жилищно-коммунальный комплекс и комфортная среда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Безопасность жизнедеятельности населения</a:t>
            </a:r>
            <a:r>
              <a:rPr lang="ru-RU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.</a:t>
            </a:r>
            <a:endParaRPr lang="en-US"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9144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endParaRPr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139700" lvl="0" indent="0"/>
            <a:r>
              <a:rPr lang="en-US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2. 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Экономическое развитие</a:t>
            </a:r>
            <a:r>
              <a:rPr lang="ru-RU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:</a:t>
            </a:r>
            <a:endParaRPr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Промышленность</a:t>
            </a:r>
            <a:r>
              <a:rPr lang="ru-RU" sz="1400" dirty="0">
                <a:solidFill>
                  <a:srgbClr val="604744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;</a:t>
            </a:r>
            <a:endParaRPr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Наука и инновации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ИТ и цифровая экономика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Агропромышленный комплекс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Лесохозяйственный и лесопромышленный 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596900" lvl="0" indent="0"/>
            <a:r>
              <a:rPr lang="en-US" sz="1400" dirty="0">
                <a:latin typeface="Fira Sans" panose="020B0603050000020004" pitchFamily="34" charset="0"/>
                <a:ea typeface="Fira Sans" panose="020B0603050000020004" pitchFamily="34" charset="0"/>
              </a:rPr>
              <a:t>	</a:t>
            </a: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комплексы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 smtClean="0">
                <a:latin typeface="Fira Sans" panose="020B0603050000020004" pitchFamily="34" charset="0"/>
                <a:ea typeface="Fira Sans" panose="020B0603050000020004" pitchFamily="34" charset="0"/>
              </a:rPr>
              <a:t>Туризм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Народные художественные промыслы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Объекты культурного наследия</a:t>
            </a:r>
            <a:endParaRPr lang="en-US" sz="1400" dirty="0">
              <a:latin typeface="Fira Sans" panose="020B0603050000020004" pitchFamily="34" charset="0"/>
              <a:ea typeface="Fira Sans" panose="020B0603050000020004" pitchFamily="34" charset="0"/>
            </a:endParaRPr>
          </a:p>
          <a:p>
            <a:pPr marL="914400" lvl="0" indent="-317500">
              <a:buFont typeface="Times New Roman"/>
              <a:buChar char="●"/>
            </a:pPr>
            <a:r>
              <a:rPr lang="ru-RU" sz="1400" dirty="0">
                <a:latin typeface="Fira Sans" panose="020B0603050000020004" pitchFamily="34" charset="0"/>
                <a:ea typeface="Fira Sans" panose="020B0603050000020004" pitchFamily="34" charset="0"/>
              </a:rPr>
              <a:t>Организация труда</a:t>
            </a:r>
            <a:endParaRPr sz="140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9144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endParaRPr lang="en-US" sz="115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  <a:p>
            <a:pPr marL="9144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endParaRPr sz="1150" dirty="0">
              <a:solidFill>
                <a:srgbClr val="604744"/>
              </a:solidFill>
              <a:latin typeface="Fira Sans" panose="020B0603050000020004" pitchFamily="34" charset="0"/>
              <a:ea typeface="Fira Sans" panose="020B0603050000020004" pitchFamily="34" charset="0"/>
              <a:cs typeface="Times New Roman"/>
              <a:sym typeface="Times New Roman"/>
            </a:endParaRPr>
          </a:p>
        </p:txBody>
      </p:sp>
      <p:sp>
        <p:nvSpPr>
          <p:cNvPr id="99" name="Google Shape;99;g7debff6b1e_1_14"/>
          <p:cNvSpPr txBox="1">
            <a:spLocks noGrp="1"/>
          </p:cNvSpPr>
          <p:nvPr>
            <p:ph type="title"/>
          </p:nvPr>
        </p:nvSpPr>
        <p:spPr>
          <a:xfrm>
            <a:off x="592782" y="687597"/>
            <a:ext cx="7481712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r"/>
            <a:r>
              <a:rPr lang="ru-RU" sz="12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Комплексный анализ социально-экономического положения и потенциала муниципального района</a:t>
            </a:r>
            <a:r>
              <a:rPr lang="en-US" sz="12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/>
            </a:r>
            <a:br>
              <a:rPr lang="en-US" sz="1200" dirty="0">
                <a:solidFill>
                  <a:schemeClr val="dk1"/>
                </a:solidFill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</a:br>
            <a:r>
              <a:rPr lang="en-US" sz="12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(</a:t>
            </a:r>
            <a:r>
              <a:rPr lang="ru-RU" sz="1200" dirty="0">
                <a:latin typeface="Fira Sans" panose="020B0603050000020004" pitchFamily="34" charset="0"/>
                <a:ea typeface="Fira Sans" panose="020B0603050000020004" pitchFamily="34" charset="0"/>
                <a:cs typeface="Times New Roman"/>
                <a:sym typeface="Times New Roman"/>
              </a:rPr>
              <a:t>1/2)</a:t>
            </a:r>
            <a:endParaRPr sz="1200" dirty="0">
              <a:latin typeface="Fira Sans" panose="020B0603050000020004" pitchFamily="34" charset="0"/>
              <a:ea typeface="Fira Sans" panose="020B06030500000200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8A67B98-6C14-4BCA-8FA6-9BE487D28CFB}"/>
              </a:ext>
            </a:extLst>
          </p:cNvPr>
          <p:cNvSpPr/>
          <p:nvPr/>
        </p:nvSpPr>
        <p:spPr>
          <a:xfrm>
            <a:off x="8516983" y="6383383"/>
            <a:ext cx="322524" cy="33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6" descr="C:\Users\bogus\Desktop\Подарок новорожденному\GERB.png">
            <a:extLst>
              <a:ext uri="{FF2B5EF4-FFF2-40B4-BE49-F238E27FC236}">
                <a16:creationId xmlns:a16="http://schemas.microsoft.com/office/drawing/2014/main" xmlns="" id="{B8CED8D5-496A-4323-A600-D2358EDDA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263" y="42771"/>
            <a:ext cx="836546" cy="8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3E253B9-24F4-496B-87FF-E59BF204CA7E}"/>
              </a:ext>
            </a:extLst>
          </p:cNvPr>
          <p:cNvSpPr/>
          <p:nvPr/>
        </p:nvSpPr>
        <p:spPr>
          <a:xfrm>
            <a:off x="294489" y="381957"/>
            <a:ext cx="143741" cy="518964"/>
          </a:xfrm>
          <a:prstGeom prst="rect">
            <a:avLst/>
          </a:prstGeom>
          <a:solidFill>
            <a:srgbClr val="60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2E9A94C3-3686-416E-A81F-33C0052265F7}"/>
              </a:ext>
            </a:extLst>
          </p:cNvPr>
          <p:cNvGrpSpPr/>
          <p:nvPr/>
        </p:nvGrpSpPr>
        <p:grpSpPr>
          <a:xfrm>
            <a:off x="5582330" y="1428398"/>
            <a:ext cx="3395229" cy="4121345"/>
            <a:chOff x="2846690" y="114849"/>
            <a:chExt cx="5856794" cy="6475290"/>
          </a:xfrm>
          <a:solidFill>
            <a:schemeClr val="bg1">
              <a:lumMod val="85000"/>
            </a:schemeClr>
          </a:solidFill>
        </p:grpSpPr>
        <p:sp>
          <p:nvSpPr>
            <p:cNvPr id="17" name="Freeform 1119">
              <a:extLst>
                <a:ext uri="{FF2B5EF4-FFF2-40B4-BE49-F238E27FC236}">
                  <a16:creationId xmlns:a16="http://schemas.microsoft.com/office/drawing/2014/main" xmlns="" id="{736BA925-9BE1-4EEC-8EB5-215598933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6089" y="5303693"/>
              <a:ext cx="616877" cy="695840"/>
            </a:xfrm>
            <a:custGeom>
              <a:avLst/>
              <a:gdLst>
                <a:gd name="T0" fmla="*/ 2147483646 w 60"/>
                <a:gd name="T1" fmla="*/ 2147483646 h 68"/>
                <a:gd name="T2" fmla="*/ 2147483646 w 60"/>
                <a:gd name="T3" fmla="*/ 2147483646 h 68"/>
                <a:gd name="T4" fmla="*/ 2147483646 w 60"/>
                <a:gd name="T5" fmla="*/ 2147483646 h 68"/>
                <a:gd name="T6" fmla="*/ 2147483646 w 60"/>
                <a:gd name="T7" fmla="*/ 2147483646 h 68"/>
                <a:gd name="T8" fmla="*/ 2147483646 w 60"/>
                <a:gd name="T9" fmla="*/ 2147483646 h 68"/>
                <a:gd name="T10" fmla="*/ 2147483646 w 60"/>
                <a:gd name="T11" fmla="*/ 2147483646 h 68"/>
                <a:gd name="T12" fmla="*/ 2147483646 w 60"/>
                <a:gd name="T13" fmla="*/ 2147483646 h 68"/>
                <a:gd name="T14" fmla="*/ 2147483646 w 60"/>
                <a:gd name="T15" fmla="*/ 2147483646 h 68"/>
                <a:gd name="T16" fmla="*/ 2147483646 w 60"/>
                <a:gd name="T17" fmla="*/ 2147483646 h 68"/>
                <a:gd name="T18" fmla="*/ 2147483646 w 60"/>
                <a:gd name="T19" fmla="*/ 2147483646 h 68"/>
                <a:gd name="T20" fmla="*/ 2147483646 w 60"/>
                <a:gd name="T21" fmla="*/ 2147483646 h 68"/>
                <a:gd name="T22" fmla="*/ 2147483646 w 60"/>
                <a:gd name="T23" fmla="*/ 2147483646 h 68"/>
                <a:gd name="T24" fmla="*/ 2147483646 w 60"/>
                <a:gd name="T25" fmla="*/ 2147483646 h 68"/>
                <a:gd name="T26" fmla="*/ 2147483646 w 60"/>
                <a:gd name="T27" fmla="*/ 2147483646 h 68"/>
                <a:gd name="T28" fmla="*/ 2147483646 w 60"/>
                <a:gd name="T29" fmla="*/ 2147483646 h 68"/>
                <a:gd name="T30" fmla="*/ 2147483646 w 60"/>
                <a:gd name="T31" fmla="*/ 2147483646 h 68"/>
                <a:gd name="T32" fmla="*/ 2147483646 w 60"/>
                <a:gd name="T33" fmla="*/ 2147483646 h 68"/>
                <a:gd name="T34" fmla="*/ 2147483646 w 60"/>
                <a:gd name="T35" fmla="*/ 2147483646 h 68"/>
                <a:gd name="T36" fmla="*/ 2147483646 w 60"/>
                <a:gd name="T37" fmla="*/ 2147483646 h 68"/>
                <a:gd name="T38" fmla="*/ 2147483646 w 60"/>
                <a:gd name="T39" fmla="*/ 2147483646 h 68"/>
                <a:gd name="T40" fmla="*/ 2147483646 w 60"/>
                <a:gd name="T41" fmla="*/ 2147483646 h 68"/>
                <a:gd name="T42" fmla="*/ 2147483646 w 60"/>
                <a:gd name="T43" fmla="*/ 2147483646 h 68"/>
                <a:gd name="T44" fmla="*/ 2147483646 w 60"/>
                <a:gd name="T45" fmla="*/ 2147483646 h 68"/>
                <a:gd name="T46" fmla="*/ 2147483646 w 60"/>
                <a:gd name="T47" fmla="*/ 2147483646 h 68"/>
                <a:gd name="T48" fmla="*/ 2147483646 w 60"/>
                <a:gd name="T49" fmla="*/ 2147483646 h 68"/>
                <a:gd name="T50" fmla="*/ 2147483646 w 60"/>
                <a:gd name="T51" fmla="*/ 2147483646 h 68"/>
                <a:gd name="T52" fmla="*/ 2147483646 w 60"/>
                <a:gd name="T53" fmla="*/ 2147483646 h 68"/>
                <a:gd name="T54" fmla="*/ 2147483646 w 60"/>
                <a:gd name="T55" fmla="*/ 2147483646 h 68"/>
                <a:gd name="T56" fmla="*/ 2147483646 w 60"/>
                <a:gd name="T57" fmla="*/ 2147483646 h 68"/>
                <a:gd name="T58" fmla="*/ 2147483646 w 60"/>
                <a:gd name="T59" fmla="*/ 2147483646 h 68"/>
                <a:gd name="T60" fmla="*/ 2147483646 w 60"/>
                <a:gd name="T61" fmla="*/ 2147483646 h 68"/>
                <a:gd name="T62" fmla="*/ 2147483646 w 60"/>
                <a:gd name="T63" fmla="*/ 2147483646 h 68"/>
                <a:gd name="T64" fmla="*/ 2147483646 w 60"/>
                <a:gd name="T65" fmla="*/ 2147483646 h 68"/>
                <a:gd name="T66" fmla="*/ 2147483646 w 60"/>
                <a:gd name="T67" fmla="*/ 2147483646 h 68"/>
                <a:gd name="T68" fmla="*/ 2147483646 w 60"/>
                <a:gd name="T69" fmla="*/ 0 h 68"/>
                <a:gd name="T70" fmla="*/ 2147483646 w 60"/>
                <a:gd name="T71" fmla="*/ 2147483646 h 68"/>
                <a:gd name="T72" fmla="*/ 2147483646 w 60"/>
                <a:gd name="T73" fmla="*/ 2147483646 h 68"/>
                <a:gd name="T74" fmla="*/ 2147483646 w 60"/>
                <a:gd name="T75" fmla="*/ 2147483646 h 68"/>
                <a:gd name="T76" fmla="*/ 2147483646 w 60"/>
                <a:gd name="T77" fmla="*/ 2147483646 h 68"/>
                <a:gd name="T78" fmla="*/ 2147483646 w 60"/>
                <a:gd name="T79" fmla="*/ 2147483646 h 68"/>
                <a:gd name="T80" fmla="*/ 2147483646 w 60"/>
                <a:gd name="T81" fmla="*/ 2147483646 h 68"/>
                <a:gd name="T82" fmla="*/ 2147483646 w 60"/>
                <a:gd name="T83" fmla="*/ 2147483646 h 68"/>
                <a:gd name="T84" fmla="*/ 2147483646 w 60"/>
                <a:gd name="T85" fmla="*/ 2147483646 h 68"/>
                <a:gd name="T86" fmla="*/ 2147483646 w 60"/>
                <a:gd name="T87" fmla="*/ 2147483646 h 68"/>
                <a:gd name="T88" fmla="*/ 2147483646 w 60"/>
                <a:gd name="T89" fmla="*/ 2147483646 h 68"/>
                <a:gd name="T90" fmla="*/ 2147483646 w 60"/>
                <a:gd name="T91" fmla="*/ 2147483646 h 68"/>
                <a:gd name="T92" fmla="*/ 2147483646 w 60"/>
                <a:gd name="T93" fmla="*/ 2147483646 h 68"/>
                <a:gd name="T94" fmla="*/ 2147483646 w 60"/>
                <a:gd name="T95" fmla="*/ 2147483646 h 68"/>
                <a:gd name="T96" fmla="*/ 2147483646 w 60"/>
                <a:gd name="T97" fmla="*/ 2147483646 h 68"/>
                <a:gd name="T98" fmla="*/ 2147483646 w 60"/>
                <a:gd name="T99" fmla="*/ 2147483646 h 68"/>
                <a:gd name="T100" fmla="*/ 2147483646 w 60"/>
                <a:gd name="T101" fmla="*/ 2147483646 h 68"/>
                <a:gd name="T102" fmla="*/ 0 w 60"/>
                <a:gd name="T103" fmla="*/ 2147483646 h 6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0" h="68">
                  <a:moveTo>
                    <a:pt x="0" y="50"/>
                  </a:moveTo>
                  <a:lnTo>
                    <a:pt x="2" y="52"/>
                  </a:lnTo>
                  <a:lnTo>
                    <a:pt x="6" y="54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2" y="57"/>
                  </a:lnTo>
                  <a:lnTo>
                    <a:pt x="14" y="57"/>
                  </a:lnTo>
                  <a:lnTo>
                    <a:pt x="17" y="57"/>
                  </a:lnTo>
                  <a:lnTo>
                    <a:pt x="21" y="58"/>
                  </a:lnTo>
                  <a:lnTo>
                    <a:pt x="22" y="59"/>
                  </a:lnTo>
                  <a:lnTo>
                    <a:pt x="22" y="60"/>
                  </a:lnTo>
                  <a:lnTo>
                    <a:pt x="24" y="60"/>
                  </a:lnTo>
                  <a:lnTo>
                    <a:pt x="25" y="61"/>
                  </a:lnTo>
                  <a:lnTo>
                    <a:pt x="26" y="61"/>
                  </a:lnTo>
                  <a:lnTo>
                    <a:pt x="29" y="61"/>
                  </a:lnTo>
                  <a:lnTo>
                    <a:pt x="32" y="62"/>
                  </a:lnTo>
                  <a:lnTo>
                    <a:pt x="33" y="60"/>
                  </a:lnTo>
                  <a:lnTo>
                    <a:pt x="34" y="60"/>
                  </a:lnTo>
                  <a:lnTo>
                    <a:pt x="34" y="61"/>
                  </a:lnTo>
                  <a:lnTo>
                    <a:pt x="34" y="62"/>
                  </a:lnTo>
                  <a:lnTo>
                    <a:pt x="34" y="63"/>
                  </a:lnTo>
                  <a:lnTo>
                    <a:pt x="34" y="64"/>
                  </a:lnTo>
                  <a:lnTo>
                    <a:pt x="35" y="68"/>
                  </a:lnTo>
                  <a:lnTo>
                    <a:pt x="36" y="68"/>
                  </a:lnTo>
                  <a:lnTo>
                    <a:pt x="36" y="67"/>
                  </a:lnTo>
                  <a:lnTo>
                    <a:pt x="36" y="65"/>
                  </a:lnTo>
                  <a:lnTo>
                    <a:pt x="36" y="62"/>
                  </a:lnTo>
                  <a:lnTo>
                    <a:pt x="36" y="60"/>
                  </a:lnTo>
                  <a:lnTo>
                    <a:pt x="36" y="59"/>
                  </a:lnTo>
                  <a:lnTo>
                    <a:pt x="36" y="55"/>
                  </a:lnTo>
                  <a:lnTo>
                    <a:pt x="36" y="54"/>
                  </a:lnTo>
                  <a:lnTo>
                    <a:pt x="37" y="53"/>
                  </a:lnTo>
                  <a:lnTo>
                    <a:pt x="39" y="54"/>
                  </a:lnTo>
                  <a:lnTo>
                    <a:pt x="43" y="56"/>
                  </a:lnTo>
                  <a:lnTo>
                    <a:pt x="44" y="55"/>
                  </a:lnTo>
                  <a:lnTo>
                    <a:pt x="47" y="55"/>
                  </a:lnTo>
                  <a:lnTo>
                    <a:pt x="50" y="55"/>
                  </a:lnTo>
                  <a:lnTo>
                    <a:pt x="51" y="55"/>
                  </a:lnTo>
                  <a:lnTo>
                    <a:pt x="52" y="55"/>
                  </a:lnTo>
                  <a:lnTo>
                    <a:pt x="53" y="56"/>
                  </a:lnTo>
                  <a:lnTo>
                    <a:pt x="54" y="55"/>
                  </a:lnTo>
                  <a:lnTo>
                    <a:pt x="56" y="54"/>
                  </a:lnTo>
                  <a:lnTo>
                    <a:pt x="56" y="53"/>
                  </a:lnTo>
                  <a:lnTo>
                    <a:pt x="56" y="50"/>
                  </a:lnTo>
                  <a:lnTo>
                    <a:pt x="57" y="50"/>
                  </a:lnTo>
                  <a:lnTo>
                    <a:pt x="57" y="49"/>
                  </a:lnTo>
                  <a:lnTo>
                    <a:pt x="58" y="49"/>
                  </a:lnTo>
                  <a:lnTo>
                    <a:pt x="58" y="48"/>
                  </a:lnTo>
                  <a:lnTo>
                    <a:pt x="57" y="48"/>
                  </a:lnTo>
                  <a:lnTo>
                    <a:pt x="56" y="48"/>
                  </a:lnTo>
                  <a:lnTo>
                    <a:pt x="56" y="47"/>
                  </a:lnTo>
                  <a:lnTo>
                    <a:pt x="57" y="45"/>
                  </a:lnTo>
                  <a:lnTo>
                    <a:pt x="55" y="43"/>
                  </a:lnTo>
                  <a:lnTo>
                    <a:pt x="58" y="42"/>
                  </a:lnTo>
                  <a:lnTo>
                    <a:pt x="58" y="41"/>
                  </a:lnTo>
                  <a:lnTo>
                    <a:pt x="59" y="37"/>
                  </a:lnTo>
                  <a:lnTo>
                    <a:pt x="58" y="37"/>
                  </a:lnTo>
                  <a:lnTo>
                    <a:pt x="57" y="36"/>
                  </a:lnTo>
                  <a:lnTo>
                    <a:pt x="57" y="35"/>
                  </a:lnTo>
                  <a:lnTo>
                    <a:pt x="56" y="34"/>
                  </a:lnTo>
                  <a:lnTo>
                    <a:pt x="55" y="33"/>
                  </a:lnTo>
                  <a:lnTo>
                    <a:pt x="55" y="31"/>
                  </a:lnTo>
                  <a:lnTo>
                    <a:pt x="56" y="29"/>
                  </a:lnTo>
                  <a:lnTo>
                    <a:pt x="57" y="28"/>
                  </a:lnTo>
                  <a:lnTo>
                    <a:pt x="58" y="25"/>
                  </a:lnTo>
                  <a:lnTo>
                    <a:pt x="57" y="23"/>
                  </a:lnTo>
                  <a:lnTo>
                    <a:pt x="58" y="22"/>
                  </a:lnTo>
                  <a:lnTo>
                    <a:pt x="59" y="21"/>
                  </a:lnTo>
                  <a:lnTo>
                    <a:pt x="60" y="20"/>
                  </a:lnTo>
                  <a:lnTo>
                    <a:pt x="59" y="18"/>
                  </a:lnTo>
                  <a:lnTo>
                    <a:pt x="60" y="18"/>
                  </a:lnTo>
                  <a:lnTo>
                    <a:pt x="60" y="14"/>
                  </a:lnTo>
                  <a:lnTo>
                    <a:pt x="60" y="11"/>
                  </a:lnTo>
                  <a:lnTo>
                    <a:pt x="60" y="10"/>
                  </a:lnTo>
                  <a:lnTo>
                    <a:pt x="59" y="9"/>
                  </a:lnTo>
                  <a:lnTo>
                    <a:pt x="57" y="9"/>
                  </a:lnTo>
                  <a:lnTo>
                    <a:pt x="56" y="9"/>
                  </a:lnTo>
                  <a:lnTo>
                    <a:pt x="55" y="8"/>
                  </a:lnTo>
                  <a:lnTo>
                    <a:pt x="54" y="7"/>
                  </a:lnTo>
                  <a:lnTo>
                    <a:pt x="53" y="7"/>
                  </a:lnTo>
                  <a:lnTo>
                    <a:pt x="51" y="7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1" y="3"/>
                  </a:lnTo>
                  <a:lnTo>
                    <a:pt x="51" y="2"/>
                  </a:lnTo>
                  <a:lnTo>
                    <a:pt x="50" y="0"/>
                  </a:lnTo>
                  <a:lnTo>
                    <a:pt x="49" y="0"/>
                  </a:lnTo>
                  <a:lnTo>
                    <a:pt x="48" y="1"/>
                  </a:lnTo>
                  <a:lnTo>
                    <a:pt x="47" y="1"/>
                  </a:lnTo>
                  <a:lnTo>
                    <a:pt x="46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2" y="0"/>
                  </a:lnTo>
                  <a:lnTo>
                    <a:pt x="39" y="1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6"/>
                  </a:lnTo>
                  <a:lnTo>
                    <a:pt x="38" y="7"/>
                  </a:lnTo>
                  <a:lnTo>
                    <a:pt x="36" y="7"/>
                  </a:lnTo>
                  <a:lnTo>
                    <a:pt x="34" y="7"/>
                  </a:lnTo>
                  <a:lnTo>
                    <a:pt x="33" y="8"/>
                  </a:lnTo>
                  <a:lnTo>
                    <a:pt x="32" y="9"/>
                  </a:lnTo>
                  <a:lnTo>
                    <a:pt x="31" y="9"/>
                  </a:lnTo>
                  <a:lnTo>
                    <a:pt x="27" y="9"/>
                  </a:lnTo>
                  <a:lnTo>
                    <a:pt x="26" y="10"/>
                  </a:lnTo>
                  <a:lnTo>
                    <a:pt x="26" y="11"/>
                  </a:lnTo>
                  <a:lnTo>
                    <a:pt x="26" y="14"/>
                  </a:lnTo>
                  <a:lnTo>
                    <a:pt x="26" y="16"/>
                  </a:lnTo>
                  <a:lnTo>
                    <a:pt x="25" y="17"/>
                  </a:lnTo>
                  <a:lnTo>
                    <a:pt x="23" y="18"/>
                  </a:lnTo>
                  <a:lnTo>
                    <a:pt x="21" y="19"/>
                  </a:lnTo>
                  <a:lnTo>
                    <a:pt x="18" y="22"/>
                  </a:lnTo>
                  <a:lnTo>
                    <a:pt x="14" y="24"/>
                  </a:lnTo>
                  <a:lnTo>
                    <a:pt x="12" y="25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7" y="28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21" y="31"/>
                  </a:lnTo>
                  <a:lnTo>
                    <a:pt x="22" y="33"/>
                  </a:lnTo>
                  <a:lnTo>
                    <a:pt x="22" y="36"/>
                  </a:lnTo>
                  <a:lnTo>
                    <a:pt x="21" y="37"/>
                  </a:lnTo>
                  <a:lnTo>
                    <a:pt x="21" y="38"/>
                  </a:lnTo>
                  <a:lnTo>
                    <a:pt x="20" y="40"/>
                  </a:lnTo>
                  <a:lnTo>
                    <a:pt x="18" y="41"/>
                  </a:lnTo>
                  <a:lnTo>
                    <a:pt x="14" y="42"/>
                  </a:lnTo>
                  <a:lnTo>
                    <a:pt x="12" y="41"/>
                  </a:lnTo>
                  <a:lnTo>
                    <a:pt x="9" y="40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4" y="41"/>
                  </a:lnTo>
                  <a:lnTo>
                    <a:pt x="3" y="43"/>
                  </a:lnTo>
                  <a:lnTo>
                    <a:pt x="1" y="43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0" y="49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18" name="Freeform 1034">
              <a:extLst>
                <a:ext uri="{FF2B5EF4-FFF2-40B4-BE49-F238E27FC236}">
                  <a16:creationId xmlns:a16="http://schemas.microsoft.com/office/drawing/2014/main" xmlns="" id="{680D67FB-4C04-4C40-A94C-30C7B3ABE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690" y="4797525"/>
              <a:ext cx="1014975" cy="915145"/>
            </a:xfrm>
            <a:custGeom>
              <a:avLst/>
              <a:gdLst>
                <a:gd name="T0" fmla="*/ 2147483646 w 105"/>
                <a:gd name="T1" fmla="*/ 2147483646 h 94"/>
                <a:gd name="T2" fmla="*/ 0 w 105"/>
                <a:gd name="T3" fmla="*/ 2147483646 h 94"/>
                <a:gd name="T4" fmla="*/ 2147483646 w 105"/>
                <a:gd name="T5" fmla="*/ 2147483646 h 94"/>
                <a:gd name="T6" fmla="*/ 2147483646 w 105"/>
                <a:gd name="T7" fmla="*/ 2147483646 h 94"/>
                <a:gd name="T8" fmla="*/ 2147483646 w 105"/>
                <a:gd name="T9" fmla="*/ 2147483646 h 94"/>
                <a:gd name="T10" fmla="*/ 2147483646 w 105"/>
                <a:gd name="T11" fmla="*/ 2147483646 h 94"/>
                <a:gd name="T12" fmla="*/ 2147483646 w 105"/>
                <a:gd name="T13" fmla="*/ 2147483646 h 94"/>
                <a:gd name="T14" fmla="*/ 2147483646 w 105"/>
                <a:gd name="T15" fmla="*/ 2147483646 h 94"/>
                <a:gd name="T16" fmla="*/ 2147483646 w 105"/>
                <a:gd name="T17" fmla="*/ 2147483646 h 94"/>
                <a:gd name="T18" fmla="*/ 2147483646 w 105"/>
                <a:gd name="T19" fmla="*/ 2147483646 h 94"/>
                <a:gd name="T20" fmla="*/ 2147483646 w 105"/>
                <a:gd name="T21" fmla="*/ 2147483646 h 94"/>
                <a:gd name="T22" fmla="*/ 2147483646 w 105"/>
                <a:gd name="T23" fmla="*/ 2147483646 h 94"/>
                <a:gd name="T24" fmla="*/ 2147483646 w 105"/>
                <a:gd name="T25" fmla="*/ 2147483646 h 94"/>
                <a:gd name="T26" fmla="*/ 2147483646 w 105"/>
                <a:gd name="T27" fmla="*/ 2147483646 h 94"/>
                <a:gd name="T28" fmla="*/ 2147483646 w 105"/>
                <a:gd name="T29" fmla="*/ 2147483646 h 94"/>
                <a:gd name="T30" fmla="*/ 2147483646 w 105"/>
                <a:gd name="T31" fmla="*/ 2147483646 h 94"/>
                <a:gd name="T32" fmla="*/ 2147483646 w 105"/>
                <a:gd name="T33" fmla="*/ 2147483646 h 94"/>
                <a:gd name="T34" fmla="*/ 2147483646 w 105"/>
                <a:gd name="T35" fmla="*/ 2147483646 h 94"/>
                <a:gd name="T36" fmla="*/ 2147483646 w 105"/>
                <a:gd name="T37" fmla="*/ 2147483646 h 94"/>
                <a:gd name="T38" fmla="*/ 2147483646 w 105"/>
                <a:gd name="T39" fmla="*/ 2147483646 h 94"/>
                <a:gd name="T40" fmla="*/ 2147483646 w 105"/>
                <a:gd name="T41" fmla="*/ 2147483646 h 94"/>
                <a:gd name="T42" fmla="*/ 2147483646 w 105"/>
                <a:gd name="T43" fmla="*/ 2147483646 h 94"/>
                <a:gd name="T44" fmla="*/ 2147483646 w 105"/>
                <a:gd name="T45" fmla="*/ 2147483646 h 94"/>
                <a:gd name="T46" fmla="*/ 2147483646 w 105"/>
                <a:gd name="T47" fmla="*/ 2147483646 h 94"/>
                <a:gd name="T48" fmla="*/ 2147483646 w 105"/>
                <a:gd name="T49" fmla="*/ 2147483646 h 94"/>
                <a:gd name="T50" fmla="*/ 2147483646 w 105"/>
                <a:gd name="T51" fmla="*/ 2147483646 h 94"/>
                <a:gd name="T52" fmla="*/ 2147483646 w 105"/>
                <a:gd name="T53" fmla="*/ 2147483646 h 94"/>
                <a:gd name="T54" fmla="*/ 2147483646 w 105"/>
                <a:gd name="T55" fmla="*/ 2147483646 h 94"/>
                <a:gd name="T56" fmla="*/ 2147483646 w 105"/>
                <a:gd name="T57" fmla="*/ 2147483646 h 94"/>
                <a:gd name="T58" fmla="*/ 2147483646 w 105"/>
                <a:gd name="T59" fmla="*/ 2147483646 h 94"/>
                <a:gd name="T60" fmla="*/ 2147483646 w 105"/>
                <a:gd name="T61" fmla="*/ 2147483646 h 94"/>
                <a:gd name="T62" fmla="*/ 2147483646 w 105"/>
                <a:gd name="T63" fmla="*/ 2147483646 h 94"/>
                <a:gd name="T64" fmla="*/ 2147483646 w 105"/>
                <a:gd name="T65" fmla="*/ 2147483646 h 94"/>
                <a:gd name="T66" fmla="*/ 2147483646 w 105"/>
                <a:gd name="T67" fmla="*/ 2147483646 h 94"/>
                <a:gd name="T68" fmla="*/ 2147483646 w 105"/>
                <a:gd name="T69" fmla="*/ 2147483646 h 94"/>
                <a:gd name="T70" fmla="*/ 2147483646 w 105"/>
                <a:gd name="T71" fmla="*/ 2147483646 h 94"/>
                <a:gd name="T72" fmla="*/ 2147483646 w 105"/>
                <a:gd name="T73" fmla="*/ 2147483646 h 94"/>
                <a:gd name="T74" fmla="*/ 2147483646 w 105"/>
                <a:gd name="T75" fmla="*/ 2147483646 h 94"/>
                <a:gd name="T76" fmla="*/ 2147483646 w 105"/>
                <a:gd name="T77" fmla="*/ 2147483646 h 94"/>
                <a:gd name="T78" fmla="*/ 2147483646 w 105"/>
                <a:gd name="T79" fmla="*/ 2147483646 h 94"/>
                <a:gd name="T80" fmla="*/ 2147483646 w 105"/>
                <a:gd name="T81" fmla="*/ 2147483646 h 94"/>
                <a:gd name="T82" fmla="*/ 2147483646 w 105"/>
                <a:gd name="T83" fmla="*/ 2147483646 h 94"/>
                <a:gd name="T84" fmla="*/ 2147483646 w 105"/>
                <a:gd name="T85" fmla="*/ 2147483646 h 94"/>
                <a:gd name="T86" fmla="*/ 2147483646 w 105"/>
                <a:gd name="T87" fmla="*/ 2147483646 h 94"/>
                <a:gd name="T88" fmla="*/ 2147483646 w 105"/>
                <a:gd name="T89" fmla="*/ 2147483646 h 94"/>
                <a:gd name="T90" fmla="*/ 2147483646 w 105"/>
                <a:gd name="T91" fmla="*/ 2147483646 h 94"/>
                <a:gd name="T92" fmla="*/ 2147483646 w 105"/>
                <a:gd name="T93" fmla="*/ 2147483646 h 94"/>
                <a:gd name="T94" fmla="*/ 2147483646 w 105"/>
                <a:gd name="T95" fmla="*/ 2147483646 h 94"/>
                <a:gd name="T96" fmla="*/ 2147483646 w 105"/>
                <a:gd name="T97" fmla="*/ 2147483646 h 94"/>
                <a:gd name="T98" fmla="*/ 2147483646 w 105"/>
                <a:gd name="T99" fmla="*/ 2147483646 h 94"/>
                <a:gd name="T100" fmla="*/ 2147483646 w 105"/>
                <a:gd name="T101" fmla="*/ 2147483646 h 94"/>
                <a:gd name="T102" fmla="*/ 2147483646 w 105"/>
                <a:gd name="T103" fmla="*/ 2147483646 h 94"/>
                <a:gd name="T104" fmla="*/ 2147483646 w 105"/>
                <a:gd name="T105" fmla="*/ 2147483646 h 94"/>
                <a:gd name="T106" fmla="*/ 2147483646 w 105"/>
                <a:gd name="T107" fmla="*/ 2147483646 h 9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05" h="94">
                  <a:moveTo>
                    <a:pt x="2" y="62"/>
                  </a:moveTo>
                  <a:lnTo>
                    <a:pt x="2" y="63"/>
                  </a:lnTo>
                  <a:lnTo>
                    <a:pt x="2" y="64"/>
                  </a:lnTo>
                  <a:lnTo>
                    <a:pt x="2" y="65"/>
                  </a:lnTo>
                  <a:lnTo>
                    <a:pt x="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1" y="69"/>
                  </a:lnTo>
                  <a:lnTo>
                    <a:pt x="2" y="70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6" y="73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10" y="75"/>
                  </a:lnTo>
                  <a:lnTo>
                    <a:pt x="11" y="74"/>
                  </a:lnTo>
                  <a:lnTo>
                    <a:pt x="12" y="74"/>
                  </a:lnTo>
                  <a:lnTo>
                    <a:pt x="13" y="73"/>
                  </a:lnTo>
                  <a:lnTo>
                    <a:pt x="15" y="71"/>
                  </a:lnTo>
                  <a:lnTo>
                    <a:pt x="16" y="71"/>
                  </a:lnTo>
                  <a:lnTo>
                    <a:pt x="18" y="70"/>
                  </a:lnTo>
                  <a:lnTo>
                    <a:pt x="21" y="69"/>
                  </a:lnTo>
                  <a:lnTo>
                    <a:pt x="23" y="69"/>
                  </a:lnTo>
                  <a:lnTo>
                    <a:pt x="23" y="70"/>
                  </a:lnTo>
                  <a:lnTo>
                    <a:pt x="23" y="72"/>
                  </a:lnTo>
                  <a:lnTo>
                    <a:pt x="20" y="75"/>
                  </a:lnTo>
                  <a:lnTo>
                    <a:pt x="20" y="76"/>
                  </a:lnTo>
                  <a:lnTo>
                    <a:pt x="20" y="77"/>
                  </a:lnTo>
                  <a:lnTo>
                    <a:pt x="21" y="77"/>
                  </a:lnTo>
                  <a:lnTo>
                    <a:pt x="22" y="78"/>
                  </a:lnTo>
                  <a:lnTo>
                    <a:pt x="23" y="80"/>
                  </a:lnTo>
                  <a:lnTo>
                    <a:pt x="23" y="81"/>
                  </a:lnTo>
                  <a:lnTo>
                    <a:pt x="21" y="83"/>
                  </a:lnTo>
                  <a:lnTo>
                    <a:pt x="21" y="86"/>
                  </a:lnTo>
                  <a:lnTo>
                    <a:pt x="22" y="87"/>
                  </a:lnTo>
                  <a:lnTo>
                    <a:pt x="24" y="88"/>
                  </a:lnTo>
                  <a:lnTo>
                    <a:pt x="25" y="88"/>
                  </a:lnTo>
                  <a:lnTo>
                    <a:pt x="29" y="90"/>
                  </a:lnTo>
                  <a:lnTo>
                    <a:pt x="31" y="90"/>
                  </a:lnTo>
                  <a:lnTo>
                    <a:pt x="33" y="90"/>
                  </a:lnTo>
                  <a:lnTo>
                    <a:pt x="37" y="91"/>
                  </a:lnTo>
                  <a:lnTo>
                    <a:pt x="39" y="92"/>
                  </a:lnTo>
                  <a:lnTo>
                    <a:pt x="41" y="92"/>
                  </a:lnTo>
                  <a:lnTo>
                    <a:pt x="43" y="93"/>
                  </a:lnTo>
                  <a:lnTo>
                    <a:pt x="44" y="94"/>
                  </a:lnTo>
                  <a:lnTo>
                    <a:pt x="45" y="94"/>
                  </a:lnTo>
                  <a:lnTo>
                    <a:pt x="48" y="90"/>
                  </a:lnTo>
                  <a:lnTo>
                    <a:pt x="49" y="90"/>
                  </a:lnTo>
                  <a:lnTo>
                    <a:pt x="50" y="89"/>
                  </a:lnTo>
                  <a:lnTo>
                    <a:pt x="52" y="89"/>
                  </a:lnTo>
                  <a:lnTo>
                    <a:pt x="52" y="88"/>
                  </a:lnTo>
                  <a:lnTo>
                    <a:pt x="54" y="89"/>
                  </a:lnTo>
                  <a:lnTo>
                    <a:pt x="55" y="89"/>
                  </a:lnTo>
                  <a:lnTo>
                    <a:pt x="56" y="88"/>
                  </a:lnTo>
                  <a:lnTo>
                    <a:pt x="57" y="87"/>
                  </a:lnTo>
                  <a:lnTo>
                    <a:pt x="58" y="87"/>
                  </a:lnTo>
                  <a:lnTo>
                    <a:pt x="59" y="86"/>
                  </a:lnTo>
                  <a:lnTo>
                    <a:pt x="61" y="86"/>
                  </a:lnTo>
                  <a:lnTo>
                    <a:pt x="62" y="87"/>
                  </a:lnTo>
                  <a:lnTo>
                    <a:pt x="63" y="87"/>
                  </a:lnTo>
                  <a:lnTo>
                    <a:pt x="65" y="86"/>
                  </a:lnTo>
                  <a:lnTo>
                    <a:pt x="66" y="85"/>
                  </a:lnTo>
                  <a:lnTo>
                    <a:pt x="68" y="83"/>
                  </a:lnTo>
                  <a:lnTo>
                    <a:pt x="72" y="81"/>
                  </a:lnTo>
                  <a:lnTo>
                    <a:pt x="74" y="80"/>
                  </a:lnTo>
                  <a:lnTo>
                    <a:pt x="77" y="79"/>
                  </a:lnTo>
                  <a:lnTo>
                    <a:pt x="82" y="77"/>
                  </a:lnTo>
                  <a:lnTo>
                    <a:pt x="87" y="75"/>
                  </a:lnTo>
                  <a:lnTo>
                    <a:pt x="93" y="72"/>
                  </a:lnTo>
                  <a:lnTo>
                    <a:pt x="95" y="72"/>
                  </a:lnTo>
                  <a:lnTo>
                    <a:pt x="97" y="72"/>
                  </a:lnTo>
                  <a:lnTo>
                    <a:pt x="101" y="72"/>
                  </a:lnTo>
                  <a:lnTo>
                    <a:pt x="102" y="72"/>
                  </a:lnTo>
                  <a:lnTo>
                    <a:pt x="102" y="70"/>
                  </a:lnTo>
                  <a:lnTo>
                    <a:pt x="102" y="68"/>
                  </a:lnTo>
                  <a:lnTo>
                    <a:pt x="101" y="67"/>
                  </a:lnTo>
                  <a:lnTo>
                    <a:pt x="99" y="64"/>
                  </a:lnTo>
                  <a:lnTo>
                    <a:pt x="99" y="63"/>
                  </a:lnTo>
                  <a:lnTo>
                    <a:pt x="99" y="62"/>
                  </a:lnTo>
                  <a:lnTo>
                    <a:pt x="100" y="60"/>
                  </a:lnTo>
                  <a:lnTo>
                    <a:pt x="103" y="56"/>
                  </a:lnTo>
                  <a:lnTo>
                    <a:pt x="105" y="54"/>
                  </a:lnTo>
                  <a:lnTo>
                    <a:pt x="104" y="53"/>
                  </a:lnTo>
                  <a:lnTo>
                    <a:pt x="100" y="54"/>
                  </a:lnTo>
                  <a:lnTo>
                    <a:pt x="98" y="54"/>
                  </a:lnTo>
                  <a:lnTo>
                    <a:pt x="96" y="54"/>
                  </a:lnTo>
                  <a:lnTo>
                    <a:pt x="94" y="56"/>
                  </a:lnTo>
                  <a:lnTo>
                    <a:pt x="93" y="58"/>
                  </a:lnTo>
                  <a:lnTo>
                    <a:pt x="92" y="59"/>
                  </a:lnTo>
                  <a:lnTo>
                    <a:pt x="91" y="59"/>
                  </a:lnTo>
                  <a:lnTo>
                    <a:pt x="86" y="53"/>
                  </a:lnTo>
                  <a:lnTo>
                    <a:pt x="85" y="51"/>
                  </a:lnTo>
                  <a:lnTo>
                    <a:pt x="84" y="45"/>
                  </a:lnTo>
                  <a:lnTo>
                    <a:pt x="82" y="40"/>
                  </a:lnTo>
                  <a:lnTo>
                    <a:pt x="82" y="38"/>
                  </a:lnTo>
                  <a:lnTo>
                    <a:pt x="82" y="37"/>
                  </a:lnTo>
                  <a:lnTo>
                    <a:pt x="81" y="36"/>
                  </a:lnTo>
                  <a:lnTo>
                    <a:pt x="80" y="36"/>
                  </a:lnTo>
                  <a:lnTo>
                    <a:pt x="79" y="36"/>
                  </a:lnTo>
                  <a:lnTo>
                    <a:pt x="77" y="36"/>
                  </a:lnTo>
                  <a:lnTo>
                    <a:pt x="75" y="38"/>
                  </a:lnTo>
                  <a:lnTo>
                    <a:pt x="72" y="39"/>
                  </a:lnTo>
                  <a:lnTo>
                    <a:pt x="70" y="39"/>
                  </a:lnTo>
                  <a:lnTo>
                    <a:pt x="68" y="39"/>
                  </a:lnTo>
                  <a:lnTo>
                    <a:pt x="68" y="38"/>
                  </a:lnTo>
                  <a:lnTo>
                    <a:pt x="66" y="35"/>
                  </a:lnTo>
                  <a:lnTo>
                    <a:pt x="65" y="33"/>
                  </a:lnTo>
                  <a:lnTo>
                    <a:pt x="64" y="31"/>
                  </a:lnTo>
                  <a:lnTo>
                    <a:pt x="64" y="29"/>
                  </a:lnTo>
                  <a:lnTo>
                    <a:pt x="64" y="28"/>
                  </a:lnTo>
                  <a:lnTo>
                    <a:pt x="64" y="26"/>
                  </a:lnTo>
                  <a:lnTo>
                    <a:pt x="64" y="24"/>
                  </a:lnTo>
                  <a:lnTo>
                    <a:pt x="63" y="24"/>
                  </a:lnTo>
                  <a:lnTo>
                    <a:pt x="60" y="23"/>
                  </a:lnTo>
                  <a:lnTo>
                    <a:pt x="57" y="23"/>
                  </a:lnTo>
                  <a:lnTo>
                    <a:pt x="56" y="23"/>
                  </a:lnTo>
                  <a:lnTo>
                    <a:pt x="55" y="21"/>
                  </a:lnTo>
                  <a:lnTo>
                    <a:pt x="54" y="20"/>
                  </a:lnTo>
                  <a:lnTo>
                    <a:pt x="54" y="19"/>
                  </a:lnTo>
                  <a:lnTo>
                    <a:pt x="53" y="17"/>
                  </a:lnTo>
                  <a:lnTo>
                    <a:pt x="53" y="15"/>
                  </a:lnTo>
                  <a:lnTo>
                    <a:pt x="52" y="15"/>
                  </a:lnTo>
                  <a:lnTo>
                    <a:pt x="52" y="14"/>
                  </a:lnTo>
                  <a:lnTo>
                    <a:pt x="52" y="13"/>
                  </a:lnTo>
                  <a:lnTo>
                    <a:pt x="51" y="13"/>
                  </a:lnTo>
                  <a:lnTo>
                    <a:pt x="49" y="11"/>
                  </a:lnTo>
                  <a:lnTo>
                    <a:pt x="48" y="10"/>
                  </a:lnTo>
                  <a:lnTo>
                    <a:pt x="48" y="9"/>
                  </a:lnTo>
                  <a:lnTo>
                    <a:pt x="49" y="9"/>
                  </a:lnTo>
                  <a:lnTo>
                    <a:pt x="49" y="8"/>
                  </a:lnTo>
                  <a:lnTo>
                    <a:pt x="49" y="7"/>
                  </a:lnTo>
                  <a:lnTo>
                    <a:pt x="49" y="5"/>
                  </a:lnTo>
                  <a:lnTo>
                    <a:pt x="49" y="4"/>
                  </a:lnTo>
                  <a:lnTo>
                    <a:pt x="48" y="3"/>
                  </a:lnTo>
                  <a:lnTo>
                    <a:pt x="48" y="2"/>
                  </a:lnTo>
                  <a:lnTo>
                    <a:pt x="47" y="1"/>
                  </a:lnTo>
                  <a:lnTo>
                    <a:pt x="46" y="0"/>
                  </a:lnTo>
                  <a:lnTo>
                    <a:pt x="45" y="1"/>
                  </a:lnTo>
                  <a:lnTo>
                    <a:pt x="44" y="1"/>
                  </a:lnTo>
                  <a:lnTo>
                    <a:pt x="42" y="3"/>
                  </a:lnTo>
                  <a:lnTo>
                    <a:pt x="40" y="4"/>
                  </a:lnTo>
                  <a:lnTo>
                    <a:pt x="41" y="5"/>
                  </a:lnTo>
                  <a:lnTo>
                    <a:pt x="42" y="6"/>
                  </a:lnTo>
                  <a:lnTo>
                    <a:pt x="42" y="7"/>
                  </a:lnTo>
                  <a:lnTo>
                    <a:pt x="42" y="8"/>
                  </a:lnTo>
                  <a:lnTo>
                    <a:pt x="41" y="8"/>
                  </a:lnTo>
                  <a:lnTo>
                    <a:pt x="39" y="9"/>
                  </a:lnTo>
                  <a:lnTo>
                    <a:pt x="37" y="11"/>
                  </a:lnTo>
                  <a:lnTo>
                    <a:pt x="35" y="14"/>
                  </a:lnTo>
                  <a:lnTo>
                    <a:pt x="34" y="16"/>
                  </a:lnTo>
                  <a:lnTo>
                    <a:pt x="33" y="15"/>
                  </a:lnTo>
                  <a:lnTo>
                    <a:pt x="32" y="15"/>
                  </a:lnTo>
                  <a:lnTo>
                    <a:pt x="31" y="14"/>
                  </a:lnTo>
                  <a:lnTo>
                    <a:pt x="30" y="14"/>
                  </a:lnTo>
                  <a:lnTo>
                    <a:pt x="28" y="16"/>
                  </a:lnTo>
                  <a:lnTo>
                    <a:pt x="27" y="17"/>
                  </a:lnTo>
                  <a:lnTo>
                    <a:pt x="26" y="19"/>
                  </a:lnTo>
                  <a:lnTo>
                    <a:pt x="26" y="23"/>
                  </a:lnTo>
                  <a:lnTo>
                    <a:pt x="26" y="24"/>
                  </a:lnTo>
                  <a:lnTo>
                    <a:pt x="26" y="25"/>
                  </a:lnTo>
                  <a:lnTo>
                    <a:pt x="26" y="26"/>
                  </a:lnTo>
                  <a:lnTo>
                    <a:pt x="25" y="27"/>
                  </a:lnTo>
                  <a:lnTo>
                    <a:pt x="24" y="28"/>
                  </a:lnTo>
                  <a:lnTo>
                    <a:pt x="23" y="28"/>
                  </a:lnTo>
                  <a:lnTo>
                    <a:pt x="21" y="27"/>
                  </a:lnTo>
                  <a:lnTo>
                    <a:pt x="20" y="26"/>
                  </a:lnTo>
                  <a:lnTo>
                    <a:pt x="19" y="25"/>
                  </a:lnTo>
                  <a:lnTo>
                    <a:pt x="18" y="25"/>
                  </a:lnTo>
                  <a:lnTo>
                    <a:pt x="18" y="26"/>
                  </a:lnTo>
                  <a:lnTo>
                    <a:pt x="18" y="27"/>
                  </a:lnTo>
                  <a:lnTo>
                    <a:pt x="18" y="28"/>
                  </a:lnTo>
                  <a:lnTo>
                    <a:pt x="20" y="30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20" y="35"/>
                  </a:lnTo>
                  <a:lnTo>
                    <a:pt x="19" y="37"/>
                  </a:lnTo>
                  <a:lnTo>
                    <a:pt x="18" y="38"/>
                  </a:lnTo>
                  <a:lnTo>
                    <a:pt x="17" y="38"/>
                  </a:lnTo>
                  <a:lnTo>
                    <a:pt x="16" y="38"/>
                  </a:lnTo>
                  <a:lnTo>
                    <a:pt x="15" y="39"/>
                  </a:lnTo>
                  <a:lnTo>
                    <a:pt x="14" y="40"/>
                  </a:lnTo>
                  <a:lnTo>
                    <a:pt x="13" y="39"/>
                  </a:lnTo>
                  <a:lnTo>
                    <a:pt x="12" y="40"/>
                  </a:lnTo>
                  <a:lnTo>
                    <a:pt x="10" y="42"/>
                  </a:lnTo>
                  <a:lnTo>
                    <a:pt x="10" y="43"/>
                  </a:lnTo>
                  <a:lnTo>
                    <a:pt x="9" y="43"/>
                  </a:lnTo>
                  <a:lnTo>
                    <a:pt x="9" y="44"/>
                  </a:lnTo>
                  <a:lnTo>
                    <a:pt x="10" y="46"/>
                  </a:lnTo>
                  <a:lnTo>
                    <a:pt x="11" y="47"/>
                  </a:lnTo>
                  <a:lnTo>
                    <a:pt x="12" y="48"/>
                  </a:lnTo>
                  <a:lnTo>
                    <a:pt x="14" y="47"/>
                  </a:lnTo>
                  <a:lnTo>
                    <a:pt x="15" y="48"/>
                  </a:lnTo>
                  <a:lnTo>
                    <a:pt x="15" y="49"/>
                  </a:lnTo>
                  <a:lnTo>
                    <a:pt x="13" y="50"/>
                  </a:lnTo>
                  <a:lnTo>
                    <a:pt x="12" y="50"/>
                  </a:lnTo>
                  <a:lnTo>
                    <a:pt x="11" y="51"/>
                  </a:lnTo>
                  <a:lnTo>
                    <a:pt x="10" y="51"/>
                  </a:lnTo>
                  <a:lnTo>
                    <a:pt x="10" y="52"/>
                  </a:lnTo>
                  <a:lnTo>
                    <a:pt x="10" y="53"/>
                  </a:lnTo>
                  <a:lnTo>
                    <a:pt x="10" y="54"/>
                  </a:lnTo>
                  <a:lnTo>
                    <a:pt x="10" y="55"/>
                  </a:lnTo>
                  <a:lnTo>
                    <a:pt x="10" y="56"/>
                  </a:lnTo>
                  <a:lnTo>
                    <a:pt x="9" y="56"/>
                  </a:lnTo>
                  <a:lnTo>
                    <a:pt x="5" y="56"/>
                  </a:lnTo>
                  <a:lnTo>
                    <a:pt x="3" y="59"/>
                  </a:lnTo>
                  <a:lnTo>
                    <a:pt x="4" y="60"/>
                  </a:lnTo>
                  <a:lnTo>
                    <a:pt x="2" y="62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19" name="Freeform 1027">
              <a:extLst>
                <a:ext uri="{FF2B5EF4-FFF2-40B4-BE49-F238E27FC236}">
                  <a16:creationId xmlns:a16="http://schemas.microsoft.com/office/drawing/2014/main" xmlns="" id="{36C7682B-EC85-4CC1-81AB-84D804D51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0224" y="4758424"/>
              <a:ext cx="833151" cy="631933"/>
            </a:xfrm>
            <a:custGeom>
              <a:avLst/>
              <a:gdLst>
                <a:gd name="T0" fmla="*/ 2147483646 w 86"/>
                <a:gd name="T1" fmla="*/ 2147483646 h 62"/>
                <a:gd name="T2" fmla="*/ 2147483646 w 86"/>
                <a:gd name="T3" fmla="*/ 2147483646 h 62"/>
                <a:gd name="T4" fmla="*/ 2147483646 w 86"/>
                <a:gd name="T5" fmla="*/ 2147483646 h 62"/>
                <a:gd name="T6" fmla="*/ 2147483646 w 86"/>
                <a:gd name="T7" fmla="*/ 2147483646 h 62"/>
                <a:gd name="T8" fmla="*/ 2147483646 w 86"/>
                <a:gd name="T9" fmla="*/ 2147483646 h 62"/>
                <a:gd name="T10" fmla="*/ 2147483646 w 86"/>
                <a:gd name="T11" fmla="*/ 2147483646 h 62"/>
                <a:gd name="T12" fmla="*/ 2147483646 w 86"/>
                <a:gd name="T13" fmla="*/ 2147483646 h 62"/>
                <a:gd name="T14" fmla="*/ 2147483646 w 86"/>
                <a:gd name="T15" fmla="*/ 2147483646 h 62"/>
                <a:gd name="T16" fmla="*/ 2147483646 w 86"/>
                <a:gd name="T17" fmla="*/ 2147483646 h 62"/>
                <a:gd name="T18" fmla="*/ 2147483646 w 86"/>
                <a:gd name="T19" fmla="*/ 2147483646 h 62"/>
                <a:gd name="T20" fmla="*/ 2147483646 w 86"/>
                <a:gd name="T21" fmla="*/ 2147483646 h 62"/>
                <a:gd name="T22" fmla="*/ 2147483646 w 86"/>
                <a:gd name="T23" fmla="*/ 2147483646 h 62"/>
                <a:gd name="T24" fmla="*/ 2147483646 w 86"/>
                <a:gd name="T25" fmla="*/ 2147483646 h 62"/>
                <a:gd name="T26" fmla="*/ 2147483646 w 86"/>
                <a:gd name="T27" fmla="*/ 2147483646 h 62"/>
                <a:gd name="T28" fmla="*/ 2147483646 w 86"/>
                <a:gd name="T29" fmla="*/ 2147483646 h 62"/>
                <a:gd name="T30" fmla="*/ 2147483646 w 86"/>
                <a:gd name="T31" fmla="*/ 2147483646 h 62"/>
                <a:gd name="T32" fmla="*/ 2147483646 w 86"/>
                <a:gd name="T33" fmla="*/ 2147483646 h 62"/>
                <a:gd name="T34" fmla="*/ 2147483646 w 86"/>
                <a:gd name="T35" fmla="*/ 2147483646 h 62"/>
                <a:gd name="T36" fmla="*/ 2147483646 w 86"/>
                <a:gd name="T37" fmla="*/ 2147483646 h 62"/>
                <a:gd name="T38" fmla="*/ 2147483646 w 86"/>
                <a:gd name="T39" fmla="*/ 2147483646 h 62"/>
                <a:gd name="T40" fmla="*/ 2147483646 w 86"/>
                <a:gd name="T41" fmla="*/ 2147483646 h 62"/>
                <a:gd name="T42" fmla="*/ 2147483646 w 86"/>
                <a:gd name="T43" fmla="*/ 2147483646 h 62"/>
                <a:gd name="T44" fmla="*/ 2147483646 w 86"/>
                <a:gd name="T45" fmla="*/ 2147483646 h 62"/>
                <a:gd name="T46" fmla="*/ 2147483646 w 86"/>
                <a:gd name="T47" fmla="*/ 2147483646 h 62"/>
                <a:gd name="T48" fmla="*/ 2147483646 w 86"/>
                <a:gd name="T49" fmla="*/ 2147483646 h 62"/>
                <a:gd name="T50" fmla="*/ 2147483646 w 86"/>
                <a:gd name="T51" fmla="*/ 2147483646 h 62"/>
                <a:gd name="T52" fmla="*/ 2147483646 w 86"/>
                <a:gd name="T53" fmla="*/ 2147483646 h 62"/>
                <a:gd name="T54" fmla="*/ 2147483646 w 86"/>
                <a:gd name="T55" fmla="*/ 2147483646 h 62"/>
                <a:gd name="T56" fmla="*/ 2147483646 w 86"/>
                <a:gd name="T57" fmla="*/ 2147483646 h 62"/>
                <a:gd name="T58" fmla="*/ 2147483646 w 86"/>
                <a:gd name="T59" fmla="*/ 2147483646 h 62"/>
                <a:gd name="T60" fmla="*/ 2147483646 w 86"/>
                <a:gd name="T61" fmla="*/ 2147483646 h 62"/>
                <a:gd name="T62" fmla="*/ 2147483646 w 86"/>
                <a:gd name="T63" fmla="*/ 2147483646 h 62"/>
                <a:gd name="T64" fmla="*/ 2147483646 w 86"/>
                <a:gd name="T65" fmla="*/ 2147483646 h 62"/>
                <a:gd name="T66" fmla="*/ 2147483646 w 86"/>
                <a:gd name="T67" fmla="*/ 2147483646 h 62"/>
                <a:gd name="T68" fmla="*/ 2147483646 w 86"/>
                <a:gd name="T69" fmla="*/ 2147483646 h 62"/>
                <a:gd name="T70" fmla="*/ 2147483646 w 86"/>
                <a:gd name="T71" fmla="*/ 0 h 62"/>
                <a:gd name="T72" fmla="*/ 2147483646 w 86"/>
                <a:gd name="T73" fmla="*/ 2147483646 h 62"/>
                <a:gd name="T74" fmla="*/ 2147483646 w 86"/>
                <a:gd name="T75" fmla="*/ 2147483646 h 62"/>
                <a:gd name="T76" fmla="*/ 2147483646 w 86"/>
                <a:gd name="T77" fmla="*/ 2147483646 h 62"/>
                <a:gd name="T78" fmla="*/ 0 w 86"/>
                <a:gd name="T79" fmla="*/ 2147483646 h 62"/>
                <a:gd name="T80" fmla="*/ 2147483646 w 86"/>
                <a:gd name="T81" fmla="*/ 2147483646 h 62"/>
                <a:gd name="T82" fmla="*/ 2147483646 w 86"/>
                <a:gd name="T83" fmla="*/ 2147483646 h 62"/>
                <a:gd name="T84" fmla="*/ 2147483646 w 86"/>
                <a:gd name="T85" fmla="*/ 2147483646 h 62"/>
                <a:gd name="T86" fmla="*/ 2147483646 w 86"/>
                <a:gd name="T87" fmla="*/ 2147483646 h 62"/>
                <a:gd name="T88" fmla="*/ 2147483646 w 86"/>
                <a:gd name="T89" fmla="*/ 2147483646 h 62"/>
                <a:gd name="T90" fmla="*/ 2147483646 w 86"/>
                <a:gd name="T91" fmla="*/ 2147483646 h 62"/>
                <a:gd name="T92" fmla="*/ 2147483646 w 86"/>
                <a:gd name="T93" fmla="*/ 2147483646 h 62"/>
                <a:gd name="T94" fmla="*/ 2147483646 w 86"/>
                <a:gd name="T95" fmla="*/ 2147483646 h 62"/>
                <a:gd name="T96" fmla="*/ 2147483646 w 86"/>
                <a:gd name="T97" fmla="*/ 2147483646 h 62"/>
                <a:gd name="T98" fmla="*/ 2147483646 w 86"/>
                <a:gd name="T99" fmla="*/ 2147483646 h 62"/>
                <a:gd name="T100" fmla="*/ 2147483646 w 86"/>
                <a:gd name="T101" fmla="*/ 2147483646 h 62"/>
                <a:gd name="T102" fmla="*/ 2147483646 w 86"/>
                <a:gd name="T103" fmla="*/ 2147483646 h 62"/>
                <a:gd name="T104" fmla="*/ 2147483646 w 86"/>
                <a:gd name="T105" fmla="*/ 2147483646 h 62"/>
                <a:gd name="T106" fmla="*/ 2147483646 w 86"/>
                <a:gd name="T107" fmla="*/ 2147483646 h 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connsiteX0" fmla="*/ 5814 w 10000"/>
                <a:gd name="connsiteY0" fmla="*/ 9194 h 10000"/>
                <a:gd name="connsiteX1" fmla="*/ 5814 w 10000"/>
                <a:gd name="connsiteY1" fmla="*/ 9194 h 10000"/>
                <a:gd name="connsiteX2" fmla="*/ 5814 w 10000"/>
                <a:gd name="connsiteY2" fmla="*/ 8871 h 10000"/>
                <a:gd name="connsiteX3" fmla="*/ 5814 w 10000"/>
                <a:gd name="connsiteY3" fmla="*/ 8387 h 10000"/>
                <a:gd name="connsiteX4" fmla="*/ 5814 w 10000"/>
                <a:gd name="connsiteY4" fmla="*/ 8226 h 10000"/>
                <a:gd name="connsiteX5" fmla="*/ 5930 w 10000"/>
                <a:gd name="connsiteY5" fmla="*/ 7581 h 10000"/>
                <a:gd name="connsiteX6" fmla="*/ 5930 w 10000"/>
                <a:gd name="connsiteY6" fmla="*/ 7419 h 10000"/>
                <a:gd name="connsiteX7" fmla="*/ 5930 w 10000"/>
                <a:gd name="connsiteY7" fmla="*/ 7258 h 10000"/>
                <a:gd name="connsiteX8" fmla="*/ 5698 w 10000"/>
                <a:gd name="connsiteY8" fmla="*/ 7097 h 10000"/>
                <a:gd name="connsiteX9" fmla="*/ 5581 w 10000"/>
                <a:gd name="connsiteY9" fmla="*/ 7097 h 10000"/>
                <a:gd name="connsiteX10" fmla="*/ 5698 w 10000"/>
                <a:gd name="connsiteY10" fmla="*/ 6774 h 10000"/>
                <a:gd name="connsiteX11" fmla="*/ 5814 w 10000"/>
                <a:gd name="connsiteY11" fmla="*/ 6774 h 10000"/>
                <a:gd name="connsiteX12" fmla="*/ 5930 w 10000"/>
                <a:gd name="connsiteY12" fmla="*/ 6774 h 10000"/>
                <a:gd name="connsiteX13" fmla="*/ 6163 w 10000"/>
                <a:gd name="connsiteY13" fmla="*/ 6774 h 10000"/>
                <a:gd name="connsiteX14" fmla="*/ 6279 w 10000"/>
                <a:gd name="connsiteY14" fmla="*/ 6613 h 10000"/>
                <a:gd name="connsiteX15" fmla="*/ 6395 w 10000"/>
                <a:gd name="connsiteY15" fmla="*/ 6452 h 10000"/>
                <a:gd name="connsiteX16" fmla="*/ 6628 w 10000"/>
                <a:gd name="connsiteY16" fmla="*/ 6452 h 10000"/>
                <a:gd name="connsiteX17" fmla="*/ 6860 w 10000"/>
                <a:gd name="connsiteY17" fmla="*/ 6613 h 10000"/>
                <a:gd name="connsiteX18" fmla="*/ 7093 w 10000"/>
                <a:gd name="connsiteY18" fmla="*/ 6613 h 10000"/>
                <a:gd name="connsiteX19" fmla="*/ 7093 w 10000"/>
                <a:gd name="connsiteY19" fmla="*/ 6452 h 10000"/>
                <a:gd name="connsiteX20" fmla="*/ 7209 w 10000"/>
                <a:gd name="connsiteY20" fmla="*/ 6452 h 10000"/>
                <a:gd name="connsiteX21" fmla="*/ 7209 w 10000"/>
                <a:gd name="connsiteY21" fmla="*/ 6129 h 10000"/>
                <a:gd name="connsiteX22" fmla="*/ 7209 w 10000"/>
                <a:gd name="connsiteY22" fmla="*/ 5806 h 10000"/>
                <a:gd name="connsiteX23" fmla="*/ 7209 w 10000"/>
                <a:gd name="connsiteY23" fmla="*/ 5645 h 10000"/>
                <a:gd name="connsiteX24" fmla="*/ 7558 w 10000"/>
                <a:gd name="connsiteY24" fmla="*/ 5323 h 10000"/>
                <a:gd name="connsiteX25" fmla="*/ 7674 w 10000"/>
                <a:gd name="connsiteY25" fmla="*/ 5161 h 10000"/>
                <a:gd name="connsiteX26" fmla="*/ 7558 w 10000"/>
                <a:gd name="connsiteY26" fmla="*/ 5000 h 10000"/>
                <a:gd name="connsiteX27" fmla="*/ 7558 w 10000"/>
                <a:gd name="connsiteY27" fmla="*/ 4839 h 10000"/>
                <a:gd name="connsiteX28" fmla="*/ 7558 w 10000"/>
                <a:gd name="connsiteY28" fmla="*/ 4677 h 10000"/>
                <a:gd name="connsiteX29" fmla="*/ 7674 w 10000"/>
                <a:gd name="connsiteY29" fmla="*/ 4516 h 10000"/>
                <a:gd name="connsiteX30" fmla="*/ 7791 w 10000"/>
                <a:gd name="connsiteY30" fmla="*/ 4516 h 10000"/>
                <a:gd name="connsiteX31" fmla="*/ 7907 w 10000"/>
                <a:gd name="connsiteY31" fmla="*/ 4677 h 10000"/>
                <a:gd name="connsiteX32" fmla="*/ 8023 w 10000"/>
                <a:gd name="connsiteY32" fmla="*/ 4677 h 10000"/>
                <a:gd name="connsiteX33" fmla="*/ 8140 w 10000"/>
                <a:gd name="connsiteY33" fmla="*/ 4516 h 10000"/>
                <a:gd name="connsiteX34" fmla="*/ 8140 w 10000"/>
                <a:gd name="connsiteY34" fmla="*/ 4355 h 10000"/>
                <a:gd name="connsiteX35" fmla="*/ 8372 w 10000"/>
                <a:gd name="connsiteY35" fmla="*/ 4355 h 10000"/>
                <a:gd name="connsiteX36" fmla="*/ 8488 w 10000"/>
                <a:gd name="connsiteY36" fmla="*/ 4355 h 10000"/>
                <a:gd name="connsiteX37" fmla="*/ 8488 w 10000"/>
                <a:gd name="connsiteY37" fmla="*/ 4194 h 10000"/>
                <a:gd name="connsiteX38" fmla="*/ 8953 w 10000"/>
                <a:gd name="connsiteY38" fmla="*/ 4032 h 10000"/>
                <a:gd name="connsiteX39" fmla="*/ 9186 w 10000"/>
                <a:gd name="connsiteY39" fmla="*/ 4032 h 10000"/>
                <a:gd name="connsiteX40" fmla="*/ 9302 w 10000"/>
                <a:gd name="connsiteY40" fmla="*/ 4194 h 10000"/>
                <a:gd name="connsiteX41" fmla="*/ 9419 w 10000"/>
                <a:gd name="connsiteY41" fmla="*/ 4355 h 10000"/>
                <a:gd name="connsiteX42" fmla="*/ 9535 w 10000"/>
                <a:gd name="connsiteY42" fmla="*/ 4355 h 10000"/>
                <a:gd name="connsiteX43" fmla="*/ 9651 w 10000"/>
                <a:gd name="connsiteY43" fmla="*/ 4355 h 10000"/>
                <a:gd name="connsiteX44" fmla="*/ 9767 w 10000"/>
                <a:gd name="connsiteY44" fmla="*/ 4194 h 10000"/>
                <a:gd name="connsiteX45" fmla="*/ 9767 w 10000"/>
                <a:gd name="connsiteY45" fmla="*/ 4032 h 10000"/>
                <a:gd name="connsiteX46" fmla="*/ 9884 w 10000"/>
                <a:gd name="connsiteY46" fmla="*/ 3710 h 10000"/>
                <a:gd name="connsiteX47" fmla="*/ 10000 w 10000"/>
                <a:gd name="connsiteY47" fmla="*/ 3548 h 10000"/>
                <a:gd name="connsiteX48" fmla="*/ 10000 w 10000"/>
                <a:gd name="connsiteY48" fmla="*/ 3387 h 10000"/>
                <a:gd name="connsiteX49" fmla="*/ 9884 w 10000"/>
                <a:gd name="connsiteY49" fmla="*/ 3387 h 10000"/>
                <a:gd name="connsiteX50" fmla="*/ 9767 w 10000"/>
                <a:gd name="connsiteY50" fmla="*/ 3226 h 10000"/>
                <a:gd name="connsiteX51" fmla="*/ 9419 w 10000"/>
                <a:gd name="connsiteY51" fmla="*/ 3387 h 10000"/>
                <a:gd name="connsiteX52" fmla="*/ 9302 w 10000"/>
                <a:gd name="connsiteY52" fmla="*/ 3226 h 10000"/>
                <a:gd name="connsiteX53" fmla="*/ 9186 w 10000"/>
                <a:gd name="connsiteY53" fmla="*/ 3226 h 10000"/>
                <a:gd name="connsiteX54" fmla="*/ 9186 w 10000"/>
                <a:gd name="connsiteY54" fmla="*/ 2903 h 10000"/>
                <a:gd name="connsiteX55" fmla="*/ 9070 w 10000"/>
                <a:gd name="connsiteY55" fmla="*/ 2903 h 10000"/>
                <a:gd name="connsiteX56" fmla="*/ 8837 w 10000"/>
                <a:gd name="connsiteY56" fmla="*/ 2903 h 10000"/>
                <a:gd name="connsiteX57" fmla="*/ 8488 w 10000"/>
                <a:gd name="connsiteY57" fmla="*/ 2903 h 10000"/>
                <a:gd name="connsiteX58" fmla="*/ 8488 w 10000"/>
                <a:gd name="connsiteY58" fmla="*/ 2742 h 10000"/>
                <a:gd name="connsiteX59" fmla="*/ 8372 w 10000"/>
                <a:gd name="connsiteY59" fmla="*/ 2581 h 10000"/>
                <a:gd name="connsiteX60" fmla="*/ 8372 w 10000"/>
                <a:gd name="connsiteY60" fmla="*/ 2419 h 10000"/>
                <a:gd name="connsiteX61" fmla="*/ 8256 w 10000"/>
                <a:gd name="connsiteY61" fmla="*/ 2258 h 10000"/>
                <a:gd name="connsiteX62" fmla="*/ 8023 w 10000"/>
                <a:gd name="connsiteY62" fmla="*/ 2097 h 10000"/>
                <a:gd name="connsiteX63" fmla="*/ 7674 w 10000"/>
                <a:gd name="connsiteY63" fmla="*/ 1774 h 10000"/>
                <a:gd name="connsiteX64" fmla="*/ 7558 w 10000"/>
                <a:gd name="connsiteY64" fmla="*/ 1774 h 10000"/>
                <a:gd name="connsiteX65" fmla="*/ 7209 w 10000"/>
                <a:gd name="connsiteY65" fmla="*/ 1774 h 10000"/>
                <a:gd name="connsiteX66" fmla="*/ 6977 w 10000"/>
                <a:gd name="connsiteY66" fmla="*/ 1554 h 10000"/>
                <a:gd name="connsiteX67" fmla="*/ 6744 w 10000"/>
                <a:gd name="connsiteY67" fmla="*/ 2258 h 10000"/>
                <a:gd name="connsiteX68" fmla="*/ 6395 w 10000"/>
                <a:gd name="connsiteY68" fmla="*/ 2419 h 10000"/>
                <a:gd name="connsiteX69" fmla="*/ 5814 w 10000"/>
                <a:gd name="connsiteY69" fmla="*/ 2419 h 10000"/>
                <a:gd name="connsiteX70" fmla="*/ 5465 w 10000"/>
                <a:gd name="connsiteY70" fmla="*/ 2419 h 10000"/>
                <a:gd name="connsiteX71" fmla="*/ 5349 w 10000"/>
                <a:gd name="connsiteY71" fmla="*/ 2258 h 10000"/>
                <a:gd name="connsiteX72" fmla="*/ 4767 w 10000"/>
                <a:gd name="connsiteY72" fmla="*/ 1774 h 10000"/>
                <a:gd name="connsiteX73" fmla="*/ 4302 w 10000"/>
                <a:gd name="connsiteY73" fmla="*/ 1613 h 10000"/>
                <a:gd name="connsiteX74" fmla="*/ 4186 w 10000"/>
                <a:gd name="connsiteY74" fmla="*/ 1613 h 10000"/>
                <a:gd name="connsiteX75" fmla="*/ 4186 w 10000"/>
                <a:gd name="connsiteY75" fmla="*/ 1452 h 10000"/>
                <a:gd name="connsiteX76" fmla="*/ 3953 w 10000"/>
                <a:gd name="connsiteY76" fmla="*/ 1452 h 10000"/>
                <a:gd name="connsiteX77" fmla="*/ 3837 w 10000"/>
                <a:gd name="connsiteY77" fmla="*/ 1452 h 10000"/>
                <a:gd name="connsiteX78" fmla="*/ 3837 w 10000"/>
                <a:gd name="connsiteY78" fmla="*/ 1290 h 10000"/>
                <a:gd name="connsiteX79" fmla="*/ 3721 w 10000"/>
                <a:gd name="connsiteY79" fmla="*/ 1129 h 10000"/>
                <a:gd name="connsiteX80" fmla="*/ 3605 w 10000"/>
                <a:gd name="connsiteY80" fmla="*/ 1290 h 10000"/>
                <a:gd name="connsiteX81" fmla="*/ 3605 w 10000"/>
                <a:gd name="connsiteY81" fmla="*/ 1129 h 10000"/>
                <a:gd name="connsiteX82" fmla="*/ 3488 w 10000"/>
                <a:gd name="connsiteY82" fmla="*/ 968 h 10000"/>
                <a:gd name="connsiteX83" fmla="*/ 3372 w 10000"/>
                <a:gd name="connsiteY83" fmla="*/ 806 h 10000"/>
                <a:gd name="connsiteX84" fmla="*/ 3140 w 10000"/>
                <a:gd name="connsiteY84" fmla="*/ 806 h 10000"/>
                <a:gd name="connsiteX85" fmla="*/ 3140 w 10000"/>
                <a:gd name="connsiteY85" fmla="*/ 645 h 10000"/>
                <a:gd name="connsiteX86" fmla="*/ 3140 w 10000"/>
                <a:gd name="connsiteY86" fmla="*/ 484 h 10000"/>
                <a:gd name="connsiteX87" fmla="*/ 3256 w 10000"/>
                <a:gd name="connsiteY87" fmla="*/ 323 h 10000"/>
                <a:gd name="connsiteX88" fmla="*/ 3023 w 10000"/>
                <a:gd name="connsiteY88" fmla="*/ 323 h 10000"/>
                <a:gd name="connsiteX89" fmla="*/ 2674 w 10000"/>
                <a:gd name="connsiteY89" fmla="*/ 323 h 10000"/>
                <a:gd name="connsiteX90" fmla="*/ 2209 w 10000"/>
                <a:gd name="connsiteY90" fmla="*/ 161 h 10000"/>
                <a:gd name="connsiteX91" fmla="*/ 1977 w 10000"/>
                <a:gd name="connsiteY91" fmla="*/ 161 h 10000"/>
                <a:gd name="connsiteX92" fmla="*/ 1163 w 10000"/>
                <a:gd name="connsiteY92" fmla="*/ 0 h 10000"/>
                <a:gd name="connsiteX93" fmla="*/ 698 w 10000"/>
                <a:gd name="connsiteY93" fmla="*/ 0 h 10000"/>
                <a:gd name="connsiteX94" fmla="*/ 698 w 10000"/>
                <a:gd name="connsiteY94" fmla="*/ 484 h 10000"/>
                <a:gd name="connsiteX95" fmla="*/ 581 w 10000"/>
                <a:gd name="connsiteY95" fmla="*/ 645 h 10000"/>
                <a:gd name="connsiteX96" fmla="*/ 465 w 10000"/>
                <a:gd name="connsiteY96" fmla="*/ 806 h 10000"/>
                <a:gd name="connsiteX97" fmla="*/ 233 w 10000"/>
                <a:gd name="connsiteY97" fmla="*/ 968 h 10000"/>
                <a:gd name="connsiteX98" fmla="*/ 116 w 10000"/>
                <a:gd name="connsiteY98" fmla="*/ 1129 h 10000"/>
                <a:gd name="connsiteX99" fmla="*/ 116 w 10000"/>
                <a:gd name="connsiteY99" fmla="*/ 1290 h 10000"/>
                <a:gd name="connsiteX100" fmla="*/ 116 w 10000"/>
                <a:gd name="connsiteY100" fmla="*/ 1613 h 10000"/>
                <a:gd name="connsiteX101" fmla="*/ 116 w 10000"/>
                <a:gd name="connsiteY101" fmla="*/ 1774 h 10000"/>
                <a:gd name="connsiteX102" fmla="*/ 116 w 10000"/>
                <a:gd name="connsiteY102" fmla="*/ 1935 h 10000"/>
                <a:gd name="connsiteX103" fmla="*/ 0 w 10000"/>
                <a:gd name="connsiteY103" fmla="*/ 1935 h 10000"/>
                <a:gd name="connsiteX104" fmla="*/ 0 w 10000"/>
                <a:gd name="connsiteY104" fmla="*/ 2097 h 10000"/>
                <a:gd name="connsiteX105" fmla="*/ 116 w 10000"/>
                <a:gd name="connsiteY105" fmla="*/ 2258 h 10000"/>
                <a:gd name="connsiteX106" fmla="*/ 349 w 10000"/>
                <a:gd name="connsiteY106" fmla="*/ 2581 h 10000"/>
                <a:gd name="connsiteX107" fmla="*/ 465 w 10000"/>
                <a:gd name="connsiteY107" fmla="*/ 2581 h 10000"/>
                <a:gd name="connsiteX108" fmla="*/ 465 w 10000"/>
                <a:gd name="connsiteY108" fmla="*/ 2742 h 10000"/>
                <a:gd name="connsiteX109" fmla="*/ 465 w 10000"/>
                <a:gd name="connsiteY109" fmla="*/ 2903 h 10000"/>
                <a:gd name="connsiteX110" fmla="*/ 581 w 10000"/>
                <a:gd name="connsiteY110" fmla="*/ 2903 h 10000"/>
                <a:gd name="connsiteX111" fmla="*/ 581 w 10000"/>
                <a:gd name="connsiteY111" fmla="*/ 3226 h 10000"/>
                <a:gd name="connsiteX112" fmla="*/ 698 w 10000"/>
                <a:gd name="connsiteY112" fmla="*/ 3548 h 10000"/>
                <a:gd name="connsiteX113" fmla="*/ 698 w 10000"/>
                <a:gd name="connsiteY113" fmla="*/ 3710 h 10000"/>
                <a:gd name="connsiteX114" fmla="*/ 814 w 10000"/>
                <a:gd name="connsiteY114" fmla="*/ 3871 h 10000"/>
                <a:gd name="connsiteX115" fmla="*/ 930 w 10000"/>
                <a:gd name="connsiteY115" fmla="*/ 4194 h 10000"/>
                <a:gd name="connsiteX116" fmla="*/ 1047 w 10000"/>
                <a:gd name="connsiteY116" fmla="*/ 4194 h 10000"/>
                <a:gd name="connsiteX117" fmla="*/ 1395 w 10000"/>
                <a:gd name="connsiteY117" fmla="*/ 4194 h 10000"/>
                <a:gd name="connsiteX118" fmla="*/ 1744 w 10000"/>
                <a:gd name="connsiteY118" fmla="*/ 4355 h 10000"/>
                <a:gd name="connsiteX119" fmla="*/ 1860 w 10000"/>
                <a:gd name="connsiteY119" fmla="*/ 4355 h 10000"/>
                <a:gd name="connsiteX120" fmla="*/ 1860 w 10000"/>
                <a:gd name="connsiteY120" fmla="*/ 4677 h 10000"/>
                <a:gd name="connsiteX121" fmla="*/ 1860 w 10000"/>
                <a:gd name="connsiteY121" fmla="*/ 5000 h 10000"/>
                <a:gd name="connsiteX122" fmla="*/ 1860 w 10000"/>
                <a:gd name="connsiteY122" fmla="*/ 5161 h 10000"/>
                <a:gd name="connsiteX123" fmla="*/ 1860 w 10000"/>
                <a:gd name="connsiteY123" fmla="*/ 5484 h 10000"/>
                <a:gd name="connsiteX124" fmla="*/ 1977 w 10000"/>
                <a:gd name="connsiteY124" fmla="*/ 5806 h 10000"/>
                <a:gd name="connsiteX125" fmla="*/ 2093 w 10000"/>
                <a:gd name="connsiteY125" fmla="*/ 6129 h 10000"/>
                <a:gd name="connsiteX126" fmla="*/ 2326 w 10000"/>
                <a:gd name="connsiteY126" fmla="*/ 6613 h 10000"/>
                <a:gd name="connsiteX127" fmla="*/ 2326 w 10000"/>
                <a:gd name="connsiteY127" fmla="*/ 6774 h 10000"/>
                <a:gd name="connsiteX128" fmla="*/ 2558 w 10000"/>
                <a:gd name="connsiteY128" fmla="*/ 6774 h 10000"/>
                <a:gd name="connsiteX129" fmla="*/ 2791 w 10000"/>
                <a:gd name="connsiteY129" fmla="*/ 6774 h 10000"/>
                <a:gd name="connsiteX130" fmla="*/ 3140 w 10000"/>
                <a:gd name="connsiteY130" fmla="*/ 6613 h 10000"/>
                <a:gd name="connsiteX131" fmla="*/ 3372 w 10000"/>
                <a:gd name="connsiteY131" fmla="*/ 6290 h 10000"/>
                <a:gd name="connsiteX132" fmla="*/ 3605 w 10000"/>
                <a:gd name="connsiteY132" fmla="*/ 6290 h 10000"/>
                <a:gd name="connsiteX133" fmla="*/ 3721 w 10000"/>
                <a:gd name="connsiteY133" fmla="*/ 6290 h 10000"/>
                <a:gd name="connsiteX134" fmla="*/ 3837 w 10000"/>
                <a:gd name="connsiteY134" fmla="*/ 6290 h 10000"/>
                <a:gd name="connsiteX135" fmla="*/ 3953 w 10000"/>
                <a:gd name="connsiteY135" fmla="*/ 6452 h 10000"/>
                <a:gd name="connsiteX136" fmla="*/ 3953 w 10000"/>
                <a:gd name="connsiteY136" fmla="*/ 6613 h 10000"/>
                <a:gd name="connsiteX137" fmla="*/ 3953 w 10000"/>
                <a:gd name="connsiteY137" fmla="*/ 6935 h 10000"/>
                <a:gd name="connsiteX138" fmla="*/ 4186 w 10000"/>
                <a:gd name="connsiteY138" fmla="*/ 7742 h 10000"/>
                <a:gd name="connsiteX139" fmla="*/ 4302 w 10000"/>
                <a:gd name="connsiteY139" fmla="*/ 8710 h 10000"/>
                <a:gd name="connsiteX140" fmla="*/ 4419 w 10000"/>
                <a:gd name="connsiteY140" fmla="*/ 9032 h 10000"/>
                <a:gd name="connsiteX141" fmla="*/ 5000 w 10000"/>
                <a:gd name="connsiteY141" fmla="*/ 10000 h 10000"/>
                <a:gd name="connsiteX142" fmla="*/ 5116 w 10000"/>
                <a:gd name="connsiteY142" fmla="*/ 10000 h 10000"/>
                <a:gd name="connsiteX143" fmla="*/ 5233 w 10000"/>
                <a:gd name="connsiteY143" fmla="*/ 9839 h 10000"/>
                <a:gd name="connsiteX144" fmla="*/ 5349 w 10000"/>
                <a:gd name="connsiteY144" fmla="*/ 9516 h 10000"/>
                <a:gd name="connsiteX145" fmla="*/ 5581 w 10000"/>
                <a:gd name="connsiteY145" fmla="*/ 9194 h 10000"/>
                <a:gd name="connsiteX146" fmla="*/ 5814 w 10000"/>
                <a:gd name="connsiteY146" fmla="*/ 9194 h 10000"/>
                <a:gd name="connsiteX0" fmla="*/ 5814 w 10000"/>
                <a:gd name="connsiteY0" fmla="*/ 9194 h 10000"/>
                <a:gd name="connsiteX1" fmla="*/ 5814 w 10000"/>
                <a:gd name="connsiteY1" fmla="*/ 9194 h 10000"/>
                <a:gd name="connsiteX2" fmla="*/ 5814 w 10000"/>
                <a:gd name="connsiteY2" fmla="*/ 8871 h 10000"/>
                <a:gd name="connsiteX3" fmla="*/ 5814 w 10000"/>
                <a:gd name="connsiteY3" fmla="*/ 8387 h 10000"/>
                <a:gd name="connsiteX4" fmla="*/ 5814 w 10000"/>
                <a:gd name="connsiteY4" fmla="*/ 8226 h 10000"/>
                <a:gd name="connsiteX5" fmla="*/ 5930 w 10000"/>
                <a:gd name="connsiteY5" fmla="*/ 7581 h 10000"/>
                <a:gd name="connsiteX6" fmla="*/ 5930 w 10000"/>
                <a:gd name="connsiteY6" fmla="*/ 7419 h 10000"/>
                <a:gd name="connsiteX7" fmla="*/ 5930 w 10000"/>
                <a:gd name="connsiteY7" fmla="*/ 7258 h 10000"/>
                <a:gd name="connsiteX8" fmla="*/ 5698 w 10000"/>
                <a:gd name="connsiteY8" fmla="*/ 7097 h 10000"/>
                <a:gd name="connsiteX9" fmla="*/ 5581 w 10000"/>
                <a:gd name="connsiteY9" fmla="*/ 7097 h 10000"/>
                <a:gd name="connsiteX10" fmla="*/ 5698 w 10000"/>
                <a:gd name="connsiteY10" fmla="*/ 6774 h 10000"/>
                <a:gd name="connsiteX11" fmla="*/ 5814 w 10000"/>
                <a:gd name="connsiteY11" fmla="*/ 6774 h 10000"/>
                <a:gd name="connsiteX12" fmla="*/ 5930 w 10000"/>
                <a:gd name="connsiteY12" fmla="*/ 6774 h 10000"/>
                <a:gd name="connsiteX13" fmla="*/ 6163 w 10000"/>
                <a:gd name="connsiteY13" fmla="*/ 6774 h 10000"/>
                <a:gd name="connsiteX14" fmla="*/ 6279 w 10000"/>
                <a:gd name="connsiteY14" fmla="*/ 6613 h 10000"/>
                <a:gd name="connsiteX15" fmla="*/ 6395 w 10000"/>
                <a:gd name="connsiteY15" fmla="*/ 6452 h 10000"/>
                <a:gd name="connsiteX16" fmla="*/ 6628 w 10000"/>
                <a:gd name="connsiteY16" fmla="*/ 6452 h 10000"/>
                <a:gd name="connsiteX17" fmla="*/ 6860 w 10000"/>
                <a:gd name="connsiteY17" fmla="*/ 6613 h 10000"/>
                <a:gd name="connsiteX18" fmla="*/ 7093 w 10000"/>
                <a:gd name="connsiteY18" fmla="*/ 6613 h 10000"/>
                <a:gd name="connsiteX19" fmla="*/ 7093 w 10000"/>
                <a:gd name="connsiteY19" fmla="*/ 6452 h 10000"/>
                <a:gd name="connsiteX20" fmla="*/ 7209 w 10000"/>
                <a:gd name="connsiteY20" fmla="*/ 6452 h 10000"/>
                <a:gd name="connsiteX21" fmla="*/ 7209 w 10000"/>
                <a:gd name="connsiteY21" fmla="*/ 6129 h 10000"/>
                <a:gd name="connsiteX22" fmla="*/ 7209 w 10000"/>
                <a:gd name="connsiteY22" fmla="*/ 5806 h 10000"/>
                <a:gd name="connsiteX23" fmla="*/ 7209 w 10000"/>
                <a:gd name="connsiteY23" fmla="*/ 5645 h 10000"/>
                <a:gd name="connsiteX24" fmla="*/ 7558 w 10000"/>
                <a:gd name="connsiteY24" fmla="*/ 5323 h 10000"/>
                <a:gd name="connsiteX25" fmla="*/ 7674 w 10000"/>
                <a:gd name="connsiteY25" fmla="*/ 5161 h 10000"/>
                <a:gd name="connsiteX26" fmla="*/ 7558 w 10000"/>
                <a:gd name="connsiteY26" fmla="*/ 5000 h 10000"/>
                <a:gd name="connsiteX27" fmla="*/ 7558 w 10000"/>
                <a:gd name="connsiteY27" fmla="*/ 4839 h 10000"/>
                <a:gd name="connsiteX28" fmla="*/ 7558 w 10000"/>
                <a:gd name="connsiteY28" fmla="*/ 4677 h 10000"/>
                <a:gd name="connsiteX29" fmla="*/ 7674 w 10000"/>
                <a:gd name="connsiteY29" fmla="*/ 4516 h 10000"/>
                <a:gd name="connsiteX30" fmla="*/ 7791 w 10000"/>
                <a:gd name="connsiteY30" fmla="*/ 4516 h 10000"/>
                <a:gd name="connsiteX31" fmla="*/ 7907 w 10000"/>
                <a:gd name="connsiteY31" fmla="*/ 4677 h 10000"/>
                <a:gd name="connsiteX32" fmla="*/ 8023 w 10000"/>
                <a:gd name="connsiteY32" fmla="*/ 4677 h 10000"/>
                <a:gd name="connsiteX33" fmla="*/ 8140 w 10000"/>
                <a:gd name="connsiteY33" fmla="*/ 4516 h 10000"/>
                <a:gd name="connsiteX34" fmla="*/ 8140 w 10000"/>
                <a:gd name="connsiteY34" fmla="*/ 4355 h 10000"/>
                <a:gd name="connsiteX35" fmla="*/ 8372 w 10000"/>
                <a:gd name="connsiteY35" fmla="*/ 4355 h 10000"/>
                <a:gd name="connsiteX36" fmla="*/ 8488 w 10000"/>
                <a:gd name="connsiteY36" fmla="*/ 4355 h 10000"/>
                <a:gd name="connsiteX37" fmla="*/ 8488 w 10000"/>
                <a:gd name="connsiteY37" fmla="*/ 4194 h 10000"/>
                <a:gd name="connsiteX38" fmla="*/ 8953 w 10000"/>
                <a:gd name="connsiteY38" fmla="*/ 4032 h 10000"/>
                <a:gd name="connsiteX39" fmla="*/ 9186 w 10000"/>
                <a:gd name="connsiteY39" fmla="*/ 4032 h 10000"/>
                <a:gd name="connsiteX40" fmla="*/ 9302 w 10000"/>
                <a:gd name="connsiteY40" fmla="*/ 4194 h 10000"/>
                <a:gd name="connsiteX41" fmla="*/ 9419 w 10000"/>
                <a:gd name="connsiteY41" fmla="*/ 4355 h 10000"/>
                <a:gd name="connsiteX42" fmla="*/ 9535 w 10000"/>
                <a:gd name="connsiteY42" fmla="*/ 4355 h 10000"/>
                <a:gd name="connsiteX43" fmla="*/ 9651 w 10000"/>
                <a:gd name="connsiteY43" fmla="*/ 4355 h 10000"/>
                <a:gd name="connsiteX44" fmla="*/ 9767 w 10000"/>
                <a:gd name="connsiteY44" fmla="*/ 4194 h 10000"/>
                <a:gd name="connsiteX45" fmla="*/ 9767 w 10000"/>
                <a:gd name="connsiteY45" fmla="*/ 4032 h 10000"/>
                <a:gd name="connsiteX46" fmla="*/ 9884 w 10000"/>
                <a:gd name="connsiteY46" fmla="*/ 3710 h 10000"/>
                <a:gd name="connsiteX47" fmla="*/ 10000 w 10000"/>
                <a:gd name="connsiteY47" fmla="*/ 3548 h 10000"/>
                <a:gd name="connsiteX48" fmla="*/ 10000 w 10000"/>
                <a:gd name="connsiteY48" fmla="*/ 3387 h 10000"/>
                <a:gd name="connsiteX49" fmla="*/ 9884 w 10000"/>
                <a:gd name="connsiteY49" fmla="*/ 3387 h 10000"/>
                <a:gd name="connsiteX50" fmla="*/ 9767 w 10000"/>
                <a:gd name="connsiteY50" fmla="*/ 3226 h 10000"/>
                <a:gd name="connsiteX51" fmla="*/ 9419 w 10000"/>
                <a:gd name="connsiteY51" fmla="*/ 3387 h 10000"/>
                <a:gd name="connsiteX52" fmla="*/ 9302 w 10000"/>
                <a:gd name="connsiteY52" fmla="*/ 3226 h 10000"/>
                <a:gd name="connsiteX53" fmla="*/ 9186 w 10000"/>
                <a:gd name="connsiteY53" fmla="*/ 3226 h 10000"/>
                <a:gd name="connsiteX54" fmla="*/ 9186 w 10000"/>
                <a:gd name="connsiteY54" fmla="*/ 2903 h 10000"/>
                <a:gd name="connsiteX55" fmla="*/ 9070 w 10000"/>
                <a:gd name="connsiteY55" fmla="*/ 2903 h 10000"/>
                <a:gd name="connsiteX56" fmla="*/ 8837 w 10000"/>
                <a:gd name="connsiteY56" fmla="*/ 2903 h 10000"/>
                <a:gd name="connsiteX57" fmla="*/ 8488 w 10000"/>
                <a:gd name="connsiteY57" fmla="*/ 2903 h 10000"/>
                <a:gd name="connsiteX58" fmla="*/ 8488 w 10000"/>
                <a:gd name="connsiteY58" fmla="*/ 2742 h 10000"/>
                <a:gd name="connsiteX59" fmla="*/ 8372 w 10000"/>
                <a:gd name="connsiteY59" fmla="*/ 2581 h 10000"/>
                <a:gd name="connsiteX60" fmla="*/ 8372 w 10000"/>
                <a:gd name="connsiteY60" fmla="*/ 2419 h 10000"/>
                <a:gd name="connsiteX61" fmla="*/ 8256 w 10000"/>
                <a:gd name="connsiteY61" fmla="*/ 2258 h 10000"/>
                <a:gd name="connsiteX62" fmla="*/ 8023 w 10000"/>
                <a:gd name="connsiteY62" fmla="*/ 2097 h 10000"/>
                <a:gd name="connsiteX63" fmla="*/ 7674 w 10000"/>
                <a:gd name="connsiteY63" fmla="*/ 1774 h 10000"/>
                <a:gd name="connsiteX64" fmla="*/ 7558 w 10000"/>
                <a:gd name="connsiteY64" fmla="*/ 1774 h 10000"/>
                <a:gd name="connsiteX65" fmla="*/ 7209 w 10000"/>
                <a:gd name="connsiteY65" fmla="*/ 1774 h 10000"/>
                <a:gd name="connsiteX66" fmla="*/ 6977 w 10000"/>
                <a:gd name="connsiteY66" fmla="*/ 1554 h 10000"/>
                <a:gd name="connsiteX67" fmla="*/ 6585 w 10000"/>
                <a:gd name="connsiteY67" fmla="*/ 2030 h 10000"/>
                <a:gd name="connsiteX68" fmla="*/ 6395 w 10000"/>
                <a:gd name="connsiteY68" fmla="*/ 2419 h 10000"/>
                <a:gd name="connsiteX69" fmla="*/ 5814 w 10000"/>
                <a:gd name="connsiteY69" fmla="*/ 2419 h 10000"/>
                <a:gd name="connsiteX70" fmla="*/ 5465 w 10000"/>
                <a:gd name="connsiteY70" fmla="*/ 2419 h 10000"/>
                <a:gd name="connsiteX71" fmla="*/ 5349 w 10000"/>
                <a:gd name="connsiteY71" fmla="*/ 2258 h 10000"/>
                <a:gd name="connsiteX72" fmla="*/ 4767 w 10000"/>
                <a:gd name="connsiteY72" fmla="*/ 1774 h 10000"/>
                <a:gd name="connsiteX73" fmla="*/ 4302 w 10000"/>
                <a:gd name="connsiteY73" fmla="*/ 1613 h 10000"/>
                <a:gd name="connsiteX74" fmla="*/ 4186 w 10000"/>
                <a:gd name="connsiteY74" fmla="*/ 1613 h 10000"/>
                <a:gd name="connsiteX75" fmla="*/ 4186 w 10000"/>
                <a:gd name="connsiteY75" fmla="*/ 1452 h 10000"/>
                <a:gd name="connsiteX76" fmla="*/ 3953 w 10000"/>
                <a:gd name="connsiteY76" fmla="*/ 1452 h 10000"/>
                <a:gd name="connsiteX77" fmla="*/ 3837 w 10000"/>
                <a:gd name="connsiteY77" fmla="*/ 1452 h 10000"/>
                <a:gd name="connsiteX78" fmla="*/ 3837 w 10000"/>
                <a:gd name="connsiteY78" fmla="*/ 1290 h 10000"/>
                <a:gd name="connsiteX79" fmla="*/ 3721 w 10000"/>
                <a:gd name="connsiteY79" fmla="*/ 1129 h 10000"/>
                <a:gd name="connsiteX80" fmla="*/ 3605 w 10000"/>
                <a:gd name="connsiteY80" fmla="*/ 1290 h 10000"/>
                <a:gd name="connsiteX81" fmla="*/ 3605 w 10000"/>
                <a:gd name="connsiteY81" fmla="*/ 1129 h 10000"/>
                <a:gd name="connsiteX82" fmla="*/ 3488 w 10000"/>
                <a:gd name="connsiteY82" fmla="*/ 968 h 10000"/>
                <a:gd name="connsiteX83" fmla="*/ 3372 w 10000"/>
                <a:gd name="connsiteY83" fmla="*/ 806 h 10000"/>
                <a:gd name="connsiteX84" fmla="*/ 3140 w 10000"/>
                <a:gd name="connsiteY84" fmla="*/ 806 h 10000"/>
                <a:gd name="connsiteX85" fmla="*/ 3140 w 10000"/>
                <a:gd name="connsiteY85" fmla="*/ 645 h 10000"/>
                <a:gd name="connsiteX86" fmla="*/ 3140 w 10000"/>
                <a:gd name="connsiteY86" fmla="*/ 484 h 10000"/>
                <a:gd name="connsiteX87" fmla="*/ 3256 w 10000"/>
                <a:gd name="connsiteY87" fmla="*/ 323 h 10000"/>
                <a:gd name="connsiteX88" fmla="*/ 3023 w 10000"/>
                <a:gd name="connsiteY88" fmla="*/ 323 h 10000"/>
                <a:gd name="connsiteX89" fmla="*/ 2674 w 10000"/>
                <a:gd name="connsiteY89" fmla="*/ 323 h 10000"/>
                <a:gd name="connsiteX90" fmla="*/ 2209 w 10000"/>
                <a:gd name="connsiteY90" fmla="*/ 161 h 10000"/>
                <a:gd name="connsiteX91" fmla="*/ 1977 w 10000"/>
                <a:gd name="connsiteY91" fmla="*/ 161 h 10000"/>
                <a:gd name="connsiteX92" fmla="*/ 1163 w 10000"/>
                <a:gd name="connsiteY92" fmla="*/ 0 h 10000"/>
                <a:gd name="connsiteX93" fmla="*/ 698 w 10000"/>
                <a:gd name="connsiteY93" fmla="*/ 0 h 10000"/>
                <a:gd name="connsiteX94" fmla="*/ 698 w 10000"/>
                <a:gd name="connsiteY94" fmla="*/ 484 h 10000"/>
                <a:gd name="connsiteX95" fmla="*/ 581 w 10000"/>
                <a:gd name="connsiteY95" fmla="*/ 645 h 10000"/>
                <a:gd name="connsiteX96" fmla="*/ 465 w 10000"/>
                <a:gd name="connsiteY96" fmla="*/ 806 h 10000"/>
                <a:gd name="connsiteX97" fmla="*/ 233 w 10000"/>
                <a:gd name="connsiteY97" fmla="*/ 968 h 10000"/>
                <a:gd name="connsiteX98" fmla="*/ 116 w 10000"/>
                <a:gd name="connsiteY98" fmla="*/ 1129 h 10000"/>
                <a:gd name="connsiteX99" fmla="*/ 116 w 10000"/>
                <a:gd name="connsiteY99" fmla="*/ 1290 h 10000"/>
                <a:gd name="connsiteX100" fmla="*/ 116 w 10000"/>
                <a:gd name="connsiteY100" fmla="*/ 1613 h 10000"/>
                <a:gd name="connsiteX101" fmla="*/ 116 w 10000"/>
                <a:gd name="connsiteY101" fmla="*/ 1774 h 10000"/>
                <a:gd name="connsiteX102" fmla="*/ 116 w 10000"/>
                <a:gd name="connsiteY102" fmla="*/ 1935 h 10000"/>
                <a:gd name="connsiteX103" fmla="*/ 0 w 10000"/>
                <a:gd name="connsiteY103" fmla="*/ 1935 h 10000"/>
                <a:gd name="connsiteX104" fmla="*/ 0 w 10000"/>
                <a:gd name="connsiteY104" fmla="*/ 2097 h 10000"/>
                <a:gd name="connsiteX105" fmla="*/ 116 w 10000"/>
                <a:gd name="connsiteY105" fmla="*/ 2258 h 10000"/>
                <a:gd name="connsiteX106" fmla="*/ 349 w 10000"/>
                <a:gd name="connsiteY106" fmla="*/ 2581 h 10000"/>
                <a:gd name="connsiteX107" fmla="*/ 465 w 10000"/>
                <a:gd name="connsiteY107" fmla="*/ 2581 h 10000"/>
                <a:gd name="connsiteX108" fmla="*/ 465 w 10000"/>
                <a:gd name="connsiteY108" fmla="*/ 2742 h 10000"/>
                <a:gd name="connsiteX109" fmla="*/ 465 w 10000"/>
                <a:gd name="connsiteY109" fmla="*/ 2903 h 10000"/>
                <a:gd name="connsiteX110" fmla="*/ 581 w 10000"/>
                <a:gd name="connsiteY110" fmla="*/ 2903 h 10000"/>
                <a:gd name="connsiteX111" fmla="*/ 581 w 10000"/>
                <a:gd name="connsiteY111" fmla="*/ 3226 h 10000"/>
                <a:gd name="connsiteX112" fmla="*/ 698 w 10000"/>
                <a:gd name="connsiteY112" fmla="*/ 3548 h 10000"/>
                <a:gd name="connsiteX113" fmla="*/ 698 w 10000"/>
                <a:gd name="connsiteY113" fmla="*/ 3710 h 10000"/>
                <a:gd name="connsiteX114" fmla="*/ 814 w 10000"/>
                <a:gd name="connsiteY114" fmla="*/ 3871 h 10000"/>
                <a:gd name="connsiteX115" fmla="*/ 930 w 10000"/>
                <a:gd name="connsiteY115" fmla="*/ 4194 h 10000"/>
                <a:gd name="connsiteX116" fmla="*/ 1047 w 10000"/>
                <a:gd name="connsiteY116" fmla="*/ 4194 h 10000"/>
                <a:gd name="connsiteX117" fmla="*/ 1395 w 10000"/>
                <a:gd name="connsiteY117" fmla="*/ 4194 h 10000"/>
                <a:gd name="connsiteX118" fmla="*/ 1744 w 10000"/>
                <a:gd name="connsiteY118" fmla="*/ 4355 h 10000"/>
                <a:gd name="connsiteX119" fmla="*/ 1860 w 10000"/>
                <a:gd name="connsiteY119" fmla="*/ 4355 h 10000"/>
                <a:gd name="connsiteX120" fmla="*/ 1860 w 10000"/>
                <a:gd name="connsiteY120" fmla="*/ 4677 h 10000"/>
                <a:gd name="connsiteX121" fmla="*/ 1860 w 10000"/>
                <a:gd name="connsiteY121" fmla="*/ 5000 h 10000"/>
                <a:gd name="connsiteX122" fmla="*/ 1860 w 10000"/>
                <a:gd name="connsiteY122" fmla="*/ 5161 h 10000"/>
                <a:gd name="connsiteX123" fmla="*/ 1860 w 10000"/>
                <a:gd name="connsiteY123" fmla="*/ 5484 h 10000"/>
                <a:gd name="connsiteX124" fmla="*/ 1977 w 10000"/>
                <a:gd name="connsiteY124" fmla="*/ 5806 h 10000"/>
                <a:gd name="connsiteX125" fmla="*/ 2093 w 10000"/>
                <a:gd name="connsiteY125" fmla="*/ 6129 h 10000"/>
                <a:gd name="connsiteX126" fmla="*/ 2326 w 10000"/>
                <a:gd name="connsiteY126" fmla="*/ 6613 h 10000"/>
                <a:gd name="connsiteX127" fmla="*/ 2326 w 10000"/>
                <a:gd name="connsiteY127" fmla="*/ 6774 h 10000"/>
                <a:gd name="connsiteX128" fmla="*/ 2558 w 10000"/>
                <a:gd name="connsiteY128" fmla="*/ 6774 h 10000"/>
                <a:gd name="connsiteX129" fmla="*/ 2791 w 10000"/>
                <a:gd name="connsiteY129" fmla="*/ 6774 h 10000"/>
                <a:gd name="connsiteX130" fmla="*/ 3140 w 10000"/>
                <a:gd name="connsiteY130" fmla="*/ 6613 h 10000"/>
                <a:gd name="connsiteX131" fmla="*/ 3372 w 10000"/>
                <a:gd name="connsiteY131" fmla="*/ 6290 h 10000"/>
                <a:gd name="connsiteX132" fmla="*/ 3605 w 10000"/>
                <a:gd name="connsiteY132" fmla="*/ 6290 h 10000"/>
                <a:gd name="connsiteX133" fmla="*/ 3721 w 10000"/>
                <a:gd name="connsiteY133" fmla="*/ 6290 h 10000"/>
                <a:gd name="connsiteX134" fmla="*/ 3837 w 10000"/>
                <a:gd name="connsiteY134" fmla="*/ 6290 h 10000"/>
                <a:gd name="connsiteX135" fmla="*/ 3953 w 10000"/>
                <a:gd name="connsiteY135" fmla="*/ 6452 h 10000"/>
                <a:gd name="connsiteX136" fmla="*/ 3953 w 10000"/>
                <a:gd name="connsiteY136" fmla="*/ 6613 h 10000"/>
                <a:gd name="connsiteX137" fmla="*/ 3953 w 10000"/>
                <a:gd name="connsiteY137" fmla="*/ 6935 h 10000"/>
                <a:gd name="connsiteX138" fmla="*/ 4186 w 10000"/>
                <a:gd name="connsiteY138" fmla="*/ 7742 h 10000"/>
                <a:gd name="connsiteX139" fmla="*/ 4302 w 10000"/>
                <a:gd name="connsiteY139" fmla="*/ 8710 h 10000"/>
                <a:gd name="connsiteX140" fmla="*/ 4419 w 10000"/>
                <a:gd name="connsiteY140" fmla="*/ 9032 h 10000"/>
                <a:gd name="connsiteX141" fmla="*/ 5000 w 10000"/>
                <a:gd name="connsiteY141" fmla="*/ 10000 h 10000"/>
                <a:gd name="connsiteX142" fmla="*/ 5116 w 10000"/>
                <a:gd name="connsiteY142" fmla="*/ 10000 h 10000"/>
                <a:gd name="connsiteX143" fmla="*/ 5233 w 10000"/>
                <a:gd name="connsiteY143" fmla="*/ 9839 h 10000"/>
                <a:gd name="connsiteX144" fmla="*/ 5349 w 10000"/>
                <a:gd name="connsiteY144" fmla="*/ 9516 h 10000"/>
                <a:gd name="connsiteX145" fmla="*/ 5581 w 10000"/>
                <a:gd name="connsiteY145" fmla="*/ 9194 h 10000"/>
                <a:gd name="connsiteX146" fmla="*/ 5814 w 10000"/>
                <a:gd name="connsiteY146" fmla="*/ 919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000" h="10000">
                  <a:moveTo>
                    <a:pt x="5814" y="9194"/>
                  </a:moveTo>
                  <a:lnTo>
                    <a:pt x="5814" y="9194"/>
                  </a:lnTo>
                  <a:lnTo>
                    <a:pt x="5814" y="8871"/>
                  </a:lnTo>
                  <a:lnTo>
                    <a:pt x="5814" y="8387"/>
                  </a:lnTo>
                  <a:lnTo>
                    <a:pt x="5814" y="8226"/>
                  </a:lnTo>
                  <a:cubicBezTo>
                    <a:pt x="5853" y="8011"/>
                    <a:pt x="5891" y="7796"/>
                    <a:pt x="5930" y="7581"/>
                  </a:cubicBezTo>
                  <a:lnTo>
                    <a:pt x="5930" y="7419"/>
                  </a:lnTo>
                  <a:lnTo>
                    <a:pt x="5930" y="7258"/>
                  </a:lnTo>
                  <a:lnTo>
                    <a:pt x="5698" y="7097"/>
                  </a:lnTo>
                  <a:lnTo>
                    <a:pt x="5581" y="7097"/>
                  </a:lnTo>
                  <a:lnTo>
                    <a:pt x="5698" y="6774"/>
                  </a:lnTo>
                  <a:lnTo>
                    <a:pt x="5814" y="6774"/>
                  </a:lnTo>
                  <a:lnTo>
                    <a:pt x="5930" y="6774"/>
                  </a:lnTo>
                  <a:lnTo>
                    <a:pt x="6163" y="6774"/>
                  </a:lnTo>
                  <a:lnTo>
                    <a:pt x="6279" y="6613"/>
                  </a:lnTo>
                  <a:lnTo>
                    <a:pt x="6395" y="6452"/>
                  </a:lnTo>
                  <a:lnTo>
                    <a:pt x="6628" y="6452"/>
                  </a:lnTo>
                  <a:lnTo>
                    <a:pt x="6860" y="6613"/>
                  </a:lnTo>
                  <a:lnTo>
                    <a:pt x="7093" y="6613"/>
                  </a:lnTo>
                  <a:lnTo>
                    <a:pt x="7093" y="6452"/>
                  </a:lnTo>
                  <a:lnTo>
                    <a:pt x="7209" y="6452"/>
                  </a:lnTo>
                  <a:lnTo>
                    <a:pt x="7209" y="6129"/>
                  </a:lnTo>
                  <a:lnTo>
                    <a:pt x="7209" y="5806"/>
                  </a:lnTo>
                  <a:lnTo>
                    <a:pt x="7209" y="5645"/>
                  </a:lnTo>
                  <a:lnTo>
                    <a:pt x="7558" y="5323"/>
                  </a:lnTo>
                  <a:cubicBezTo>
                    <a:pt x="7597" y="5269"/>
                    <a:pt x="7635" y="5215"/>
                    <a:pt x="7674" y="5161"/>
                  </a:cubicBezTo>
                  <a:lnTo>
                    <a:pt x="7558" y="5000"/>
                  </a:lnTo>
                  <a:lnTo>
                    <a:pt x="7558" y="4839"/>
                  </a:lnTo>
                  <a:lnTo>
                    <a:pt x="7558" y="4677"/>
                  </a:lnTo>
                  <a:lnTo>
                    <a:pt x="7674" y="4516"/>
                  </a:lnTo>
                  <a:lnTo>
                    <a:pt x="7791" y="4516"/>
                  </a:lnTo>
                  <a:lnTo>
                    <a:pt x="7907" y="4677"/>
                  </a:lnTo>
                  <a:lnTo>
                    <a:pt x="8023" y="4677"/>
                  </a:lnTo>
                  <a:lnTo>
                    <a:pt x="8140" y="4516"/>
                  </a:lnTo>
                  <a:lnTo>
                    <a:pt x="8140" y="4355"/>
                  </a:lnTo>
                  <a:lnTo>
                    <a:pt x="8372" y="4355"/>
                  </a:lnTo>
                  <a:lnTo>
                    <a:pt x="8488" y="4355"/>
                  </a:lnTo>
                  <a:lnTo>
                    <a:pt x="8488" y="4194"/>
                  </a:lnTo>
                  <a:lnTo>
                    <a:pt x="8953" y="4032"/>
                  </a:lnTo>
                  <a:lnTo>
                    <a:pt x="9186" y="4032"/>
                  </a:lnTo>
                  <a:cubicBezTo>
                    <a:pt x="9225" y="4086"/>
                    <a:pt x="9263" y="4140"/>
                    <a:pt x="9302" y="4194"/>
                  </a:cubicBezTo>
                  <a:lnTo>
                    <a:pt x="9419" y="4355"/>
                  </a:lnTo>
                  <a:lnTo>
                    <a:pt x="9535" y="4355"/>
                  </a:lnTo>
                  <a:lnTo>
                    <a:pt x="9651" y="4355"/>
                  </a:lnTo>
                  <a:lnTo>
                    <a:pt x="9767" y="4194"/>
                  </a:lnTo>
                  <a:lnTo>
                    <a:pt x="9767" y="4032"/>
                  </a:lnTo>
                  <a:lnTo>
                    <a:pt x="9884" y="3710"/>
                  </a:lnTo>
                  <a:cubicBezTo>
                    <a:pt x="9923" y="3656"/>
                    <a:pt x="9961" y="3602"/>
                    <a:pt x="10000" y="3548"/>
                  </a:cubicBezTo>
                  <a:lnTo>
                    <a:pt x="10000" y="3387"/>
                  </a:lnTo>
                  <a:lnTo>
                    <a:pt x="9884" y="3387"/>
                  </a:lnTo>
                  <a:lnTo>
                    <a:pt x="9767" y="3226"/>
                  </a:lnTo>
                  <a:lnTo>
                    <a:pt x="9419" y="3387"/>
                  </a:lnTo>
                  <a:lnTo>
                    <a:pt x="9302" y="3226"/>
                  </a:lnTo>
                  <a:lnTo>
                    <a:pt x="9186" y="3226"/>
                  </a:lnTo>
                  <a:lnTo>
                    <a:pt x="9186" y="2903"/>
                  </a:lnTo>
                  <a:lnTo>
                    <a:pt x="9070" y="2903"/>
                  </a:lnTo>
                  <a:lnTo>
                    <a:pt x="8837" y="2903"/>
                  </a:lnTo>
                  <a:lnTo>
                    <a:pt x="8488" y="2903"/>
                  </a:lnTo>
                  <a:lnTo>
                    <a:pt x="8488" y="2742"/>
                  </a:lnTo>
                  <a:lnTo>
                    <a:pt x="8372" y="2581"/>
                  </a:lnTo>
                  <a:lnTo>
                    <a:pt x="8372" y="2419"/>
                  </a:lnTo>
                  <a:lnTo>
                    <a:pt x="8256" y="2258"/>
                  </a:lnTo>
                  <a:lnTo>
                    <a:pt x="8023" y="2097"/>
                  </a:lnTo>
                  <a:lnTo>
                    <a:pt x="7674" y="1774"/>
                  </a:lnTo>
                  <a:lnTo>
                    <a:pt x="7558" y="1774"/>
                  </a:lnTo>
                  <a:lnTo>
                    <a:pt x="7209" y="1774"/>
                  </a:lnTo>
                  <a:lnTo>
                    <a:pt x="6977" y="1554"/>
                  </a:lnTo>
                  <a:lnTo>
                    <a:pt x="6585" y="2030"/>
                  </a:lnTo>
                  <a:cubicBezTo>
                    <a:pt x="6522" y="2160"/>
                    <a:pt x="6458" y="2289"/>
                    <a:pt x="6395" y="2419"/>
                  </a:cubicBezTo>
                  <a:lnTo>
                    <a:pt x="5814" y="2419"/>
                  </a:lnTo>
                  <a:lnTo>
                    <a:pt x="5465" y="2419"/>
                  </a:lnTo>
                  <a:lnTo>
                    <a:pt x="5349" y="2258"/>
                  </a:lnTo>
                  <a:lnTo>
                    <a:pt x="4767" y="1774"/>
                  </a:lnTo>
                  <a:lnTo>
                    <a:pt x="4302" y="1613"/>
                  </a:lnTo>
                  <a:lnTo>
                    <a:pt x="4186" y="1613"/>
                  </a:lnTo>
                  <a:lnTo>
                    <a:pt x="4186" y="1452"/>
                  </a:lnTo>
                  <a:lnTo>
                    <a:pt x="3953" y="1452"/>
                  </a:lnTo>
                  <a:lnTo>
                    <a:pt x="3837" y="1452"/>
                  </a:lnTo>
                  <a:lnTo>
                    <a:pt x="3837" y="1290"/>
                  </a:lnTo>
                  <a:lnTo>
                    <a:pt x="3721" y="1129"/>
                  </a:lnTo>
                  <a:lnTo>
                    <a:pt x="3605" y="1290"/>
                  </a:lnTo>
                  <a:lnTo>
                    <a:pt x="3605" y="1129"/>
                  </a:lnTo>
                  <a:lnTo>
                    <a:pt x="3488" y="968"/>
                  </a:lnTo>
                  <a:cubicBezTo>
                    <a:pt x="3449" y="914"/>
                    <a:pt x="3411" y="860"/>
                    <a:pt x="3372" y="806"/>
                  </a:cubicBezTo>
                  <a:lnTo>
                    <a:pt x="3140" y="806"/>
                  </a:lnTo>
                  <a:lnTo>
                    <a:pt x="3140" y="645"/>
                  </a:lnTo>
                  <a:lnTo>
                    <a:pt x="3140" y="484"/>
                  </a:lnTo>
                  <a:lnTo>
                    <a:pt x="3256" y="323"/>
                  </a:lnTo>
                  <a:lnTo>
                    <a:pt x="3023" y="323"/>
                  </a:lnTo>
                  <a:lnTo>
                    <a:pt x="2674" y="323"/>
                  </a:lnTo>
                  <a:lnTo>
                    <a:pt x="2209" y="161"/>
                  </a:lnTo>
                  <a:lnTo>
                    <a:pt x="1977" y="161"/>
                  </a:lnTo>
                  <a:lnTo>
                    <a:pt x="1163" y="0"/>
                  </a:lnTo>
                  <a:lnTo>
                    <a:pt x="698" y="0"/>
                  </a:lnTo>
                  <a:lnTo>
                    <a:pt x="698" y="484"/>
                  </a:lnTo>
                  <a:lnTo>
                    <a:pt x="581" y="645"/>
                  </a:lnTo>
                  <a:lnTo>
                    <a:pt x="465" y="806"/>
                  </a:lnTo>
                  <a:lnTo>
                    <a:pt x="233" y="968"/>
                  </a:lnTo>
                  <a:lnTo>
                    <a:pt x="116" y="1129"/>
                  </a:lnTo>
                  <a:lnTo>
                    <a:pt x="116" y="1290"/>
                  </a:lnTo>
                  <a:lnTo>
                    <a:pt x="116" y="1613"/>
                  </a:lnTo>
                  <a:lnTo>
                    <a:pt x="116" y="1774"/>
                  </a:lnTo>
                  <a:lnTo>
                    <a:pt x="116" y="1935"/>
                  </a:lnTo>
                  <a:lnTo>
                    <a:pt x="0" y="1935"/>
                  </a:lnTo>
                  <a:lnTo>
                    <a:pt x="0" y="2097"/>
                  </a:lnTo>
                  <a:lnTo>
                    <a:pt x="116" y="2258"/>
                  </a:lnTo>
                  <a:lnTo>
                    <a:pt x="349" y="2581"/>
                  </a:lnTo>
                  <a:lnTo>
                    <a:pt x="465" y="2581"/>
                  </a:lnTo>
                  <a:lnTo>
                    <a:pt x="465" y="2742"/>
                  </a:lnTo>
                  <a:lnTo>
                    <a:pt x="465" y="2903"/>
                  </a:lnTo>
                  <a:lnTo>
                    <a:pt x="581" y="2903"/>
                  </a:lnTo>
                  <a:lnTo>
                    <a:pt x="581" y="3226"/>
                  </a:lnTo>
                  <a:lnTo>
                    <a:pt x="698" y="3548"/>
                  </a:lnTo>
                  <a:lnTo>
                    <a:pt x="698" y="3710"/>
                  </a:lnTo>
                  <a:lnTo>
                    <a:pt x="814" y="3871"/>
                  </a:lnTo>
                  <a:cubicBezTo>
                    <a:pt x="853" y="3979"/>
                    <a:pt x="891" y="4086"/>
                    <a:pt x="930" y="4194"/>
                  </a:cubicBezTo>
                  <a:lnTo>
                    <a:pt x="1047" y="4194"/>
                  </a:lnTo>
                  <a:lnTo>
                    <a:pt x="1395" y="4194"/>
                  </a:lnTo>
                  <a:lnTo>
                    <a:pt x="1744" y="4355"/>
                  </a:lnTo>
                  <a:lnTo>
                    <a:pt x="1860" y="4355"/>
                  </a:lnTo>
                  <a:lnTo>
                    <a:pt x="1860" y="4677"/>
                  </a:lnTo>
                  <a:lnTo>
                    <a:pt x="1860" y="5000"/>
                  </a:lnTo>
                  <a:lnTo>
                    <a:pt x="1860" y="5161"/>
                  </a:lnTo>
                  <a:lnTo>
                    <a:pt x="1860" y="5484"/>
                  </a:lnTo>
                  <a:lnTo>
                    <a:pt x="1977" y="5806"/>
                  </a:lnTo>
                  <a:cubicBezTo>
                    <a:pt x="2016" y="5914"/>
                    <a:pt x="2054" y="6021"/>
                    <a:pt x="2093" y="6129"/>
                  </a:cubicBezTo>
                  <a:cubicBezTo>
                    <a:pt x="2171" y="6290"/>
                    <a:pt x="2248" y="6452"/>
                    <a:pt x="2326" y="6613"/>
                  </a:cubicBezTo>
                  <a:lnTo>
                    <a:pt x="2326" y="6774"/>
                  </a:lnTo>
                  <a:lnTo>
                    <a:pt x="2558" y="6774"/>
                  </a:lnTo>
                  <a:lnTo>
                    <a:pt x="2791" y="6774"/>
                  </a:lnTo>
                  <a:lnTo>
                    <a:pt x="3140" y="6613"/>
                  </a:lnTo>
                  <a:cubicBezTo>
                    <a:pt x="3217" y="6505"/>
                    <a:pt x="3295" y="6398"/>
                    <a:pt x="3372" y="6290"/>
                  </a:cubicBezTo>
                  <a:lnTo>
                    <a:pt x="3605" y="6290"/>
                  </a:lnTo>
                  <a:lnTo>
                    <a:pt x="3721" y="6290"/>
                  </a:lnTo>
                  <a:lnTo>
                    <a:pt x="3837" y="6290"/>
                  </a:lnTo>
                  <a:cubicBezTo>
                    <a:pt x="3876" y="6344"/>
                    <a:pt x="3914" y="6398"/>
                    <a:pt x="3953" y="6452"/>
                  </a:cubicBezTo>
                  <a:lnTo>
                    <a:pt x="3953" y="6613"/>
                  </a:lnTo>
                  <a:lnTo>
                    <a:pt x="3953" y="6935"/>
                  </a:lnTo>
                  <a:cubicBezTo>
                    <a:pt x="4031" y="7204"/>
                    <a:pt x="4108" y="7473"/>
                    <a:pt x="4186" y="7742"/>
                  </a:cubicBezTo>
                  <a:cubicBezTo>
                    <a:pt x="4225" y="8065"/>
                    <a:pt x="4263" y="8387"/>
                    <a:pt x="4302" y="8710"/>
                  </a:cubicBezTo>
                  <a:lnTo>
                    <a:pt x="4419" y="9032"/>
                  </a:lnTo>
                  <a:lnTo>
                    <a:pt x="5000" y="10000"/>
                  </a:lnTo>
                  <a:lnTo>
                    <a:pt x="5116" y="10000"/>
                  </a:lnTo>
                  <a:lnTo>
                    <a:pt x="5233" y="9839"/>
                  </a:lnTo>
                  <a:cubicBezTo>
                    <a:pt x="5272" y="9731"/>
                    <a:pt x="5310" y="9624"/>
                    <a:pt x="5349" y="9516"/>
                  </a:cubicBezTo>
                  <a:lnTo>
                    <a:pt x="5581" y="9194"/>
                  </a:lnTo>
                  <a:lnTo>
                    <a:pt x="5814" y="9194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0" name="Freeform 1028">
              <a:extLst>
                <a:ext uri="{FF2B5EF4-FFF2-40B4-BE49-F238E27FC236}">
                  <a16:creationId xmlns:a16="http://schemas.microsoft.com/office/drawing/2014/main" xmlns="" id="{D79D94E6-9AB8-436C-8ECE-4E5158C5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2362" y="2939687"/>
              <a:ext cx="851864" cy="675374"/>
            </a:xfrm>
            <a:custGeom>
              <a:avLst/>
              <a:gdLst>
                <a:gd name="T0" fmla="*/ 2147483646 w 86"/>
                <a:gd name="T1" fmla="*/ 2147483646 h 66"/>
                <a:gd name="T2" fmla="*/ 2147483646 w 86"/>
                <a:gd name="T3" fmla="*/ 2147483646 h 66"/>
                <a:gd name="T4" fmla="*/ 2147483646 w 86"/>
                <a:gd name="T5" fmla="*/ 2147483646 h 66"/>
                <a:gd name="T6" fmla="*/ 2147483646 w 86"/>
                <a:gd name="T7" fmla="*/ 2147483646 h 66"/>
                <a:gd name="T8" fmla="*/ 2147483646 w 86"/>
                <a:gd name="T9" fmla="*/ 2147483646 h 66"/>
                <a:gd name="T10" fmla="*/ 2147483646 w 86"/>
                <a:gd name="T11" fmla="*/ 2147483646 h 66"/>
                <a:gd name="T12" fmla="*/ 2147483646 w 86"/>
                <a:gd name="T13" fmla="*/ 2147483646 h 66"/>
                <a:gd name="T14" fmla="*/ 2147483646 w 86"/>
                <a:gd name="T15" fmla="*/ 2147483646 h 66"/>
                <a:gd name="T16" fmla="*/ 2147483646 w 86"/>
                <a:gd name="T17" fmla="*/ 2147483646 h 66"/>
                <a:gd name="T18" fmla="*/ 2147483646 w 86"/>
                <a:gd name="T19" fmla="*/ 2147483646 h 66"/>
                <a:gd name="T20" fmla="*/ 2147483646 w 86"/>
                <a:gd name="T21" fmla="*/ 2147483646 h 66"/>
                <a:gd name="T22" fmla="*/ 2147483646 w 86"/>
                <a:gd name="T23" fmla="*/ 2147483646 h 66"/>
                <a:gd name="T24" fmla="*/ 2147483646 w 86"/>
                <a:gd name="T25" fmla="*/ 2147483646 h 66"/>
                <a:gd name="T26" fmla="*/ 2147483646 w 86"/>
                <a:gd name="T27" fmla="*/ 2147483646 h 66"/>
                <a:gd name="T28" fmla="*/ 2147483646 w 86"/>
                <a:gd name="T29" fmla="*/ 2147483646 h 66"/>
                <a:gd name="T30" fmla="*/ 2147483646 w 86"/>
                <a:gd name="T31" fmla="*/ 2147483646 h 66"/>
                <a:gd name="T32" fmla="*/ 2147483646 w 86"/>
                <a:gd name="T33" fmla="*/ 2147483646 h 66"/>
                <a:gd name="T34" fmla="*/ 2147483646 w 86"/>
                <a:gd name="T35" fmla="*/ 2147483646 h 66"/>
                <a:gd name="T36" fmla="*/ 2147483646 w 86"/>
                <a:gd name="T37" fmla="*/ 2147483646 h 66"/>
                <a:gd name="T38" fmla="*/ 2147483646 w 86"/>
                <a:gd name="T39" fmla="*/ 2147483646 h 66"/>
                <a:gd name="T40" fmla="*/ 2147483646 w 86"/>
                <a:gd name="T41" fmla="*/ 2147483646 h 66"/>
                <a:gd name="T42" fmla="*/ 2147483646 w 86"/>
                <a:gd name="T43" fmla="*/ 2147483646 h 66"/>
                <a:gd name="T44" fmla="*/ 2147483646 w 86"/>
                <a:gd name="T45" fmla="*/ 2147483646 h 66"/>
                <a:gd name="T46" fmla="*/ 2147483646 w 86"/>
                <a:gd name="T47" fmla="*/ 2147483646 h 66"/>
                <a:gd name="T48" fmla="*/ 2147483646 w 86"/>
                <a:gd name="T49" fmla="*/ 2147483646 h 66"/>
                <a:gd name="T50" fmla="*/ 2147483646 w 86"/>
                <a:gd name="T51" fmla="*/ 2147483646 h 66"/>
                <a:gd name="T52" fmla="*/ 2147483646 w 86"/>
                <a:gd name="T53" fmla="*/ 2147483646 h 66"/>
                <a:gd name="T54" fmla="*/ 2147483646 w 86"/>
                <a:gd name="T55" fmla="*/ 2147483646 h 66"/>
                <a:gd name="T56" fmla="*/ 2147483646 w 86"/>
                <a:gd name="T57" fmla="*/ 2147483646 h 66"/>
                <a:gd name="T58" fmla="*/ 2147483646 w 86"/>
                <a:gd name="T59" fmla="*/ 2147483646 h 66"/>
                <a:gd name="T60" fmla="*/ 2147483646 w 86"/>
                <a:gd name="T61" fmla="*/ 2147483646 h 66"/>
                <a:gd name="T62" fmla="*/ 2147483646 w 86"/>
                <a:gd name="T63" fmla="*/ 2147483646 h 66"/>
                <a:gd name="T64" fmla="*/ 2147483646 w 86"/>
                <a:gd name="T65" fmla="*/ 2147483646 h 66"/>
                <a:gd name="T66" fmla="*/ 2147483646 w 86"/>
                <a:gd name="T67" fmla="*/ 2147483646 h 66"/>
                <a:gd name="T68" fmla="*/ 2147483646 w 86"/>
                <a:gd name="T69" fmla="*/ 2147483646 h 66"/>
                <a:gd name="T70" fmla="*/ 2147483646 w 86"/>
                <a:gd name="T71" fmla="*/ 2147483646 h 66"/>
                <a:gd name="T72" fmla="*/ 2147483646 w 86"/>
                <a:gd name="T73" fmla="*/ 2147483646 h 66"/>
                <a:gd name="T74" fmla="*/ 2147483646 w 86"/>
                <a:gd name="T75" fmla="*/ 2147483646 h 66"/>
                <a:gd name="T76" fmla="*/ 2147483646 w 86"/>
                <a:gd name="T77" fmla="*/ 2147483646 h 66"/>
                <a:gd name="T78" fmla="*/ 2147483646 w 86"/>
                <a:gd name="T79" fmla="*/ 2147483646 h 66"/>
                <a:gd name="T80" fmla="*/ 2147483646 w 86"/>
                <a:gd name="T81" fmla="*/ 2147483646 h 66"/>
                <a:gd name="T82" fmla="*/ 2147483646 w 86"/>
                <a:gd name="T83" fmla="*/ 2147483646 h 66"/>
                <a:gd name="T84" fmla="*/ 2147483646 w 86"/>
                <a:gd name="T85" fmla="*/ 2147483646 h 66"/>
                <a:gd name="T86" fmla="*/ 2147483646 w 86"/>
                <a:gd name="T87" fmla="*/ 2147483646 h 66"/>
                <a:gd name="T88" fmla="*/ 2147483646 w 86"/>
                <a:gd name="T89" fmla="*/ 0 h 66"/>
                <a:gd name="T90" fmla="*/ 2147483646 w 86"/>
                <a:gd name="T91" fmla="*/ 2147483646 h 66"/>
                <a:gd name="T92" fmla="*/ 2147483646 w 86"/>
                <a:gd name="T93" fmla="*/ 2147483646 h 66"/>
                <a:gd name="T94" fmla="*/ 2147483646 w 86"/>
                <a:gd name="T95" fmla="*/ 2147483646 h 66"/>
                <a:gd name="T96" fmla="*/ 2147483646 w 86"/>
                <a:gd name="T97" fmla="*/ 2147483646 h 66"/>
                <a:gd name="T98" fmla="*/ 2147483646 w 86"/>
                <a:gd name="T99" fmla="*/ 2147483646 h 66"/>
                <a:gd name="T100" fmla="*/ 0 w 86"/>
                <a:gd name="T101" fmla="*/ 2147483646 h 66"/>
                <a:gd name="T102" fmla="*/ 0 w 86"/>
                <a:gd name="T103" fmla="*/ 2147483646 h 66"/>
                <a:gd name="T104" fmla="*/ 2147483646 w 86"/>
                <a:gd name="T105" fmla="*/ 2147483646 h 66"/>
                <a:gd name="T106" fmla="*/ 2147483646 w 86"/>
                <a:gd name="T107" fmla="*/ 2147483646 h 66"/>
                <a:gd name="T108" fmla="*/ 2147483646 w 86"/>
                <a:gd name="T109" fmla="*/ 2147483646 h 66"/>
                <a:gd name="T110" fmla="*/ 2147483646 w 86"/>
                <a:gd name="T111" fmla="*/ 2147483646 h 66"/>
                <a:gd name="T112" fmla="*/ 2147483646 w 86"/>
                <a:gd name="T113" fmla="*/ 2147483646 h 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86" h="66">
                  <a:moveTo>
                    <a:pt x="19" y="43"/>
                  </a:moveTo>
                  <a:lnTo>
                    <a:pt x="19" y="44"/>
                  </a:lnTo>
                  <a:lnTo>
                    <a:pt x="15" y="45"/>
                  </a:lnTo>
                  <a:lnTo>
                    <a:pt x="14" y="46"/>
                  </a:lnTo>
                  <a:lnTo>
                    <a:pt x="12" y="48"/>
                  </a:lnTo>
                  <a:lnTo>
                    <a:pt x="13" y="49"/>
                  </a:lnTo>
                  <a:lnTo>
                    <a:pt x="13" y="50"/>
                  </a:lnTo>
                  <a:lnTo>
                    <a:pt x="15" y="50"/>
                  </a:lnTo>
                  <a:lnTo>
                    <a:pt x="14" y="52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6" y="56"/>
                  </a:lnTo>
                  <a:lnTo>
                    <a:pt x="15" y="57"/>
                  </a:lnTo>
                  <a:lnTo>
                    <a:pt x="14" y="57"/>
                  </a:lnTo>
                  <a:lnTo>
                    <a:pt x="14" y="59"/>
                  </a:lnTo>
                  <a:lnTo>
                    <a:pt x="14" y="60"/>
                  </a:lnTo>
                  <a:lnTo>
                    <a:pt x="15" y="60"/>
                  </a:lnTo>
                  <a:lnTo>
                    <a:pt x="16" y="58"/>
                  </a:lnTo>
                  <a:lnTo>
                    <a:pt x="17" y="58"/>
                  </a:lnTo>
                  <a:lnTo>
                    <a:pt x="18" y="58"/>
                  </a:lnTo>
                  <a:lnTo>
                    <a:pt x="19" y="58"/>
                  </a:lnTo>
                  <a:lnTo>
                    <a:pt x="20" y="58"/>
                  </a:lnTo>
                  <a:lnTo>
                    <a:pt x="20" y="57"/>
                  </a:lnTo>
                  <a:lnTo>
                    <a:pt x="21" y="57"/>
                  </a:lnTo>
                  <a:lnTo>
                    <a:pt x="21" y="58"/>
                  </a:lnTo>
                  <a:lnTo>
                    <a:pt x="21" y="59"/>
                  </a:lnTo>
                  <a:lnTo>
                    <a:pt x="20" y="59"/>
                  </a:lnTo>
                  <a:lnTo>
                    <a:pt x="19" y="60"/>
                  </a:lnTo>
                  <a:lnTo>
                    <a:pt x="20" y="61"/>
                  </a:lnTo>
                  <a:lnTo>
                    <a:pt x="20" y="62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3" y="61"/>
                  </a:lnTo>
                  <a:lnTo>
                    <a:pt x="24" y="61"/>
                  </a:lnTo>
                  <a:lnTo>
                    <a:pt x="25" y="61"/>
                  </a:lnTo>
                  <a:lnTo>
                    <a:pt x="26" y="60"/>
                  </a:lnTo>
                  <a:lnTo>
                    <a:pt x="27" y="62"/>
                  </a:lnTo>
                  <a:lnTo>
                    <a:pt x="27" y="61"/>
                  </a:lnTo>
                  <a:lnTo>
                    <a:pt x="27" y="60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58"/>
                  </a:lnTo>
                  <a:lnTo>
                    <a:pt x="29" y="57"/>
                  </a:lnTo>
                  <a:lnTo>
                    <a:pt x="30" y="58"/>
                  </a:lnTo>
                  <a:lnTo>
                    <a:pt x="30" y="59"/>
                  </a:lnTo>
                  <a:lnTo>
                    <a:pt x="30" y="60"/>
                  </a:lnTo>
                  <a:lnTo>
                    <a:pt x="28" y="61"/>
                  </a:lnTo>
                  <a:lnTo>
                    <a:pt x="29" y="62"/>
                  </a:lnTo>
                  <a:lnTo>
                    <a:pt x="30" y="62"/>
                  </a:lnTo>
                  <a:lnTo>
                    <a:pt x="31" y="61"/>
                  </a:lnTo>
                  <a:lnTo>
                    <a:pt x="32" y="62"/>
                  </a:lnTo>
                  <a:lnTo>
                    <a:pt x="32" y="63"/>
                  </a:lnTo>
                  <a:lnTo>
                    <a:pt x="33" y="64"/>
                  </a:lnTo>
                  <a:lnTo>
                    <a:pt x="33" y="65"/>
                  </a:lnTo>
                  <a:lnTo>
                    <a:pt x="34" y="65"/>
                  </a:lnTo>
                  <a:lnTo>
                    <a:pt x="35" y="65"/>
                  </a:lnTo>
                  <a:lnTo>
                    <a:pt x="37" y="65"/>
                  </a:lnTo>
                  <a:lnTo>
                    <a:pt x="38" y="65"/>
                  </a:lnTo>
                  <a:lnTo>
                    <a:pt x="40" y="66"/>
                  </a:lnTo>
                  <a:lnTo>
                    <a:pt x="41" y="66"/>
                  </a:lnTo>
                  <a:lnTo>
                    <a:pt x="43" y="65"/>
                  </a:lnTo>
                  <a:lnTo>
                    <a:pt x="45" y="64"/>
                  </a:lnTo>
                  <a:lnTo>
                    <a:pt x="46" y="63"/>
                  </a:lnTo>
                  <a:lnTo>
                    <a:pt x="47" y="62"/>
                  </a:lnTo>
                  <a:lnTo>
                    <a:pt x="48" y="61"/>
                  </a:lnTo>
                  <a:lnTo>
                    <a:pt x="50" y="61"/>
                  </a:lnTo>
                  <a:lnTo>
                    <a:pt x="52" y="62"/>
                  </a:lnTo>
                  <a:lnTo>
                    <a:pt x="53" y="62"/>
                  </a:lnTo>
                  <a:lnTo>
                    <a:pt x="54" y="63"/>
                  </a:lnTo>
                  <a:lnTo>
                    <a:pt x="55" y="64"/>
                  </a:lnTo>
                  <a:lnTo>
                    <a:pt x="56" y="63"/>
                  </a:lnTo>
                  <a:lnTo>
                    <a:pt x="57" y="63"/>
                  </a:lnTo>
                  <a:lnTo>
                    <a:pt x="58" y="63"/>
                  </a:lnTo>
                  <a:lnTo>
                    <a:pt x="59" y="65"/>
                  </a:lnTo>
                  <a:lnTo>
                    <a:pt x="59" y="66"/>
                  </a:lnTo>
                  <a:lnTo>
                    <a:pt x="60" y="66"/>
                  </a:lnTo>
                  <a:lnTo>
                    <a:pt x="61" y="66"/>
                  </a:lnTo>
                  <a:lnTo>
                    <a:pt x="61" y="65"/>
                  </a:lnTo>
                  <a:lnTo>
                    <a:pt x="62" y="65"/>
                  </a:lnTo>
                  <a:lnTo>
                    <a:pt x="63" y="65"/>
                  </a:lnTo>
                  <a:lnTo>
                    <a:pt x="64" y="64"/>
                  </a:lnTo>
                  <a:lnTo>
                    <a:pt x="65" y="64"/>
                  </a:lnTo>
                  <a:lnTo>
                    <a:pt x="66" y="65"/>
                  </a:lnTo>
                  <a:lnTo>
                    <a:pt x="67" y="65"/>
                  </a:lnTo>
                  <a:lnTo>
                    <a:pt x="68" y="64"/>
                  </a:lnTo>
                  <a:lnTo>
                    <a:pt x="69" y="62"/>
                  </a:lnTo>
                  <a:lnTo>
                    <a:pt x="70" y="61"/>
                  </a:lnTo>
                  <a:lnTo>
                    <a:pt x="72" y="61"/>
                  </a:lnTo>
                  <a:lnTo>
                    <a:pt x="73" y="61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2"/>
                  </a:lnTo>
                  <a:lnTo>
                    <a:pt x="78" y="62"/>
                  </a:lnTo>
                  <a:lnTo>
                    <a:pt x="80" y="61"/>
                  </a:lnTo>
                  <a:lnTo>
                    <a:pt x="81" y="61"/>
                  </a:lnTo>
                  <a:lnTo>
                    <a:pt x="81" y="60"/>
                  </a:lnTo>
                  <a:lnTo>
                    <a:pt x="82" y="59"/>
                  </a:lnTo>
                  <a:lnTo>
                    <a:pt x="83" y="58"/>
                  </a:lnTo>
                  <a:lnTo>
                    <a:pt x="84" y="57"/>
                  </a:lnTo>
                  <a:lnTo>
                    <a:pt x="84" y="56"/>
                  </a:lnTo>
                  <a:lnTo>
                    <a:pt x="85" y="55"/>
                  </a:lnTo>
                  <a:lnTo>
                    <a:pt x="86" y="54"/>
                  </a:lnTo>
                  <a:lnTo>
                    <a:pt x="84" y="55"/>
                  </a:lnTo>
                  <a:lnTo>
                    <a:pt x="78" y="58"/>
                  </a:lnTo>
                  <a:lnTo>
                    <a:pt x="76" y="58"/>
                  </a:lnTo>
                  <a:lnTo>
                    <a:pt x="76" y="57"/>
                  </a:lnTo>
                  <a:lnTo>
                    <a:pt x="75" y="54"/>
                  </a:lnTo>
                  <a:lnTo>
                    <a:pt x="74" y="53"/>
                  </a:lnTo>
                  <a:lnTo>
                    <a:pt x="74" y="47"/>
                  </a:lnTo>
                  <a:lnTo>
                    <a:pt x="75" y="46"/>
                  </a:lnTo>
                  <a:lnTo>
                    <a:pt x="75" y="45"/>
                  </a:lnTo>
                  <a:lnTo>
                    <a:pt x="76" y="45"/>
                  </a:lnTo>
                  <a:lnTo>
                    <a:pt x="77" y="45"/>
                  </a:lnTo>
                  <a:lnTo>
                    <a:pt x="77" y="44"/>
                  </a:lnTo>
                  <a:lnTo>
                    <a:pt x="76" y="42"/>
                  </a:lnTo>
                  <a:lnTo>
                    <a:pt x="76" y="38"/>
                  </a:lnTo>
                  <a:lnTo>
                    <a:pt x="75" y="35"/>
                  </a:lnTo>
                  <a:lnTo>
                    <a:pt x="74" y="34"/>
                  </a:lnTo>
                  <a:lnTo>
                    <a:pt x="73" y="32"/>
                  </a:lnTo>
                  <a:lnTo>
                    <a:pt x="71" y="31"/>
                  </a:lnTo>
                  <a:lnTo>
                    <a:pt x="70" y="31"/>
                  </a:lnTo>
                  <a:lnTo>
                    <a:pt x="69" y="30"/>
                  </a:lnTo>
                  <a:lnTo>
                    <a:pt x="67" y="30"/>
                  </a:lnTo>
                  <a:lnTo>
                    <a:pt x="63" y="29"/>
                  </a:lnTo>
                  <a:lnTo>
                    <a:pt x="58" y="29"/>
                  </a:lnTo>
                  <a:lnTo>
                    <a:pt x="54" y="29"/>
                  </a:lnTo>
                  <a:lnTo>
                    <a:pt x="53" y="29"/>
                  </a:lnTo>
                  <a:lnTo>
                    <a:pt x="52" y="28"/>
                  </a:lnTo>
                  <a:lnTo>
                    <a:pt x="53" y="24"/>
                  </a:lnTo>
                  <a:lnTo>
                    <a:pt x="54" y="22"/>
                  </a:lnTo>
                  <a:lnTo>
                    <a:pt x="54" y="21"/>
                  </a:lnTo>
                  <a:lnTo>
                    <a:pt x="54" y="19"/>
                  </a:lnTo>
                  <a:lnTo>
                    <a:pt x="53" y="18"/>
                  </a:lnTo>
                  <a:lnTo>
                    <a:pt x="48" y="18"/>
                  </a:lnTo>
                  <a:lnTo>
                    <a:pt x="46" y="17"/>
                  </a:lnTo>
                  <a:lnTo>
                    <a:pt x="45" y="17"/>
                  </a:lnTo>
                  <a:lnTo>
                    <a:pt x="45" y="16"/>
                  </a:lnTo>
                  <a:lnTo>
                    <a:pt x="43" y="15"/>
                  </a:lnTo>
                  <a:lnTo>
                    <a:pt x="43" y="14"/>
                  </a:lnTo>
                  <a:lnTo>
                    <a:pt x="43" y="12"/>
                  </a:lnTo>
                  <a:lnTo>
                    <a:pt x="44" y="10"/>
                  </a:lnTo>
                  <a:lnTo>
                    <a:pt x="46" y="7"/>
                  </a:lnTo>
                  <a:lnTo>
                    <a:pt x="46" y="5"/>
                  </a:lnTo>
                  <a:lnTo>
                    <a:pt x="45" y="4"/>
                  </a:lnTo>
                  <a:lnTo>
                    <a:pt x="44" y="3"/>
                  </a:lnTo>
                  <a:lnTo>
                    <a:pt x="43" y="2"/>
                  </a:lnTo>
                  <a:lnTo>
                    <a:pt x="43" y="1"/>
                  </a:lnTo>
                  <a:lnTo>
                    <a:pt x="39" y="2"/>
                  </a:lnTo>
                  <a:lnTo>
                    <a:pt x="34" y="1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1"/>
                  </a:lnTo>
                  <a:lnTo>
                    <a:pt x="22" y="2"/>
                  </a:lnTo>
                  <a:lnTo>
                    <a:pt x="22" y="3"/>
                  </a:lnTo>
                  <a:lnTo>
                    <a:pt x="26" y="3"/>
                  </a:lnTo>
                  <a:lnTo>
                    <a:pt x="26" y="4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8" y="7"/>
                  </a:lnTo>
                  <a:lnTo>
                    <a:pt x="28" y="9"/>
                  </a:lnTo>
                  <a:lnTo>
                    <a:pt x="29" y="11"/>
                  </a:lnTo>
                  <a:lnTo>
                    <a:pt x="24" y="12"/>
                  </a:lnTo>
                  <a:lnTo>
                    <a:pt x="17" y="12"/>
                  </a:lnTo>
                  <a:lnTo>
                    <a:pt x="12" y="11"/>
                  </a:lnTo>
                  <a:lnTo>
                    <a:pt x="5" y="11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2" y="23"/>
                  </a:lnTo>
                  <a:lnTo>
                    <a:pt x="4" y="25"/>
                  </a:lnTo>
                  <a:lnTo>
                    <a:pt x="5" y="26"/>
                  </a:lnTo>
                  <a:lnTo>
                    <a:pt x="6" y="26"/>
                  </a:lnTo>
                  <a:lnTo>
                    <a:pt x="8" y="27"/>
                  </a:lnTo>
                  <a:lnTo>
                    <a:pt x="10" y="29"/>
                  </a:lnTo>
                  <a:lnTo>
                    <a:pt x="11" y="30"/>
                  </a:lnTo>
                  <a:lnTo>
                    <a:pt x="11" y="31"/>
                  </a:lnTo>
                  <a:lnTo>
                    <a:pt x="15" y="35"/>
                  </a:lnTo>
                  <a:lnTo>
                    <a:pt x="15" y="37"/>
                  </a:lnTo>
                  <a:lnTo>
                    <a:pt x="15" y="38"/>
                  </a:lnTo>
                  <a:lnTo>
                    <a:pt x="15" y="39"/>
                  </a:lnTo>
                  <a:lnTo>
                    <a:pt x="15" y="41"/>
                  </a:lnTo>
                  <a:lnTo>
                    <a:pt x="16" y="42"/>
                  </a:lnTo>
                  <a:lnTo>
                    <a:pt x="17" y="42"/>
                  </a:lnTo>
                  <a:lnTo>
                    <a:pt x="17" y="43"/>
                  </a:lnTo>
                  <a:lnTo>
                    <a:pt x="19" y="43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1" name="Freeform 1029">
              <a:extLst>
                <a:ext uri="{FF2B5EF4-FFF2-40B4-BE49-F238E27FC236}">
                  <a16:creationId xmlns:a16="http://schemas.microsoft.com/office/drawing/2014/main" xmlns="" id="{2F8ADAF0-F821-4800-9138-C73F10AA8741}"/>
                </a:ext>
              </a:extLst>
            </p:cNvPr>
            <p:cNvSpPr>
              <a:spLocks/>
            </p:cNvSpPr>
            <p:nvPr/>
          </p:nvSpPr>
          <p:spPr bwMode="auto">
            <a:xfrm rot="21408948">
              <a:off x="3753514" y="3551987"/>
              <a:ext cx="739992" cy="646060"/>
            </a:xfrm>
            <a:custGeom>
              <a:avLst/>
              <a:gdLst>
                <a:gd name="T0" fmla="*/ 2147483646 w 76"/>
                <a:gd name="T1" fmla="*/ 2147483646 h 61"/>
                <a:gd name="T2" fmla="*/ 2147483646 w 76"/>
                <a:gd name="T3" fmla="*/ 2147483646 h 61"/>
                <a:gd name="T4" fmla="*/ 2147483646 w 76"/>
                <a:gd name="T5" fmla="*/ 2147483646 h 61"/>
                <a:gd name="T6" fmla="*/ 2147483646 w 76"/>
                <a:gd name="T7" fmla="*/ 2147483646 h 61"/>
                <a:gd name="T8" fmla="*/ 2147483646 w 76"/>
                <a:gd name="T9" fmla="*/ 2147483646 h 61"/>
                <a:gd name="T10" fmla="*/ 2147483646 w 76"/>
                <a:gd name="T11" fmla="*/ 2147483646 h 61"/>
                <a:gd name="T12" fmla="*/ 2147483646 w 76"/>
                <a:gd name="T13" fmla="*/ 2147483646 h 61"/>
                <a:gd name="T14" fmla="*/ 2147483646 w 76"/>
                <a:gd name="T15" fmla="*/ 2147483646 h 61"/>
                <a:gd name="T16" fmla="*/ 2147483646 w 76"/>
                <a:gd name="T17" fmla="*/ 2147483646 h 61"/>
                <a:gd name="T18" fmla="*/ 2147483646 w 76"/>
                <a:gd name="T19" fmla="*/ 2147483646 h 61"/>
                <a:gd name="T20" fmla="*/ 2147483646 w 76"/>
                <a:gd name="T21" fmla="*/ 2147483646 h 61"/>
                <a:gd name="T22" fmla="*/ 2147483646 w 76"/>
                <a:gd name="T23" fmla="*/ 2147483646 h 61"/>
                <a:gd name="T24" fmla="*/ 2147483646 w 76"/>
                <a:gd name="T25" fmla="*/ 2147483646 h 61"/>
                <a:gd name="T26" fmla="*/ 2147483646 w 76"/>
                <a:gd name="T27" fmla="*/ 2147483646 h 61"/>
                <a:gd name="T28" fmla="*/ 2147483646 w 76"/>
                <a:gd name="T29" fmla="*/ 2147483646 h 61"/>
                <a:gd name="T30" fmla="*/ 2147483646 w 76"/>
                <a:gd name="T31" fmla="*/ 2147483646 h 61"/>
                <a:gd name="T32" fmla="*/ 2147483646 w 76"/>
                <a:gd name="T33" fmla="*/ 2147483646 h 61"/>
                <a:gd name="T34" fmla="*/ 2147483646 w 76"/>
                <a:gd name="T35" fmla="*/ 2147483646 h 61"/>
                <a:gd name="T36" fmla="*/ 2147483646 w 76"/>
                <a:gd name="T37" fmla="*/ 2147483646 h 61"/>
                <a:gd name="T38" fmla="*/ 2147483646 w 76"/>
                <a:gd name="T39" fmla="*/ 2147483646 h 61"/>
                <a:gd name="T40" fmla="*/ 2147483646 w 76"/>
                <a:gd name="T41" fmla="*/ 2147483646 h 61"/>
                <a:gd name="T42" fmla="*/ 2147483646 w 76"/>
                <a:gd name="T43" fmla="*/ 2147483646 h 61"/>
                <a:gd name="T44" fmla="*/ 2147483646 w 76"/>
                <a:gd name="T45" fmla="*/ 2147483646 h 61"/>
                <a:gd name="T46" fmla="*/ 2147483646 w 76"/>
                <a:gd name="T47" fmla="*/ 2147483646 h 61"/>
                <a:gd name="T48" fmla="*/ 2147483646 w 76"/>
                <a:gd name="T49" fmla="*/ 2147483646 h 61"/>
                <a:gd name="T50" fmla="*/ 2147483646 w 76"/>
                <a:gd name="T51" fmla="*/ 2147483646 h 61"/>
                <a:gd name="T52" fmla="*/ 2147483646 w 76"/>
                <a:gd name="T53" fmla="*/ 2147483646 h 61"/>
                <a:gd name="T54" fmla="*/ 2147483646 w 76"/>
                <a:gd name="T55" fmla="*/ 2147483646 h 61"/>
                <a:gd name="T56" fmla="*/ 2147483646 w 76"/>
                <a:gd name="T57" fmla="*/ 2147483646 h 61"/>
                <a:gd name="T58" fmla="*/ 2147483646 w 76"/>
                <a:gd name="T59" fmla="*/ 2147483646 h 61"/>
                <a:gd name="T60" fmla="*/ 2147483646 w 76"/>
                <a:gd name="T61" fmla="*/ 2147483646 h 61"/>
                <a:gd name="T62" fmla="*/ 2147483646 w 76"/>
                <a:gd name="T63" fmla="*/ 2147483646 h 61"/>
                <a:gd name="T64" fmla="*/ 2147483646 w 76"/>
                <a:gd name="T65" fmla="*/ 2147483646 h 61"/>
                <a:gd name="T66" fmla="*/ 2147483646 w 76"/>
                <a:gd name="T67" fmla="*/ 2147483646 h 61"/>
                <a:gd name="T68" fmla="*/ 2147483646 w 76"/>
                <a:gd name="T69" fmla="*/ 2147483646 h 61"/>
                <a:gd name="T70" fmla="*/ 2147483646 w 76"/>
                <a:gd name="T71" fmla="*/ 2147483646 h 61"/>
                <a:gd name="T72" fmla="*/ 2147483646 w 76"/>
                <a:gd name="T73" fmla="*/ 2147483646 h 61"/>
                <a:gd name="T74" fmla="*/ 2147483646 w 76"/>
                <a:gd name="T75" fmla="*/ 0 h 61"/>
                <a:gd name="T76" fmla="*/ 2147483646 w 76"/>
                <a:gd name="T77" fmla="*/ 2147483646 h 61"/>
                <a:gd name="T78" fmla="*/ 2147483646 w 76"/>
                <a:gd name="T79" fmla="*/ 2147483646 h 61"/>
                <a:gd name="T80" fmla="*/ 2147483646 w 76"/>
                <a:gd name="T81" fmla="*/ 2147483646 h 61"/>
                <a:gd name="T82" fmla="*/ 2147483646 w 76"/>
                <a:gd name="T83" fmla="*/ 2147483646 h 61"/>
                <a:gd name="T84" fmla="*/ 2147483646 w 76"/>
                <a:gd name="T85" fmla="*/ 2147483646 h 61"/>
                <a:gd name="T86" fmla="*/ 2147483646 w 76"/>
                <a:gd name="T87" fmla="*/ 2147483646 h 61"/>
                <a:gd name="T88" fmla="*/ 2147483646 w 76"/>
                <a:gd name="T89" fmla="*/ 2147483646 h 61"/>
                <a:gd name="T90" fmla="*/ 2147483646 w 76"/>
                <a:gd name="T91" fmla="*/ 2147483646 h 61"/>
                <a:gd name="T92" fmla="*/ 2147483646 w 76"/>
                <a:gd name="T93" fmla="*/ 2147483646 h 61"/>
                <a:gd name="T94" fmla="*/ 2147483646 w 76"/>
                <a:gd name="T95" fmla="*/ 2147483646 h 61"/>
                <a:gd name="T96" fmla="*/ 0 w 76"/>
                <a:gd name="T97" fmla="*/ 2147483646 h 61"/>
                <a:gd name="T98" fmla="*/ 2147483646 w 76"/>
                <a:gd name="T99" fmla="*/ 2147483646 h 61"/>
                <a:gd name="T100" fmla="*/ 2147483646 w 76"/>
                <a:gd name="T101" fmla="*/ 2147483646 h 61"/>
                <a:gd name="T102" fmla="*/ 2147483646 w 76"/>
                <a:gd name="T103" fmla="*/ 2147483646 h 6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76" h="61">
                  <a:moveTo>
                    <a:pt x="4" y="35"/>
                  </a:moveTo>
                  <a:lnTo>
                    <a:pt x="5" y="35"/>
                  </a:lnTo>
                  <a:lnTo>
                    <a:pt x="8" y="35"/>
                  </a:lnTo>
                  <a:lnTo>
                    <a:pt x="10" y="35"/>
                  </a:lnTo>
                  <a:lnTo>
                    <a:pt x="11" y="35"/>
                  </a:lnTo>
                  <a:lnTo>
                    <a:pt x="12" y="35"/>
                  </a:lnTo>
                  <a:lnTo>
                    <a:pt x="13" y="35"/>
                  </a:lnTo>
                  <a:lnTo>
                    <a:pt x="16" y="35"/>
                  </a:lnTo>
                  <a:lnTo>
                    <a:pt x="18" y="36"/>
                  </a:lnTo>
                  <a:lnTo>
                    <a:pt x="18" y="37"/>
                  </a:lnTo>
                  <a:lnTo>
                    <a:pt x="18" y="39"/>
                  </a:lnTo>
                  <a:lnTo>
                    <a:pt x="18" y="40"/>
                  </a:lnTo>
                  <a:lnTo>
                    <a:pt x="17" y="40"/>
                  </a:lnTo>
                  <a:lnTo>
                    <a:pt x="17" y="41"/>
                  </a:lnTo>
                  <a:lnTo>
                    <a:pt x="16" y="42"/>
                  </a:lnTo>
                  <a:lnTo>
                    <a:pt x="16" y="43"/>
                  </a:lnTo>
                  <a:lnTo>
                    <a:pt x="17" y="44"/>
                  </a:lnTo>
                  <a:lnTo>
                    <a:pt x="17" y="45"/>
                  </a:lnTo>
                  <a:lnTo>
                    <a:pt x="17" y="46"/>
                  </a:lnTo>
                  <a:lnTo>
                    <a:pt x="16" y="47"/>
                  </a:lnTo>
                  <a:lnTo>
                    <a:pt x="16" y="49"/>
                  </a:lnTo>
                  <a:lnTo>
                    <a:pt x="16" y="50"/>
                  </a:lnTo>
                  <a:lnTo>
                    <a:pt x="17" y="51"/>
                  </a:lnTo>
                  <a:lnTo>
                    <a:pt x="18" y="51"/>
                  </a:lnTo>
                  <a:lnTo>
                    <a:pt x="21" y="51"/>
                  </a:lnTo>
                  <a:lnTo>
                    <a:pt x="23" y="50"/>
                  </a:lnTo>
                  <a:lnTo>
                    <a:pt x="25" y="50"/>
                  </a:lnTo>
                  <a:lnTo>
                    <a:pt x="26" y="49"/>
                  </a:lnTo>
                  <a:lnTo>
                    <a:pt x="29" y="49"/>
                  </a:lnTo>
                  <a:lnTo>
                    <a:pt x="30" y="50"/>
                  </a:lnTo>
                  <a:lnTo>
                    <a:pt x="30" y="52"/>
                  </a:lnTo>
                  <a:lnTo>
                    <a:pt x="30" y="54"/>
                  </a:lnTo>
                  <a:lnTo>
                    <a:pt x="30" y="56"/>
                  </a:lnTo>
                  <a:lnTo>
                    <a:pt x="28" y="58"/>
                  </a:lnTo>
                  <a:lnTo>
                    <a:pt x="28" y="59"/>
                  </a:lnTo>
                  <a:lnTo>
                    <a:pt x="28" y="60"/>
                  </a:lnTo>
                  <a:lnTo>
                    <a:pt x="30" y="60"/>
                  </a:lnTo>
                  <a:lnTo>
                    <a:pt x="33" y="60"/>
                  </a:lnTo>
                  <a:lnTo>
                    <a:pt x="35" y="61"/>
                  </a:lnTo>
                  <a:lnTo>
                    <a:pt x="36" y="61"/>
                  </a:lnTo>
                  <a:lnTo>
                    <a:pt x="37" y="61"/>
                  </a:lnTo>
                  <a:lnTo>
                    <a:pt x="37" y="60"/>
                  </a:lnTo>
                  <a:lnTo>
                    <a:pt x="36" y="58"/>
                  </a:lnTo>
                  <a:lnTo>
                    <a:pt x="35" y="58"/>
                  </a:lnTo>
                  <a:lnTo>
                    <a:pt x="35" y="57"/>
                  </a:lnTo>
                  <a:lnTo>
                    <a:pt x="36" y="56"/>
                  </a:lnTo>
                  <a:lnTo>
                    <a:pt x="37" y="56"/>
                  </a:lnTo>
                  <a:lnTo>
                    <a:pt x="39" y="57"/>
                  </a:lnTo>
                  <a:lnTo>
                    <a:pt x="40" y="58"/>
                  </a:lnTo>
                  <a:lnTo>
                    <a:pt x="41" y="58"/>
                  </a:lnTo>
                  <a:lnTo>
                    <a:pt x="42" y="57"/>
                  </a:lnTo>
                  <a:lnTo>
                    <a:pt x="43" y="56"/>
                  </a:lnTo>
                  <a:lnTo>
                    <a:pt x="44" y="56"/>
                  </a:lnTo>
                  <a:lnTo>
                    <a:pt x="46" y="56"/>
                  </a:lnTo>
                  <a:lnTo>
                    <a:pt x="48" y="56"/>
                  </a:lnTo>
                  <a:lnTo>
                    <a:pt x="50" y="56"/>
                  </a:lnTo>
                  <a:lnTo>
                    <a:pt x="51" y="54"/>
                  </a:lnTo>
                  <a:lnTo>
                    <a:pt x="53" y="52"/>
                  </a:lnTo>
                  <a:lnTo>
                    <a:pt x="54" y="50"/>
                  </a:lnTo>
                  <a:lnTo>
                    <a:pt x="57" y="48"/>
                  </a:lnTo>
                  <a:lnTo>
                    <a:pt x="58" y="48"/>
                  </a:lnTo>
                  <a:lnTo>
                    <a:pt x="59" y="46"/>
                  </a:lnTo>
                  <a:lnTo>
                    <a:pt x="60" y="46"/>
                  </a:lnTo>
                  <a:lnTo>
                    <a:pt x="60" y="47"/>
                  </a:lnTo>
                  <a:lnTo>
                    <a:pt x="60" y="48"/>
                  </a:lnTo>
                  <a:lnTo>
                    <a:pt x="60" y="49"/>
                  </a:lnTo>
                  <a:lnTo>
                    <a:pt x="61" y="50"/>
                  </a:lnTo>
                  <a:lnTo>
                    <a:pt x="65" y="50"/>
                  </a:lnTo>
                  <a:lnTo>
                    <a:pt x="65" y="48"/>
                  </a:lnTo>
                  <a:lnTo>
                    <a:pt x="66" y="48"/>
                  </a:lnTo>
                  <a:lnTo>
                    <a:pt x="67" y="47"/>
                  </a:lnTo>
                  <a:lnTo>
                    <a:pt x="68" y="48"/>
                  </a:lnTo>
                  <a:lnTo>
                    <a:pt x="69" y="47"/>
                  </a:lnTo>
                  <a:lnTo>
                    <a:pt x="70" y="46"/>
                  </a:lnTo>
                  <a:lnTo>
                    <a:pt x="71" y="45"/>
                  </a:lnTo>
                  <a:lnTo>
                    <a:pt x="74" y="44"/>
                  </a:lnTo>
                  <a:lnTo>
                    <a:pt x="76" y="43"/>
                  </a:lnTo>
                  <a:lnTo>
                    <a:pt x="75" y="42"/>
                  </a:lnTo>
                  <a:lnTo>
                    <a:pt x="75" y="40"/>
                  </a:lnTo>
                  <a:lnTo>
                    <a:pt x="76" y="39"/>
                  </a:lnTo>
                  <a:lnTo>
                    <a:pt x="76" y="38"/>
                  </a:lnTo>
                  <a:lnTo>
                    <a:pt x="75" y="38"/>
                  </a:lnTo>
                  <a:lnTo>
                    <a:pt x="73" y="37"/>
                  </a:lnTo>
                  <a:lnTo>
                    <a:pt x="72" y="36"/>
                  </a:lnTo>
                  <a:lnTo>
                    <a:pt x="70" y="32"/>
                  </a:lnTo>
                  <a:lnTo>
                    <a:pt x="69" y="30"/>
                  </a:lnTo>
                  <a:lnTo>
                    <a:pt x="68" y="29"/>
                  </a:lnTo>
                  <a:lnTo>
                    <a:pt x="67" y="29"/>
                  </a:lnTo>
                  <a:lnTo>
                    <a:pt x="66" y="29"/>
                  </a:lnTo>
                  <a:lnTo>
                    <a:pt x="66" y="30"/>
                  </a:lnTo>
                  <a:lnTo>
                    <a:pt x="65" y="30"/>
                  </a:lnTo>
                  <a:lnTo>
                    <a:pt x="64" y="30"/>
                  </a:lnTo>
                  <a:lnTo>
                    <a:pt x="64" y="29"/>
                  </a:lnTo>
                  <a:lnTo>
                    <a:pt x="64" y="28"/>
                  </a:lnTo>
                  <a:lnTo>
                    <a:pt x="62" y="28"/>
                  </a:lnTo>
                  <a:lnTo>
                    <a:pt x="61" y="27"/>
                  </a:lnTo>
                  <a:lnTo>
                    <a:pt x="61" y="25"/>
                  </a:lnTo>
                  <a:lnTo>
                    <a:pt x="59" y="23"/>
                  </a:lnTo>
                  <a:lnTo>
                    <a:pt x="57" y="21"/>
                  </a:lnTo>
                  <a:lnTo>
                    <a:pt x="57" y="20"/>
                  </a:lnTo>
                  <a:lnTo>
                    <a:pt x="57" y="18"/>
                  </a:lnTo>
                  <a:lnTo>
                    <a:pt x="57" y="16"/>
                  </a:lnTo>
                  <a:lnTo>
                    <a:pt x="56" y="16"/>
                  </a:lnTo>
                  <a:lnTo>
                    <a:pt x="55" y="16"/>
                  </a:lnTo>
                  <a:lnTo>
                    <a:pt x="55" y="17"/>
                  </a:lnTo>
                  <a:lnTo>
                    <a:pt x="53" y="19"/>
                  </a:lnTo>
                  <a:lnTo>
                    <a:pt x="52" y="20"/>
                  </a:lnTo>
                  <a:lnTo>
                    <a:pt x="50" y="19"/>
                  </a:lnTo>
                  <a:lnTo>
                    <a:pt x="49" y="18"/>
                  </a:lnTo>
                  <a:lnTo>
                    <a:pt x="49" y="16"/>
                  </a:lnTo>
                  <a:lnTo>
                    <a:pt x="50" y="16"/>
                  </a:lnTo>
                  <a:lnTo>
                    <a:pt x="50" y="15"/>
                  </a:lnTo>
                  <a:lnTo>
                    <a:pt x="51" y="14"/>
                  </a:lnTo>
                  <a:lnTo>
                    <a:pt x="53" y="13"/>
                  </a:lnTo>
                  <a:lnTo>
                    <a:pt x="55" y="12"/>
                  </a:lnTo>
                  <a:lnTo>
                    <a:pt x="56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56" y="8"/>
                  </a:lnTo>
                  <a:lnTo>
                    <a:pt x="56" y="7"/>
                  </a:lnTo>
                  <a:lnTo>
                    <a:pt x="55" y="7"/>
                  </a:lnTo>
                  <a:lnTo>
                    <a:pt x="54" y="8"/>
                  </a:lnTo>
                  <a:lnTo>
                    <a:pt x="53" y="9"/>
                  </a:lnTo>
                  <a:lnTo>
                    <a:pt x="52" y="9"/>
                  </a:lnTo>
                  <a:lnTo>
                    <a:pt x="50" y="8"/>
                  </a:lnTo>
                  <a:lnTo>
                    <a:pt x="50" y="7"/>
                  </a:lnTo>
                  <a:lnTo>
                    <a:pt x="50" y="6"/>
                  </a:lnTo>
                  <a:lnTo>
                    <a:pt x="50" y="4"/>
                  </a:lnTo>
                  <a:lnTo>
                    <a:pt x="50" y="3"/>
                  </a:lnTo>
                  <a:lnTo>
                    <a:pt x="49" y="2"/>
                  </a:lnTo>
                  <a:lnTo>
                    <a:pt x="48" y="1"/>
                  </a:lnTo>
                  <a:lnTo>
                    <a:pt x="47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2" y="1"/>
                  </a:lnTo>
                  <a:lnTo>
                    <a:pt x="41" y="2"/>
                  </a:lnTo>
                  <a:lnTo>
                    <a:pt x="40" y="3"/>
                  </a:lnTo>
                  <a:lnTo>
                    <a:pt x="38" y="4"/>
                  </a:lnTo>
                  <a:lnTo>
                    <a:pt x="36" y="5"/>
                  </a:lnTo>
                  <a:lnTo>
                    <a:pt x="35" y="5"/>
                  </a:lnTo>
                  <a:lnTo>
                    <a:pt x="33" y="4"/>
                  </a:lnTo>
                  <a:lnTo>
                    <a:pt x="32" y="4"/>
                  </a:lnTo>
                  <a:lnTo>
                    <a:pt x="30" y="4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29" y="9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6" y="8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0" y="9"/>
                  </a:lnTo>
                  <a:lnTo>
                    <a:pt x="18" y="9"/>
                  </a:lnTo>
                  <a:lnTo>
                    <a:pt x="17" y="9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5" y="12"/>
                  </a:lnTo>
                  <a:lnTo>
                    <a:pt x="14" y="13"/>
                  </a:lnTo>
                  <a:lnTo>
                    <a:pt x="12" y="13"/>
                  </a:lnTo>
                  <a:lnTo>
                    <a:pt x="10" y="12"/>
                  </a:lnTo>
                  <a:lnTo>
                    <a:pt x="8" y="14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6" y="16"/>
                  </a:lnTo>
                  <a:lnTo>
                    <a:pt x="3" y="15"/>
                  </a:lnTo>
                  <a:lnTo>
                    <a:pt x="2" y="16"/>
                  </a:lnTo>
                  <a:lnTo>
                    <a:pt x="1" y="16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1" y="24"/>
                  </a:lnTo>
                  <a:lnTo>
                    <a:pt x="4" y="24"/>
                  </a:lnTo>
                  <a:lnTo>
                    <a:pt x="3" y="25"/>
                  </a:lnTo>
                  <a:lnTo>
                    <a:pt x="3" y="27"/>
                  </a:lnTo>
                  <a:lnTo>
                    <a:pt x="3" y="31"/>
                  </a:lnTo>
                  <a:lnTo>
                    <a:pt x="4" y="32"/>
                  </a:lnTo>
                  <a:lnTo>
                    <a:pt x="4" y="33"/>
                  </a:lnTo>
                  <a:lnTo>
                    <a:pt x="4" y="3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2" name="Freeform 1030">
              <a:extLst>
                <a:ext uri="{FF2B5EF4-FFF2-40B4-BE49-F238E27FC236}">
                  <a16:creationId xmlns:a16="http://schemas.microsoft.com/office/drawing/2014/main" xmlns="" id="{5B3863AE-F9B3-481B-8703-1B74861FE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7342" y="3985016"/>
              <a:ext cx="791659" cy="704260"/>
            </a:xfrm>
            <a:custGeom>
              <a:avLst/>
              <a:gdLst>
                <a:gd name="T0" fmla="*/ 2147483646 w 77"/>
                <a:gd name="T1" fmla="*/ 2147483646 h 68"/>
                <a:gd name="T2" fmla="*/ 2147483646 w 77"/>
                <a:gd name="T3" fmla="*/ 2147483646 h 68"/>
                <a:gd name="T4" fmla="*/ 2147483646 w 77"/>
                <a:gd name="T5" fmla="*/ 2147483646 h 68"/>
                <a:gd name="T6" fmla="*/ 2147483646 w 77"/>
                <a:gd name="T7" fmla="*/ 2147483646 h 68"/>
                <a:gd name="T8" fmla="*/ 2147483646 w 77"/>
                <a:gd name="T9" fmla="*/ 2147483646 h 68"/>
                <a:gd name="T10" fmla="*/ 2147483646 w 77"/>
                <a:gd name="T11" fmla="*/ 2147483646 h 68"/>
                <a:gd name="T12" fmla="*/ 2147483646 w 77"/>
                <a:gd name="T13" fmla="*/ 2147483646 h 68"/>
                <a:gd name="T14" fmla="*/ 2147483646 w 77"/>
                <a:gd name="T15" fmla="*/ 2147483646 h 68"/>
                <a:gd name="T16" fmla="*/ 2147483646 w 77"/>
                <a:gd name="T17" fmla="*/ 2147483646 h 68"/>
                <a:gd name="T18" fmla="*/ 2147483646 w 77"/>
                <a:gd name="T19" fmla="*/ 2147483646 h 68"/>
                <a:gd name="T20" fmla="*/ 2147483646 w 77"/>
                <a:gd name="T21" fmla="*/ 2147483646 h 68"/>
                <a:gd name="T22" fmla="*/ 2147483646 w 77"/>
                <a:gd name="T23" fmla="*/ 2147483646 h 68"/>
                <a:gd name="T24" fmla="*/ 2147483646 w 77"/>
                <a:gd name="T25" fmla="*/ 2147483646 h 68"/>
                <a:gd name="T26" fmla="*/ 2147483646 w 77"/>
                <a:gd name="T27" fmla="*/ 0 h 68"/>
                <a:gd name="T28" fmla="*/ 2147483646 w 77"/>
                <a:gd name="T29" fmla="*/ 2147483646 h 68"/>
                <a:gd name="T30" fmla="*/ 2147483646 w 77"/>
                <a:gd name="T31" fmla="*/ 2147483646 h 68"/>
                <a:gd name="T32" fmla="*/ 2147483646 w 77"/>
                <a:gd name="T33" fmla="*/ 2147483646 h 68"/>
                <a:gd name="T34" fmla="*/ 2147483646 w 77"/>
                <a:gd name="T35" fmla="*/ 2147483646 h 68"/>
                <a:gd name="T36" fmla="*/ 2147483646 w 77"/>
                <a:gd name="T37" fmla="*/ 2147483646 h 68"/>
                <a:gd name="T38" fmla="*/ 2147483646 w 77"/>
                <a:gd name="T39" fmla="*/ 2147483646 h 68"/>
                <a:gd name="T40" fmla="*/ 2147483646 w 77"/>
                <a:gd name="T41" fmla="*/ 2147483646 h 68"/>
                <a:gd name="T42" fmla="*/ 2147483646 w 77"/>
                <a:gd name="T43" fmla="*/ 2147483646 h 68"/>
                <a:gd name="T44" fmla="*/ 2147483646 w 77"/>
                <a:gd name="T45" fmla="*/ 2147483646 h 68"/>
                <a:gd name="T46" fmla="*/ 2147483646 w 77"/>
                <a:gd name="T47" fmla="*/ 2147483646 h 68"/>
                <a:gd name="T48" fmla="*/ 2147483646 w 77"/>
                <a:gd name="T49" fmla="*/ 2147483646 h 68"/>
                <a:gd name="T50" fmla="*/ 2147483646 w 77"/>
                <a:gd name="T51" fmla="*/ 2147483646 h 68"/>
                <a:gd name="T52" fmla="*/ 2147483646 w 77"/>
                <a:gd name="T53" fmla="*/ 2147483646 h 68"/>
                <a:gd name="T54" fmla="*/ 2147483646 w 77"/>
                <a:gd name="T55" fmla="*/ 2147483646 h 68"/>
                <a:gd name="T56" fmla="*/ 2147483646 w 77"/>
                <a:gd name="T57" fmla="*/ 2147483646 h 68"/>
                <a:gd name="T58" fmla="*/ 2147483646 w 77"/>
                <a:gd name="T59" fmla="*/ 2147483646 h 68"/>
                <a:gd name="T60" fmla="*/ 2147483646 w 77"/>
                <a:gd name="T61" fmla="*/ 2147483646 h 68"/>
                <a:gd name="T62" fmla="*/ 0 w 77"/>
                <a:gd name="T63" fmla="*/ 2147483646 h 68"/>
                <a:gd name="T64" fmla="*/ 2147483646 w 77"/>
                <a:gd name="T65" fmla="*/ 2147483646 h 68"/>
                <a:gd name="T66" fmla="*/ 2147483646 w 77"/>
                <a:gd name="T67" fmla="*/ 2147483646 h 68"/>
                <a:gd name="T68" fmla="*/ 2147483646 w 77"/>
                <a:gd name="T69" fmla="*/ 2147483646 h 68"/>
                <a:gd name="T70" fmla="*/ 2147483646 w 77"/>
                <a:gd name="T71" fmla="*/ 2147483646 h 68"/>
                <a:gd name="T72" fmla="*/ 2147483646 w 77"/>
                <a:gd name="T73" fmla="*/ 2147483646 h 68"/>
                <a:gd name="T74" fmla="*/ 2147483646 w 77"/>
                <a:gd name="T75" fmla="*/ 2147483646 h 68"/>
                <a:gd name="T76" fmla="*/ 2147483646 w 77"/>
                <a:gd name="T77" fmla="*/ 2147483646 h 68"/>
                <a:gd name="T78" fmla="*/ 2147483646 w 77"/>
                <a:gd name="T79" fmla="*/ 2147483646 h 68"/>
                <a:gd name="T80" fmla="*/ 2147483646 w 77"/>
                <a:gd name="T81" fmla="*/ 2147483646 h 68"/>
                <a:gd name="T82" fmla="*/ 2147483646 w 77"/>
                <a:gd name="T83" fmla="*/ 2147483646 h 68"/>
                <a:gd name="T84" fmla="*/ 2147483646 w 77"/>
                <a:gd name="T85" fmla="*/ 2147483646 h 68"/>
                <a:gd name="T86" fmla="*/ 2147483646 w 77"/>
                <a:gd name="T87" fmla="*/ 2147483646 h 68"/>
                <a:gd name="T88" fmla="*/ 2147483646 w 77"/>
                <a:gd name="T89" fmla="*/ 2147483646 h 68"/>
                <a:gd name="T90" fmla="*/ 2147483646 w 77"/>
                <a:gd name="T91" fmla="*/ 2147483646 h 68"/>
                <a:gd name="T92" fmla="*/ 2147483646 w 77"/>
                <a:gd name="T93" fmla="*/ 2147483646 h 68"/>
                <a:gd name="T94" fmla="*/ 2147483646 w 77"/>
                <a:gd name="T95" fmla="*/ 2147483646 h 6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649 w 10000"/>
                <a:gd name="connsiteY125" fmla="*/ 7059 h 10000"/>
                <a:gd name="connsiteX126" fmla="*/ 779 w 10000"/>
                <a:gd name="connsiteY126" fmla="*/ 6912 h 10000"/>
                <a:gd name="connsiteX127" fmla="*/ 909 w 10000"/>
                <a:gd name="connsiteY127" fmla="*/ 6765 h 10000"/>
                <a:gd name="connsiteX128" fmla="*/ 1039 w 10000"/>
                <a:gd name="connsiteY128" fmla="*/ 6765 h 10000"/>
                <a:gd name="connsiteX129" fmla="*/ 1169 w 10000"/>
                <a:gd name="connsiteY129" fmla="*/ 6912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649 w 10000"/>
                <a:gd name="connsiteY125" fmla="*/ 7059 h 10000"/>
                <a:gd name="connsiteX126" fmla="*/ 779 w 10000"/>
                <a:gd name="connsiteY126" fmla="*/ 6912 h 10000"/>
                <a:gd name="connsiteX127" fmla="*/ 848 w 10000"/>
                <a:gd name="connsiteY127" fmla="*/ 7111 h 10000"/>
                <a:gd name="connsiteX128" fmla="*/ 1039 w 10000"/>
                <a:gd name="connsiteY128" fmla="*/ 6765 h 10000"/>
                <a:gd name="connsiteX129" fmla="*/ 1169 w 10000"/>
                <a:gd name="connsiteY129" fmla="*/ 6912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649 w 10000"/>
                <a:gd name="connsiteY125" fmla="*/ 7059 h 10000"/>
                <a:gd name="connsiteX126" fmla="*/ 779 w 10000"/>
                <a:gd name="connsiteY126" fmla="*/ 6912 h 10000"/>
                <a:gd name="connsiteX127" fmla="*/ 848 w 10000"/>
                <a:gd name="connsiteY127" fmla="*/ 7388 h 10000"/>
                <a:gd name="connsiteX128" fmla="*/ 1039 w 10000"/>
                <a:gd name="connsiteY128" fmla="*/ 6765 h 10000"/>
                <a:gd name="connsiteX129" fmla="*/ 1169 w 10000"/>
                <a:gd name="connsiteY129" fmla="*/ 6912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649 w 10000"/>
                <a:gd name="connsiteY125" fmla="*/ 7059 h 10000"/>
                <a:gd name="connsiteX126" fmla="*/ 718 w 10000"/>
                <a:gd name="connsiteY126" fmla="*/ 7258 h 10000"/>
                <a:gd name="connsiteX127" fmla="*/ 848 w 10000"/>
                <a:gd name="connsiteY127" fmla="*/ 7388 h 10000"/>
                <a:gd name="connsiteX128" fmla="*/ 1039 w 10000"/>
                <a:gd name="connsiteY128" fmla="*/ 6765 h 10000"/>
                <a:gd name="connsiteX129" fmla="*/ 1169 w 10000"/>
                <a:gd name="connsiteY129" fmla="*/ 6912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649 w 10000"/>
                <a:gd name="connsiteY125" fmla="*/ 7059 h 10000"/>
                <a:gd name="connsiteX126" fmla="*/ 718 w 10000"/>
                <a:gd name="connsiteY126" fmla="*/ 7258 h 10000"/>
                <a:gd name="connsiteX127" fmla="*/ 848 w 10000"/>
                <a:gd name="connsiteY127" fmla="*/ 7388 h 10000"/>
                <a:gd name="connsiteX128" fmla="*/ 1039 w 10000"/>
                <a:gd name="connsiteY128" fmla="*/ 6765 h 10000"/>
                <a:gd name="connsiteX129" fmla="*/ 1108 w 10000"/>
                <a:gd name="connsiteY129" fmla="*/ 7189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710 w 10000"/>
                <a:gd name="connsiteY125" fmla="*/ 7405 h 10000"/>
                <a:gd name="connsiteX126" fmla="*/ 718 w 10000"/>
                <a:gd name="connsiteY126" fmla="*/ 7258 h 10000"/>
                <a:gd name="connsiteX127" fmla="*/ 848 w 10000"/>
                <a:gd name="connsiteY127" fmla="*/ 7388 h 10000"/>
                <a:gd name="connsiteX128" fmla="*/ 1039 w 10000"/>
                <a:gd name="connsiteY128" fmla="*/ 6765 h 10000"/>
                <a:gd name="connsiteX129" fmla="*/ 1108 w 10000"/>
                <a:gd name="connsiteY129" fmla="*/ 7189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000"/>
                <a:gd name="connsiteX1" fmla="*/ 6753 w 10000"/>
                <a:gd name="connsiteY1" fmla="*/ 8235 h 10000"/>
                <a:gd name="connsiteX2" fmla="*/ 6883 w 10000"/>
                <a:gd name="connsiteY2" fmla="*/ 8235 h 10000"/>
                <a:gd name="connsiteX3" fmla="*/ 6883 w 10000"/>
                <a:gd name="connsiteY3" fmla="*/ 8088 h 10000"/>
                <a:gd name="connsiteX4" fmla="*/ 7013 w 10000"/>
                <a:gd name="connsiteY4" fmla="*/ 7647 h 10000"/>
                <a:gd name="connsiteX5" fmla="*/ 7403 w 10000"/>
                <a:gd name="connsiteY5" fmla="*/ 7353 h 10000"/>
                <a:gd name="connsiteX6" fmla="*/ 7662 w 10000"/>
                <a:gd name="connsiteY6" fmla="*/ 7059 h 10000"/>
                <a:gd name="connsiteX7" fmla="*/ 7792 w 10000"/>
                <a:gd name="connsiteY7" fmla="*/ 7059 h 10000"/>
                <a:gd name="connsiteX8" fmla="*/ 8182 w 10000"/>
                <a:gd name="connsiteY8" fmla="*/ 6912 h 10000"/>
                <a:gd name="connsiteX9" fmla="*/ 8442 w 10000"/>
                <a:gd name="connsiteY9" fmla="*/ 6765 h 10000"/>
                <a:gd name="connsiteX10" fmla="*/ 8571 w 10000"/>
                <a:gd name="connsiteY10" fmla="*/ 6471 h 10000"/>
                <a:gd name="connsiteX11" fmla="*/ 8571 w 10000"/>
                <a:gd name="connsiteY11" fmla="*/ 6029 h 10000"/>
                <a:gd name="connsiteX12" fmla="*/ 8571 w 10000"/>
                <a:gd name="connsiteY12" fmla="*/ 5882 h 10000"/>
                <a:gd name="connsiteX13" fmla="*/ 8701 w 10000"/>
                <a:gd name="connsiteY13" fmla="*/ 5735 h 10000"/>
                <a:gd name="connsiteX14" fmla="*/ 8831 w 10000"/>
                <a:gd name="connsiteY14" fmla="*/ 5441 h 10000"/>
                <a:gd name="connsiteX15" fmla="*/ 8961 w 10000"/>
                <a:gd name="connsiteY15" fmla="*/ 5588 h 10000"/>
                <a:gd name="connsiteX16" fmla="*/ 9351 w 10000"/>
                <a:gd name="connsiteY16" fmla="*/ 5441 h 10000"/>
                <a:gd name="connsiteX17" fmla="*/ 9481 w 10000"/>
                <a:gd name="connsiteY17" fmla="*/ 5588 h 10000"/>
                <a:gd name="connsiteX18" fmla="*/ 9610 w 10000"/>
                <a:gd name="connsiteY18" fmla="*/ 5588 h 10000"/>
                <a:gd name="connsiteX19" fmla="*/ 9740 w 10000"/>
                <a:gd name="connsiteY19" fmla="*/ 5441 h 10000"/>
                <a:gd name="connsiteX20" fmla="*/ 9870 w 10000"/>
                <a:gd name="connsiteY20" fmla="*/ 5294 h 10000"/>
                <a:gd name="connsiteX21" fmla="*/ 10000 w 10000"/>
                <a:gd name="connsiteY21" fmla="*/ 5000 h 10000"/>
                <a:gd name="connsiteX22" fmla="*/ 9740 w 10000"/>
                <a:gd name="connsiteY22" fmla="*/ 5000 h 10000"/>
                <a:gd name="connsiteX23" fmla="*/ 9481 w 10000"/>
                <a:gd name="connsiteY23" fmla="*/ 4853 h 10000"/>
                <a:gd name="connsiteX24" fmla="*/ 9351 w 10000"/>
                <a:gd name="connsiteY24" fmla="*/ 4853 h 10000"/>
                <a:gd name="connsiteX25" fmla="*/ 9091 w 10000"/>
                <a:gd name="connsiteY25" fmla="*/ 4706 h 10000"/>
                <a:gd name="connsiteX26" fmla="*/ 8961 w 10000"/>
                <a:gd name="connsiteY26" fmla="*/ 4559 h 10000"/>
                <a:gd name="connsiteX27" fmla="*/ 8831 w 10000"/>
                <a:gd name="connsiteY27" fmla="*/ 4265 h 10000"/>
                <a:gd name="connsiteX28" fmla="*/ 8831 w 10000"/>
                <a:gd name="connsiteY28" fmla="*/ 3971 h 10000"/>
                <a:gd name="connsiteX29" fmla="*/ 8831 w 10000"/>
                <a:gd name="connsiteY29" fmla="*/ 3676 h 10000"/>
                <a:gd name="connsiteX30" fmla="*/ 8701 w 10000"/>
                <a:gd name="connsiteY30" fmla="*/ 3529 h 10000"/>
                <a:gd name="connsiteX31" fmla="*/ 8571 w 10000"/>
                <a:gd name="connsiteY31" fmla="*/ 3529 h 10000"/>
                <a:gd name="connsiteX32" fmla="*/ 8442 w 10000"/>
                <a:gd name="connsiteY32" fmla="*/ 3676 h 10000"/>
                <a:gd name="connsiteX33" fmla="*/ 8312 w 10000"/>
                <a:gd name="connsiteY33" fmla="*/ 3676 h 10000"/>
                <a:gd name="connsiteX34" fmla="*/ 8312 w 10000"/>
                <a:gd name="connsiteY34" fmla="*/ 3529 h 10000"/>
                <a:gd name="connsiteX35" fmla="*/ 8312 w 10000"/>
                <a:gd name="connsiteY35" fmla="*/ 3382 h 10000"/>
                <a:gd name="connsiteX36" fmla="*/ 8182 w 10000"/>
                <a:gd name="connsiteY36" fmla="*/ 3382 h 10000"/>
                <a:gd name="connsiteX37" fmla="*/ 7922 w 10000"/>
                <a:gd name="connsiteY37" fmla="*/ 3382 h 10000"/>
                <a:gd name="connsiteX38" fmla="*/ 7532 w 10000"/>
                <a:gd name="connsiteY38" fmla="*/ 3529 h 10000"/>
                <a:gd name="connsiteX39" fmla="*/ 7403 w 10000"/>
                <a:gd name="connsiteY39" fmla="*/ 3529 h 10000"/>
                <a:gd name="connsiteX40" fmla="*/ 7273 w 10000"/>
                <a:gd name="connsiteY40" fmla="*/ 3382 h 10000"/>
                <a:gd name="connsiteX41" fmla="*/ 7273 w 10000"/>
                <a:gd name="connsiteY41" fmla="*/ 3235 h 10000"/>
                <a:gd name="connsiteX42" fmla="*/ 7403 w 10000"/>
                <a:gd name="connsiteY42" fmla="*/ 2941 h 10000"/>
                <a:gd name="connsiteX43" fmla="*/ 7532 w 10000"/>
                <a:gd name="connsiteY43" fmla="*/ 2794 h 10000"/>
                <a:gd name="connsiteX44" fmla="*/ 7792 w 10000"/>
                <a:gd name="connsiteY44" fmla="*/ 2206 h 10000"/>
                <a:gd name="connsiteX45" fmla="*/ 7922 w 10000"/>
                <a:gd name="connsiteY45" fmla="*/ 2059 h 10000"/>
                <a:gd name="connsiteX46" fmla="*/ 7922 w 10000"/>
                <a:gd name="connsiteY46" fmla="*/ 1912 h 10000"/>
                <a:gd name="connsiteX47" fmla="*/ 7792 w 10000"/>
                <a:gd name="connsiteY47" fmla="*/ 1324 h 10000"/>
                <a:gd name="connsiteX48" fmla="*/ 7662 w 10000"/>
                <a:gd name="connsiteY48" fmla="*/ 1176 h 10000"/>
                <a:gd name="connsiteX49" fmla="*/ 7662 w 10000"/>
                <a:gd name="connsiteY49" fmla="*/ 1029 h 10000"/>
                <a:gd name="connsiteX50" fmla="*/ 7662 w 10000"/>
                <a:gd name="connsiteY50" fmla="*/ 882 h 10000"/>
                <a:gd name="connsiteX51" fmla="*/ 7792 w 10000"/>
                <a:gd name="connsiteY51" fmla="*/ 588 h 10000"/>
                <a:gd name="connsiteX52" fmla="*/ 7792 w 10000"/>
                <a:gd name="connsiteY52" fmla="*/ 294 h 10000"/>
                <a:gd name="connsiteX53" fmla="*/ 7662 w 10000"/>
                <a:gd name="connsiteY53" fmla="*/ 147 h 10000"/>
                <a:gd name="connsiteX54" fmla="*/ 7532 w 10000"/>
                <a:gd name="connsiteY54" fmla="*/ 0 h 10000"/>
                <a:gd name="connsiteX55" fmla="*/ 7273 w 10000"/>
                <a:gd name="connsiteY55" fmla="*/ 147 h 10000"/>
                <a:gd name="connsiteX56" fmla="*/ 6883 w 10000"/>
                <a:gd name="connsiteY56" fmla="*/ 294 h 10000"/>
                <a:gd name="connsiteX57" fmla="*/ 6753 w 10000"/>
                <a:gd name="connsiteY57" fmla="*/ 441 h 10000"/>
                <a:gd name="connsiteX58" fmla="*/ 6623 w 10000"/>
                <a:gd name="connsiteY58" fmla="*/ 588 h 10000"/>
                <a:gd name="connsiteX59" fmla="*/ 6494 w 10000"/>
                <a:gd name="connsiteY59" fmla="*/ 735 h 10000"/>
                <a:gd name="connsiteX60" fmla="*/ 6364 w 10000"/>
                <a:gd name="connsiteY60" fmla="*/ 588 h 10000"/>
                <a:gd name="connsiteX61" fmla="*/ 6234 w 10000"/>
                <a:gd name="connsiteY61" fmla="*/ 735 h 10000"/>
                <a:gd name="connsiteX62" fmla="*/ 6104 w 10000"/>
                <a:gd name="connsiteY62" fmla="*/ 735 h 10000"/>
                <a:gd name="connsiteX63" fmla="*/ 6104 w 10000"/>
                <a:gd name="connsiteY63" fmla="*/ 1029 h 10000"/>
                <a:gd name="connsiteX64" fmla="*/ 5584 w 10000"/>
                <a:gd name="connsiteY64" fmla="*/ 1029 h 10000"/>
                <a:gd name="connsiteX65" fmla="*/ 5455 w 10000"/>
                <a:gd name="connsiteY65" fmla="*/ 882 h 10000"/>
                <a:gd name="connsiteX66" fmla="*/ 5455 w 10000"/>
                <a:gd name="connsiteY66" fmla="*/ 735 h 10000"/>
                <a:gd name="connsiteX67" fmla="*/ 5455 w 10000"/>
                <a:gd name="connsiteY67" fmla="*/ 588 h 10000"/>
                <a:gd name="connsiteX68" fmla="*/ 5455 w 10000"/>
                <a:gd name="connsiteY68" fmla="*/ 441 h 10000"/>
                <a:gd name="connsiteX69" fmla="*/ 5325 w 10000"/>
                <a:gd name="connsiteY69" fmla="*/ 441 h 10000"/>
                <a:gd name="connsiteX70" fmla="*/ 5195 w 10000"/>
                <a:gd name="connsiteY70" fmla="*/ 735 h 10000"/>
                <a:gd name="connsiteX71" fmla="*/ 5065 w 10000"/>
                <a:gd name="connsiteY71" fmla="*/ 735 h 10000"/>
                <a:gd name="connsiteX72" fmla="*/ 4675 w 10000"/>
                <a:gd name="connsiteY72" fmla="*/ 1029 h 10000"/>
                <a:gd name="connsiteX73" fmla="*/ 4545 w 10000"/>
                <a:gd name="connsiteY73" fmla="*/ 1324 h 10000"/>
                <a:gd name="connsiteX74" fmla="*/ 4286 w 10000"/>
                <a:gd name="connsiteY74" fmla="*/ 1618 h 10000"/>
                <a:gd name="connsiteX75" fmla="*/ 4156 w 10000"/>
                <a:gd name="connsiteY75" fmla="*/ 1912 h 10000"/>
                <a:gd name="connsiteX76" fmla="*/ 3896 w 10000"/>
                <a:gd name="connsiteY76" fmla="*/ 1912 h 10000"/>
                <a:gd name="connsiteX77" fmla="*/ 3636 w 10000"/>
                <a:gd name="connsiteY77" fmla="*/ 1912 h 10000"/>
                <a:gd name="connsiteX78" fmla="*/ 3377 w 10000"/>
                <a:gd name="connsiteY78" fmla="*/ 1912 h 10000"/>
                <a:gd name="connsiteX79" fmla="*/ 3247 w 10000"/>
                <a:gd name="connsiteY79" fmla="*/ 1912 h 10000"/>
                <a:gd name="connsiteX80" fmla="*/ 3117 w 10000"/>
                <a:gd name="connsiteY80" fmla="*/ 2059 h 10000"/>
                <a:gd name="connsiteX81" fmla="*/ 2987 w 10000"/>
                <a:gd name="connsiteY81" fmla="*/ 2206 h 10000"/>
                <a:gd name="connsiteX82" fmla="*/ 2857 w 10000"/>
                <a:gd name="connsiteY82" fmla="*/ 2206 h 10000"/>
                <a:gd name="connsiteX83" fmla="*/ 2727 w 10000"/>
                <a:gd name="connsiteY83" fmla="*/ 2059 h 10000"/>
                <a:gd name="connsiteX84" fmla="*/ 2468 w 10000"/>
                <a:gd name="connsiteY84" fmla="*/ 1912 h 10000"/>
                <a:gd name="connsiteX85" fmla="*/ 2338 w 10000"/>
                <a:gd name="connsiteY85" fmla="*/ 1912 h 10000"/>
                <a:gd name="connsiteX86" fmla="*/ 2208 w 10000"/>
                <a:gd name="connsiteY86" fmla="*/ 2059 h 10000"/>
                <a:gd name="connsiteX87" fmla="*/ 2208 w 10000"/>
                <a:gd name="connsiteY87" fmla="*/ 2206 h 10000"/>
                <a:gd name="connsiteX88" fmla="*/ 2338 w 10000"/>
                <a:gd name="connsiteY88" fmla="*/ 2206 h 10000"/>
                <a:gd name="connsiteX89" fmla="*/ 2468 w 10000"/>
                <a:gd name="connsiteY89" fmla="*/ 2500 h 10000"/>
                <a:gd name="connsiteX90" fmla="*/ 2468 w 10000"/>
                <a:gd name="connsiteY90" fmla="*/ 2647 h 10000"/>
                <a:gd name="connsiteX91" fmla="*/ 2338 w 10000"/>
                <a:gd name="connsiteY91" fmla="*/ 2647 h 10000"/>
                <a:gd name="connsiteX92" fmla="*/ 2208 w 10000"/>
                <a:gd name="connsiteY92" fmla="*/ 2647 h 10000"/>
                <a:gd name="connsiteX93" fmla="*/ 1948 w 10000"/>
                <a:gd name="connsiteY93" fmla="*/ 2500 h 10000"/>
                <a:gd name="connsiteX94" fmla="*/ 1558 w 10000"/>
                <a:gd name="connsiteY94" fmla="*/ 2500 h 10000"/>
                <a:gd name="connsiteX95" fmla="*/ 1299 w 10000"/>
                <a:gd name="connsiteY95" fmla="*/ 2500 h 10000"/>
                <a:gd name="connsiteX96" fmla="*/ 1299 w 10000"/>
                <a:gd name="connsiteY96" fmla="*/ 2647 h 10000"/>
                <a:gd name="connsiteX97" fmla="*/ 1429 w 10000"/>
                <a:gd name="connsiteY97" fmla="*/ 2941 h 10000"/>
                <a:gd name="connsiteX98" fmla="*/ 1429 w 10000"/>
                <a:gd name="connsiteY98" fmla="*/ 3088 h 10000"/>
                <a:gd name="connsiteX99" fmla="*/ 1299 w 10000"/>
                <a:gd name="connsiteY99" fmla="*/ 3382 h 10000"/>
                <a:gd name="connsiteX100" fmla="*/ 1299 w 10000"/>
                <a:gd name="connsiteY100" fmla="*/ 3529 h 10000"/>
                <a:gd name="connsiteX101" fmla="*/ 1169 w 10000"/>
                <a:gd name="connsiteY101" fmla="*/ 3676 h 10000"/>
                <a:gd name="connsiteX102" fmla="*/ 1039 w 10000"/>
                <a:gd name="connsiteY102" fmla="*/ 3676 h 10000"/>
                <a:gd name="connsiteX103" fmla="*/ 909 w 10000"/>
                <a:gd name="connsiteY103" fmla="*/ 3235 h 10000"/>
                <a:gd name="connsiteX104" fmla="*/ 649 w 10000"/>
                <a:gd name="connsiteY104" fmla="*/ 3235 h 10000"/>
                <a:gd name="connsiteX105" fmla="*/ 519 w 10000"/>
                <a:gd name="connsiteY105" fmla="*/ 3235 h 10000"/>
                <a:gd name="connsiteX106" fmla="*/ 519 w 10000"/>
                <a:gd name="connsiteY106" fmla="*/ 3382 h 10000"/>
                <a:gd name="connsiteX107" fmla="*/ 519 w 10000"/>
                <a:gd name="connsiteY107" fmla="*/ 3529 h 10000"/>
                <a:gd name="connsiteX108" fmla="*/ 649 w 10000"/>
                <a:gd name="connsiteY108" fmla="*/ 3676 h 10000"/>
                <a:gd name="connsiteX109" fmla="*/ 649 w 10000"/>
                <a:gd name="connsiteY109" fmla="*/ 3971 h 10000"/>
                <a:gd name="connsiteX110" fmla="*/ 649 w 10000"/>
                <a:gd name="connsiteY110" fmla="*/ 4118 h 10000"/>
                <a:gd name="connsiteX111" fmla="*/ 649 w 10000"/>
                <a:gd name="connsiteY111" fmla="*/ 4265 h 10000"/>
                <a:gd name="connsiteX112" fmla="*/ 390 w 10000"/>
                <a:gd name="connsiteY112" fmla="*/ 4706 h 10000"/>
                <a:gd name="connsiteX113" fmla="*/ 390 w 10000"/>
                <a:gd name="connsiteY113" fmla="*/ 4853 h 10000"/>
                <a:gd name="connsiteX114" fmla="*/ 260 w 10000"/>
                <a:gd name="connsiteY114" fmla="*/ 5000 h 10000"/>
                <a:gd name="connsiteX115" fmla="*/ 260 w 10000"/>
                <a:gd name="connsiteY115" fmla="*/ 5588 h 10000"/>
                <a:gd name="connsiteX116" fmla="*/ 260 w 10000"/>
                <a:gd name="connsiteY116" fmla="*/ 6029 h 10000"/>
                <a:gd name="connsiteX117" fmla="*/ 130 w 10000"/>
                <a:gd name="connsiteY117" fmla="*/ 6324 h 10000"/>
                <a:gd name="connsiteX118" fmla="*/ 130 w 10000"/>
                <a:gd name="connsiteY118" fmla="*/ 6471 h 10000"/>
                <a:gd name="connsiteX119" fmla="*/ 0 w 10000"/>
                <a:gd name="connsiteY119" fmla="*/ 6765 h 10000"/>
                <a:gd name="connsiteX120" fmla="*/ 0 w 10000"/>
                <a:gd name="connsiteY120" fmla="*/ 6912 h 10000"/>
                <a:gd name="connsiteX121" fmla="*/ 0 w 10000"/>
                <a:gd name="connsiteY121" fmla="*/ 7059 h 10000"/>
                <a:gd name="connsiteX122" fmla="*/ 130 w 10000"/>
                <a:gd name="connsiteY122" fmla="*/ 7206 h 10000"/>
                <a:gd name="connsiteX123" fmla="*/ 260 w 10000"/>
                <a:gd name="connsiteY123" fmla="*/ 7206 h 10000"/>
                <a:gd name="connsiteX124" fmla="*/ 580 w 10000"/>
                <a:gd name="connsiteY124" fmla="*/ 7336 h 10000"/>
                <a:gd name="connsiteX125" fmla="*/ 710 w 10000"/>
                <a:gd name="connsiteY125" fmla="*/ 7405 h 10000"/>
                <a:gd name="connsiteX126" fmla="*/ 718 w 10000"/>
                <a:gd name="connsiteY126" fmla="*/ 7258 h 10000"/>
                <a:gd name="connsiteX127" fmla="*/ 848 w 10000"/>
                <a:gd name="connsiteY127" fmla="*/ 7388 h 10000"/>
                <a:gd name="connsiteX128" fmla="*/ 978 w 10000"/>
                <a:gd name="connsiteY128" fmla="*/ 7042 h 10000"/>
                <a:gd name="connsiteX129" fmla="*/ 1108 w 10000"/>
                <a:gd name="connsiteY129" fmla="*/ 7189 h 10000"/>
                <a:gd name="connsiteX130" fmla="*/ 1299 w 10000"/>
                <a:gd name="connsiteY130" fmla="*/ 6912 h 10000"/>
                <a:gd name="connsiteX131" fmla="*/ 1429 w 10000"/>
                <a:gd name="connsiteY131" fmla="*/ 7059 h 10000"/>
                <a:gd name="connsiteX132" fmla="*/ 1429 w 10000"/>
                <a:gd name="connsiteY132" fmla="*/ 7206 h 10000"/>
                <a:gd name="connsiteX133" fmla="*/ 1558 w 10000"/>
                <a:gd name="connsiteY133" fmla="*/ 7647 h 10000"/>
                <a:gd name="connsiteX134" fmla="*/ 1558 w 10000"/>
                <a:gd name="connsiteY134" fmla="*/ 7794 h 10000"/>
                <a:gd name="connsiteX135" fmla="*/ 1558 w 10000"/>
                <a:gd name="connsiteY135" fmla="*/ 7941 h 10000"/>
                <a:gd name="connsiteX136" fmla="*/ 1558 w 10000"/>
                <a:gd name="connsiteY136" fmla="*/ 8235 h 10000"/>
                <a:gd name="connsiteX137" fmla="*/ 1429 w 10000"/>
                <a:gd name="connsiteY137" fmla="*/ 8382 h 10000"/>
                <a:gd name="connsiteX138" fmla="*/ 1299 w 10000"/>
                <a:gd name="connsiteY138" fmla="*/ 8382 h 10000"/>
                <a:gd name="connsiteX139" fmla="*/ 1169 w 10000"/>
                <a:gd name="connsiteY139" fmla="*/ 8529 h 10000"/>
                <a:gd name="connsiteX140" fmla="*/ 1169 w 10000"/>
                <a:gd name="connsiteY140" fmla="*/ 8824 h 10000"/>
                <a:gd name="connsiteX141" fmla="*/ 1039 w 10000"/>
                <a:gd name="connsiteY141" fmla="*/ 8971 h 10000"/>
                <a:gd name="connsiteX142" fmla="*/ 909 w 10000"/>
                <a:gd name="connsiteY142" fmla="*/ 9118 h 10000"/>
                <a:gd name="connsiteX143" fmla="*/ 779 w 10000"/>
                <a:gd name="connsiteY143" fmla="*/ 9265 h 10000"/>
                <a:gd name="connsiteX144" fmla="*/ 649 w 10000"/>
                <a:gd name="connsiteY144" fmla="*/ 9559 h 10000"/>
                <a:gd name="connsiteX145" fmla="*/ 649 w 10000"/>
                <a:gd name="connsiteY145" fmla="*/ 9706 h 10000"/>
                <a:gd name="connsiteX146" fmla="*/ 779 w 10000"/>
                <a:gd name="connsiteY146" fmla="*/ 9853 h 10000"/>
                <a:gd name="connsiteX147" fmla="*/ 779 w 10000"/>
                <a:gd name="connsiteY147" fmla="*/ 10000 h 10000"/>
                <a:gd name="connsiteX148" fmla="*/ 909 w 10000"/>
                <a:gd name="connsiteY148" fmla="*/ 10000 h 10000"/>
                <a:gd name="connsiteX149" fmla="*/ 1169 w 10000"/>
                <a:gd name="connsiteY149" fmla="*/ 10000 h 10000"/>
                <a:gd name="connsiteX150" fmla="*/ 1299 w 10000"/>
                <a:gd name="connsiteY150" fmla="*/ 10000 h 10000"/>
                <a:gd name="connsiteX151" fmla="*/ 1429 w 10000"/>
                <a:gd name="connsiteY151" fmla="*/ 9853 h 10000"/>
                <a:gd name="connsiteX152" fmla="*/ 1558 w 10000"/>
                <a:gd name="connsiteY152" fmla="*/ 9853 h 10000"/>
                <a:gd name="connsiteX153" fmla="*/ 1948 w 10000"/>
                <a:gd name="connsiteY153" fmla="*/ 9559 h 10000"/>
                <a:gd name="connsiteX154" fmla="*/ 2078 w 10000"/>
                <a:gd name="connsiteY154" fmla="*/ 9412 h 10000"/>
                <a:gd name="connsiteX155" fmla="*/ 2727 w 10000"/>
                <a:gd name="connsiteY155" fmla="*/ 9412 h 10000"/>
                <a:gd name="connsiteX156" fmla="*/ 2857 w 10000"/>
                <a:gd name="connsiteY156" fmla="*/ 9265 h 10000"/>
                <a:gd name="connsiteX157" fmla="*/ 3117 w 10000"/>
                <a:gd name="connsiteY157" fmla="*/ 9265 h 10000"/>
                <a:gd name="connsiteX158" fmla="*/ 3247 w 10000"/>
                <a:gd name="connsiteY158" fmla="*/ 9412 h 10000"/>
                <a:gd name="connsiteX159" fmla="*/ 3377 w 10000"/>
                <a:gd name="connsiteY159" fmla="*/ 9559 h 10000"/>
                <a:gd name="connsiteX160" fmla="*/ 3506 w 10000"/>
                <a:gd name="connsiteY160" fmla="*/ 9706 h 10000"/>
                <a:gd name="connsiteX161" fmla="*/ 3766 w 10000"/>
                <a:gd name="connsiteY161" fmla="*/ 9559 h 10000"/>
                <a:gd name="connsiteX162" fmla="*/ 3766 w 10000"/>
                <a:gd name="connsiteY162" fmla="*/ 9412 h 10000"/>
                <a:gd name="connsiteX163" fmla="*/ 3766 w 10000"/>
                <a:gd name="connsiteY163" fmla="*/ 9118 h 10000"/>
                <a:gd name="connsiteX164" fmla="*/ 3766 w 10000"/>
                <a:gd name="connsiteY164" fmla="*/ 8824 h 10000"/>
                <a:gd name="connsiteX165" fmla="*/ 3896 w 10000"/>
                <a:gd name="connsiteY165" fmla="*/ 8824 h 10000"/>
                <a:gd name="connsiteX166" fmla="*/ 4026 w 10000"/>
                <a:gd name="connsiteY166" fmla="*/ 8824 h 10000"/>
                <a:gd name="connsiteX167" fmla="*/ 4156 w 10000"/>
                <a:gd name="connsiteY167" fmla="*/ 8971 h 10000"/>
                <a:gd name="connsiteX168" fmla="*/ 4286 w 10000"/>
                <a:gd name="connsiteY168" fmla="*/ 9118 h 10000"/>
                <a:gd name="connsiteX169" fmla="*/ 4416 w 10000"/>
                <a:gd name="connsiteY169" fmla="*/ 9118 h 10000"/>
                <a:gd name="connsiteX170" fmla="*/ 4545 w 10000"/>
                <a:gd name="connsiteY170" fmla="*/ 8971 h 10000"/>
                <a:gd name="connsiteX171" fmla="*/ 4675 w 10000"/>
                <a:gd name="connsiteY171" fmla="*/ 8824 h 10000"/>
                <a:gd name="connsiteX172" fmla="*/ 5065 w 10000"/>
                <a:gd name="connsiteY172" fmla="*/ 8824 h 10000"/>
                <a:gd name="connsiteX173" fmla="*/ 5195 w 10000"/>
                <a:gd name="connsiteY173" fmla="*/ 8824 h 10000"/>
                <a:gd name="connsiteX174" fmla="*/ 5325 w 10000"/>
                <a:gd name="connsiteY174" fmla="*/ 8824 h 10000"/>
                <a:gd name="connsiteX175" fmla="*/ 5714 w 10000"/>
                <a:gd name="connsiteY175" fmla="*/ 8676 h 10000"/>
                <a:gd name="connsiteX176" fmla="*/ 5844 w 10000"/>
                <a:gd name="connsiteY176" fmla="*/ 8529 h 10000"/>
                <a:gd name="connsiteX177" fmla="*/ 6104 w 10000"/>
                <a:gd name="connsiteY177" fmla="*/ 8382 h 10000"/>
                <a:gd name="connsiteX178" fmla="*/ 6234 w 10000"/>
                <a:gd name="connsiteY178" fmla="*/ 8382 h 10000"/>
                <a:gd name="connsiteX179" fmla="*/ 6623 w 10000"/>
                <a:gd name="connsiteY179" fmla="*/ 8382 h 10000"/>
                <a:gd name="connsiteX180" fmla="*/ 6753 w 10000"/>
                <a:gd name="connsiteY180" fmla="*/ 8382 h 10000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766 w 10000"/>
                <a:gd name="connsiteY163" fmla="*/ 9118 h 10121"/>
                <a:gd name="connsiteX164" fmla="*/ 3766 w 10000"/>
                <a:gd name="connsiteY164" fmla="*/ 8824 h 10121"/>
                <a:gd name="connsiteX165" fmla="*/ 3896 w 10000"/>
                <a:gd name="connsiteY165" fmla="*/ 8824 h 10121"/>
                <a:gd name="connsiteX166" fmla="*/ 4026 w 10000"/>
                <a:gd name="connsiteY166" fmla="*/ 8824 h 10121"/>
                <a:gd name="connsiteX167" fmla="*/ 4156 w 10000"/>
                <a:gd name="connsiteY167" fmla="*/ 8971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66 w 10000"/>
                <a:gd name="connsiteY164" fmla="*/ 8824 h 10121"/>
                <a:gd name="connsiteX165" fmla="*/ 3896 w 10000"/>
                <a:gd name="connsiteY165" fmla="*/ 8824 h 10121"/>
                <a:gd name="connsiteX166" fmla="*/ 4026 w 10000"/>
                <a:gd name="connsiteY166" fmla="*/ 8824 h 10121"/>
                <a:gd name="connsiteX167" fmla="*/ 4156 w 10000"/>
                <a:gd name="connsiteY167" fmla="*/ 8971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66 w 10000"/>
                <a:gd name="connsiteY164" fmla="*/ 8824 h 10121"/>
                <a:gd name="connsiteX165" fmla="*/ 3896 w 10000"/>
                <a:gd name="connsiteY165" fmla="*/ 8824 h 10121"/>
                <a:gd name="connsiteX166" fmla="*/ 4026 w 10000"/>
                <a:gd name="connsiteY166" fmla="*/ 8824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66 w 10000"/>
                <a:gd name="connsiteY164" fmla="*/ 8824 h 10121"/>
                <a:gd name="connsiteX165" fmla="*/ 3896 w 10000"/>
                <a:gd name="connsiteY165" fmla="*/ 8824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66 w 10000"/>
                <a:gd name="connsiteY164" fmla="*/ 8824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8824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736 w 10000"/>
                <a:gd name="connsiteY171" fmla="*/ 9101 h 10121"/>
                <a:gd name="connsiteX172" fmla="*/ 5065 w 10000"/>
                <a:gd name="connsiteY172" fmla="*/ 8824 h 10121"/>
                <a:gd name="connsiteX173" fmla="*/ 5195 w 10000"/>
                <a:gd name="connsiteY173" fmla="*/ 8824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736 w 10000"/>
                <a:gd name="connsiteY171" fmla="*/ 9101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545 w 10000"/>
                <a:gd name="connsiteY170" fmla="*/ 8971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516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386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774 w 10000"/>
                <a:gd name="connsiteY165" fmla="*/ 9446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386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653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386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386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593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325 w 10000"/>
                <a:gd name="connsiteY174" fmla="*/ 8824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593 h 10121"/>
                <a:gd name="connsiteX171" fmla="*/ 4675 w 10000"/>
                <a:gd name="connsiteY171" fmla="*/ 9378 h 10121"/>
                <a:gd name="connsiteX172" fmla="*/ 5065 w 10000"/>
                <a:gd name="connsiteY172" fmla="*/ 8824 h 10121"/>
                <a:gd name="connsiteX173" fmla="*/ 5317 w 10000"/>
                <a:gd name="connsiteY173" fmla="*/ 9101 h 10121"/>
                <a:gd name="connsiteX174" fmla="*/ 5203 w 10000"/>
                <a:gd name="connsiteY174" fmla="*/ 9377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593 h 10121"/>
                <a:gd name="connsiteX171" fmla="*/ 4675 w 10000"/>
                <a:gd name="connsiteY171" fmla="*/ 9378 h 10121"/>
                <a:gd name="connsiteX172" fmla="*/ 4883 w 10000"/>
                <a:gd name="connsiteY172" fmla="*/ 9170 h 10121"/>
                <a:gd name="connsiteX173" fmla="*/ 5317 w 10000"/>
                <a:gd name="connsiteY173" fmla="*/ 9101 h 10121"/>
                <a:gd name="connsiteX174" fmla="*/ 5203 w 10000"/>
                <a:gd name="connsiteY174" fmla="*/ 9377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16 w 10000"/>
                <a:gd name="connsiteY169" fmla="*/ 9118 h 10121"/>
                <a:gd name="connsiteX170" fmla="*/ 4423 w 10000"/>
                <a:gd name="connsiteY170" fmla="*/ 9593 h 10121"/>
                <a:gd name="connsiteX171" fmla="*/ 4675 w 10000"/>
                <a:gd name="connsiteY171" fmla="*/ 9378 h 10121"/>
                <a:gd name="connsiteX172" fmla="*/ 4883 w 10000"/>
                <a:gd name="connsiteY172" fmla="*/ 9170 h 10121"/>
                <a:gd name="connsiteX173" fmla="*/ 5317 w 10000"/>
                <a:gd name="connsiteY173" fmla="*/ 9101 h 10121"/>
                <a:gd name="connsiteX174" fmla="*/ 5203 w 10000"/>
                <a:gd name="connsiteY174" fmla="*/ 9170 h 10121"/>
                <a:gd name="connsiteX175" fmla="*/ 5714 w 10000"/>
                <a:gd name="connsiteY175" fmla="*/ 8676 h 10121"/>
                <a:gd name="connsiteX176" fmla="*/ 5844 w 10000"/>
                <a:gd name="connsiteY176" fmla="*/ 8529 h 10121"/>
                <a:gd name="connsiteX177" fmla="*/ 6104 w 10000"/>
                <a:gd name="connsiteY177" fmla="*/ 8382 h 10121"/>
                <a:gd name="connsiteX178" fmla="*/ 6234 w 10000"/>
                <a:gd name="connsiteY178" fmla="*/ 8382 h 10121"/>
                <a:gd name="connsiteX179" fmla="*/ 6623 w 10000"/>
                <a:gd name="connsiteY179" fmla="*/ 8382 h 10121"/>
                <a:gd name="connsiteX180" fmla="*/ 6753 w 10000"/>
                <a:gd name="connsiteY180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286 w 10000"/>
                <a:gd name="connsiteY168" fmla="*/ 9118 h 10121"/>
                <a:gd name="connsiteX169" fmla="*/ 4423 w 10000"/>
                <a:gd name="connsiteY169" fmla="*/ 9593 h 10121"/>
                <a:gd name="connsiteX170" fmla="*/ 4675 w 10000"/>
                <a:gd name="connsiteY170" fmla="*/ 9378 h 10121"/>
                <a:gd name="connsiteX171" fmla="*/ 4883 w 10000"/>
                <a:gd name="connsiteY171" fmla="*/ 9170 h 10121"/>
                <a:gd name="connsiteX172" fmla="*/ 5317 w 10000"/>
                <a:gd name="connsiteY172" fmla="*/ 9101 h 10121"/>
                <a:gd name="connsiteX173" fmla="*/ 5203 w 10000"/>
                <a:gd name="connsiteY173" fmla="*/ 9170 h 10121"/>
                <a:gd name="connsiteX174" fmla="*/ 5714 w 10000"/>
                <a:gd name="connsiteY174" fmla="*/ 8676 h 10121"/>
                <a:gd name="connsiteX175" fmla="*/ 5844 w 10000"/>
                <a:gd name="connsiteY175" fmla="*/ 8529 h 10121"/>
                <a:gd name="connsiteX176" fmla="*/ 6104 w 10000"/>
                <a:gd name="connsiteY176" fmla="*/ 8382 h 10121"/>
                <a:gd name="connsiteX177" fmla="*/ 6234 w 10000"/>
                <a:gd name="connsiteY177" fmla="*/ 8382 h 10121"/>
                <a:gd name="connsiteX178" fmla="*/ 6623 w 10000"/>
                <a:gd name="connsiteY178" fmla="*/ 8382 h 10121"/>
                <a:gd name="connsiteX179" fmla="*/ 6753 w 10000"/>
                <a:gd name="connsiteY179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844 w 10000"/>
                <a:gd name="connsiteY174" fmla="*/ 8529 h 10121"/>
                <a:gd name="connsiteX175" fmla="*/ 6104 w 10000"/>
                <a:gd name="connsiteY175" fmla="*/ 8382 h 10121"/>
                <a:gd name="connsiteX176" fmla="*/ 6234 w 10000"/>
                <a:gd name="connsiteY176" fmla="*/ 8382 h 10121"/>
                <a:gd name="connsiteX177" fmla="*/ 6623 w 10000"/>
                <a:gd name="connsiteY177" fmla="*/ 8382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844 w 10000"/>
                <a:gd name="connsiteY174" fmla="*/ 8529 h 10121"/>
                <a:gd name="connsiteX175" fmla="*/ 6043 w 10000"/>
                <a:gd name="connsiteY175" fmla="*/ 8728 h 10121"/>
                <a:gd name="connsiteX176" fmla="*/ 6234 w 10000"/>
                <a:gd name="connsiteY176" fmla="*/ 8382 h 10121"/>
                <a:gd name="connsiteX177" fmla="*/ 6623 w 10000"/>
                <a:gd name="connsiteY177" fmla="*/ 8382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844 w 10000"/>
                <a:gd name="connsiteY174" fmla="*/ 8529 h 10121"/>
                <a:gd name="connsiteX175" fmla="*/ 6043 w 10000"/>
                <a:gd name="connsiteY175" fmla="*/ 8728 h 10121"/>
                <a:gd name="connsiteX176" fmla="*/ 6234 w 10000"/>
                <a:gd name="connsiteY176" fmla="*/ 8382 h 10121"/>
                <a:gd name="connsiteX177" fmla="*/ 6501 w 10000"/>
                <a:gd name="connsiteY177" fmla="*/ 8589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783 w 10000"/>
                <a:gd name="connsiteY174" fmla="*/ 8806 h 10121"/>
                <a:gd name="connsiteX175" fmla="*/ 6043 w 10000"/>
                <a:gd name="connsiteY175" fmla="*/ 8728 h 10121"/>
                <a:gd name="connsiteX176" fmla="*/ 6234 w 10000"/>
                <a:gd name="connsiteY176" fmla="*/ 8382 h 10121"/>
                <a:gd name="connsiteX177" fmla="*/ 6501 w 10000"/>
                <a:gd name="connsiteY177" fmla="*/ 8589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382 h 10121"/>
                <a:gd name="connsiteX177" fmla="*/ 6501 w 10000"/>
                <a:gd name="connsiteY177" fmla="*/ 8589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382 h 10121"/>
                <a:gd name="connsiteX177" fmla="*/ 6440 w 10000"/>
                <a:gd name="connsiteY177" fmla="*/ 8796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714 w 10000"/>
                <a:gd name="connsiteY173" fmla="*/ 8676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728 h 10121"/>
                <a:gd name="connsiteX177" fmla="*/ 6440 w 10000"/>
                <a:gd name="connsiteY177" fmla="*/ 8796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278 w 10000"/>
                <a:gd name="connsiteY167" fmla="*/ 9317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592 w 10000"/>
                <a:gd name="connsiteY173" fmla="*/ 9091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728 h 10121"/>
                <a:gd name="connsiteX177" fmla="*/ 6440 w 10000"/>
                <a:gd name="connsiteY177" fmla="*/ 8796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705 w 10000"/>
                <a:gd name="connsiteY164" fmla="*/ 9585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096 w 10000"/>
                <a:gd name="connsiteY167" fmla="*/ 9732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592 w 10000"/>
                <a:gd name="connsiteY173" fmla="*/ 9091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728 h 10121"/>
                <a:gd name="connsiteX177" fmla="*/ 6440 w 10000"/>
                <a:gd name="connsiteY177" fmla="*/ 8796 h 10121"/>
                <a:gd name="connsiteX178" fmla="*/ 6753 w 10000"/>
                <a:gd name="connsiteY178" fmla="*/ 8382 h 10121"/>
                <a:gd name="connsiteX0" fmla="*/ 6753 w 10000"/>
                <a:gd name="connsiteY0" fmla="*/ 8382 h 10121"/>
                <a:gd name="connsiteX1" fmla="*/ 6753 w 10000"/>
                <a:gd name="connsiteY1" fmla="*/ 8235 h 10121"/>
                <a:gd name="connsiteX2" fmla="*/ 6883 w 10000"/>
                <a:gd name="connsiteY2" fmla="*/ 8235 h 10121"/>
                <a:gd name="connsiteX3" fmla="*/ 6883 w 10000"/>
                <a:gd name="connsiteY3" fmla="*/ 8088 h 10121"/>
                <a:gd name="connsiteX4" fmla="*/ 7013 w 10000"/>
                <a:gd name="connsiteY4" fmla="*/ 7647 h 10121"/>
                <a:gd name="connsiteX5" fmla="*/ 7403 w 10000"/>
                <a:gd name="connsiteY5" fmla="*/ 7353 h 10121"/>
                <a:gd name="connsiteX6" fmla="*/ 7662 w 10000"/>
                <a:gd name="connsiteY6" fmla="*/ 7059 h 10121"/>
                <a:gd name="connsiteX7" fmla="*/ 7792 w 10000"/>
                <a:gd name="connsiteY7" fmla="*/ 7059 h 10121"/>
                <a:gd name="connsiteX8" fmla="*/ 8182 w 10000"/>
                <a:gd name="connsiteY8" fmla="*/ 6912 h 10121"/>
                <a:gd name="connsiteX9" fmla="*/ 8442 w 10000"/>
                <a:gd name="connsiteY9" fmla="*/ 6765 h 10121"/>
                <a:gd name="connsiteX10" fmla="*/ 8571 w 10000"/>
                <a:gd name="connsiteY10" fmla="*/ 6471 h 10121"/>
                <a:gd name="connsiteX11" fmla="*/ 8571 w 10000"/>
                <a:gd name="connsiteY11" fmla="*/ 6029 h 10121"/>
                <a:gd name="connsiteX12" fmla="*/ 8571 w 10000"/>
                <a:gd name="connsiteY12" fmla="*/ 5882 h 10121"/>
                <a:gd name="connsiteX13" fmla="*/ 8701 w 10000"/>
                <a:gd name="connsiteY13" fmla="*/ 5735 h 10121"/>
                <a:gd name="connsiteX14" fmla="*/ 8831 w 10000"/>
                <a:gd name="connsiteY14" fmla="*/ 5441 h 10121"/>
                <a:gd name="connsiteX15" fmla="*/ 8961 w 10000"/>
                <a:gd name="connsiteY15" fmla="*/ 5588 h 10121"/>
                <a:gd name="connsiteX16" fmla="*/ 9351 w 10000"/>
                <a:gd name="connsiteY16" fmla="*/ 5441 h 10121"/>
                <a:gd name="connsiteX17" fmla="*/ 9481 w 10000"/>
                <a:gd name="connsiteY17" fmla="*/ 5588 h 10121"/>
                <a:gd name="connsiteX18" fmla="*/ 9610 w 10000"/>
                <a:gd name="connsiteY18" fmla="*/ 5588 h 10121"/>
                <a:gd name="connsiteX19" fmla="*/ 9740 w 10000"/>
                <a:gd name="connsiteY19" fmla="*/ 5441 h 10121"/>
                <a:gd name="connsiteX20" fmla="*/ 9870 w 10000"/>
                <a:gd name="connsiteY20" fmla="*/ 5294 h 10121"/>
                <a:gd name="connsiteX21" fmla="*/ 10000 w 10000"/>
                <a:gd name="connsiteY21" fmla="*/ 5000 h 10121"/>
                <a:gd name="connsiteX22" fmla="*/ 9740 w 10000"/>
                <a:gd name="connsiteY22" fmla="*/ 5000 h 10121"/>
                <a:gd name="connsiteX23" fmla="*/ 9481 w 10000"/>
                <a:gd name="connsiteY23" fmla="*/ 4853 h 10121"/>
                <a:gd name="connsiteX24" fmla="*/ 9351 w 10000"/>
                <a:gd name="connsiteY24" fmla="*/ 4853 h 10121"/>
                <a:gd name="connsiteX25" fmla="*/ 9091 w 10000"/>
                <a:gd name="connsiteY25" fmla="*/ 4706 h 10121"/>
                <a:gd name="connsiteX26" fmla="*/ 8961 w 10000"/>
                <a:gd name="connsiteY26" fmla="*/ 4559 h 10121"/>
                <a:gd name="connsiteX27" fmla="*/ 8831 w 10000"/>
                <a:gd name="connsiteY27" fmla="*/ 4265 h 10121"/>
                <a:gd name="connsiteX28" fmla="*/ 8831 w 10000"/>
                <a:gd name="connsiteY28" fmla="*/ 3971 h 10121"/>
                <a:gd name="connsiteX29" fmla="*/ 8831 w 10000"/>
                <a:gd name="connsiteY29" fmla="*/ 3676 h 10121"/>
                <a:gd name="connsiteX30" fmla="*/ 8701 w 10000"/>
                <a:gd name="connsiteY30" fmla="*/ 3529 h 10121"/>
                <a:gd name="connsiteX31" fmla="*/ 8571 w 10000"/>
                <a:gd name="connsiteY31" fmla="*/ 3529 h 10121"/>
                <a:gd name="connsiteX32" fmla="*/ 8442 w 10000"/>
                <a:gd name="connsiteY32" fmla="*/ 3676 h 10121"/>
                <a:gd name="connsiteX33" fmla="*/ 8312 w 10000"/>
                <a:gd name="connsiteY33" fmla="*/ 3676 h 10121"/>
                <a:gd name="connsiteX34" fmla="*/ 8312 w 10000"/>
                <a:gd name="connsiteY34" fmla="*/ 3529 h 10121"/>
                <a:gd name="connsiteX35" fmla="*/ 8312 w 10000"/>
                <a:gd name="connsiteY35" fmla="*/ 3382 h 10121"/>
                <a:gd name="connsiteX36" fmla="*/ 8182 w 10000"/>
                <a:gd name="connsiteY36" fmla="*/ 3382 h 10121"/>
                <a:gd name="connsiteX37" fmla="*/ 7922 w 10000"/>
                <a:gd name="connsiteY37" fmla="*/ 3382 h 10121"/>
                <a:gd name="connsiteX38" fmla="*/ 7532 w 10000"/>
                <a:gd name="connsiteY38" fmla="*/ 3529 h 10121"/>
                <a:gd name="connsiteX39" fmla="*/ 7403 w 10000"/>
                <a:gd name="connsiteY39" fmla="*/ 3529 h 10121"/>
                <a:gd name="connsiteX40" fmla="*/ 7273 w 10000"/>
                <a:gd name="connsiteY40" fmla="*/ 3382 h 10121"/>
                <a:gd name="connsiteX41" fmla="*/ 7273 w 10000"/>
                <a:gd name="connsiteY41" fmla="*/ 3235 h 10121"/>
                <a:gd name="connsiteX42" fmla="*/ 7403 w 10000"/>
                <a:gd name="connsiteY42" fmla="*/ 2941 h 10121"/>
                <a:gd name="connsiteX43" fmla="*/ 7532 w 10000"/>
                <a:gd name="connsiteY43" fmla="*/ 2794 h 10121"/>
                <a:gd name="connsiteX44" fmla="*/ 7792 w 10000"/>
                <a:gd name="connsiteY44" fmla="*/ 2206 h 10121"/>
                <a:gd name="connsiteX45" fmla="*/ 7922 w 10000"/>
                <a:gd name="connsiteY45" fmla="*/ 2059 h 10121"/>
                <a:gd name="connsiteX46" fmla="*/ 7922 w 10000"/>
                <a:gd name="connsiteY46" fmla="*/ 1912 h 10121"/>
                <a:gd name="connsiteX47" fmla="*/ 7792 w 10000"/>
                <a:gd name="connsiteY47" fmla="*/ 1324 h 10121"/>
                <a:gd name="connsiteX48" fmla="*/ 7662 w 10000"/>
                <a:gd name="connsiteY48" fmla="*/ 1176 h 10121"/>
                <a:gd name="connsiteX49" fmla="*/ 7662 w 10000"/>
                <a:gd name="connsiteY49" fmla="*/ 1029 h 10121"/>
                <a:gd name="connsiteX50" fmla="*/ 7662 w 10000"/>
                <a:gd name="connsiteY50" fmla="*/ 882 h 10121"/>
                <a:gd name="connsiteX51" fmla="*/ 7792 w 10000"/>
                <a:gd name="connsiteY51" fmla="*/ 588 h 10121"/>
                <a:gd name="connsiteX52" fmla="*/ 7792 w 10000"/>
                <a:gd name="connsiteY52" fmla="*/ 294 h 10121"/>
                <a:gd name="connsiteX53" fmla="*/ 7662 w 10000"/>
                <a:gd name="connsiteY53" fmla="*/ 147 h 10121"/>
                <a:gd name="connsiteX54" fmla="*/ 7532 w 10000"/>
                <a:gd name="connsiteY54" fmla="*/ 0 h 10121"/>
                <a:gd name="connsiteX55" fmla="*/ 7273 w 10000"/>
                <a:gd name="connsiteY55" fmla="*/ 147 h 10121"/>
                <a:gd name="connsiteX56" fmla="*/ 6883 w 10000"/>
                <a:gd name="connsiteY56" fmla="*/ 294 h 10121"/>
                <a:gd name="connsiteX57" fmla="*/ 6753 w 10000"/>
                <a:gd name="connsiteY57" fmla="*/ 441 h 10121"/>
                <a:gd name="connsiteX58" fmla="*/ 6623 w 10000"/>
                <a:gd name="connsiteY58" fmla="*/ 588 h 10121"/>
                <a:gd name="connsiteX59" fmla="*/ 6494 w 10000"/>
                <a:gd name="connsiteY59" fmla="*/ 735 h 10121"/>
                <a:gd name="connsiteX60" fmla="*/ 6364 w 10000"/>
                <a:gd name="connsiteY60" fmla="*/ 588 h 10121"/>
                <a:gd name="connsiteX61" fmla="*/ 6234 w 10000"/>
                <a:gd name="connsiteY61" fmla="*/ 735 h 10121"/>
                <a:gd name="connsiteX62" fmla="*/ 6104 w 10000"/>
                <a:gd name="connsiteY62" fmla="*/ 735 h 10121"/>
                <a:gd name="connsiteX63" fmla="*/ 6104 w 10000"/>
                <a:gd name="connsiteY63" fmla="*/ 1029 h 10121"/>
                <a:gd name="connsiteX64" fmla="*/ 5584 w 10000"/>
                <a:gd name="connsiteY64" fmla="*/ 1029 h 10121"/>
                <a:gd name="connsiteX65" fmla="*/ 5455 w 10000"/>
                <a:gd name="connsiteY65" fmla="*/ 882 h 10121"/>
                <a:gd name="connsiteX66" fmla="*/ 5455 w 10000"/>
                <a:gd name="connsiteY66" fmla="*/ 735 h 10121"/>
                <a:gd name="connsiteX67" fmla="*/ 5455 w 10000"/>
                <a:gd name="connsiteY67" fmla="*/ 588 h 10121"/>
                <a:gd name="connsiteX68" fmla="*/ 5455 w 10000"/>
                <a:gd name="connsiteY68" fmla="*/ 441 h 10121"/>
                <a:gd name="connsiteX69" fmla="*/ 5325 w 10000"/>
                <a:gd name="connsiteY69" fmla="*/ 441 h 10121"/>
                <a:gd name="connsiteX70" fmla="*/ 5195 w 10000"/>
                <a:gd name="connsiteY70" fmla="*/ 735 h 10121"/>
                <a:gd name="connsiteX71" fmla="*/ 5065 w 10000"/>
                <a:gd name="connsiteY71" fmla="*/ 735 h 10121"/>
                <a:gd name="connsiteX72" fmla="*/ 4675 w 10000"/>
                <a:gd name="connsiteY72" fmla="*/ 1029 h 10121"/>
                <a:gd name="connsiteX73" fmla="*/ 4545 w 10000"/>
                <a:gd name="connsiteY73" fmla="*/ 1324 h 10121"/>
                <a:gd name="connsiteX74" fmla="*/ 4286 w 10000"/>
                <a:gd name="connsiteY74" fmla="*/ 1618 h 10121"/>
                <a:gd name="connsiteX75" fmla="*/ 4156 w 10000"/>
                <a:gd name="connsiteY75" fmla="*/ 1912 h 10121"/>
                <a:gd name="connsiteX76" fmla="*/ 3896 w 10000"/>
                <a:gd name="connsiteY76" fmla="*/ 1912 h 10121"/>
                <a:gd name="connsiteX77" fmla="*/ 3636 w 10000"/>
                <a:gd name="connsiteY77" fmla="*/ 1912 h 10121"/>
                <a:gd name="connsiteX78" fmla="*/ 3377 w 10000"/>
                <a:gd name="connsiteY78" fmla="*/ 1912 h 10121"/>
                <a:gd name="connsiteX79" fmla="*/ 3247 w 10000"/>
                <a:gd name="connsiteY79" fmla="*/ 1912 h 10121"/>
                <a:gd name="connsiteX80" fmla="*/ 3117 w 10000"/>
                <a:gd name="connsiteY80" fmla="*/ 2059 h 10121"/>
                <a:gd name="connsiteX81" fmla="*/ 2987 w 10000"/>
                <a:gd name="connsiteY81" fmla="*/ 2206 h 10121"/>
                <a:gd name="connsiteX82" fmla="*/ 2857 w 10000"/>
                <a:gd name="connsiteY82" fmla="*/ 2206 h 10121"/>
                <a:gd name="connsiteX83" fmla="*/ 2727 w 10000"/>
                <a:gd name="connsiteY83" fmla="*/ 2059 h 10121"/>
                <a:gd name="connsiteX84" fmla="*/ 2468 w 10000"/>
                <a:gd name="connsiteY84" fmla="*/ 1912 h 10121"/>
                <a:gd name="connsiteX85" fmla="*/ 2338 w 10000"/>
                <a:gd name="connsiteY85" fmla="*/ 1912 h 10121"/>
                <a:gd name="connsiteX86" fmla="*/ 2208 w 10000"/>
                <a:gd name="connsiteY86" fmla="*/ 2059 h 10121"/>
                <a:gd name="connsiteX87" fmla="*/ 2208 w 10000"/>
                <a:gd name="connsiteY87" fmla="*/ 2206 h 10121"/>
                <a:gd name="connsiteX88" fmla="*/ 2338 w 10000"/>
                <a:gd name="connsiteY88" fmla="*/ 2206 h 10121"/>
                <a:gd name="connsiteX89" fmla="*/ 2468 w 10000"/>
                <a:gd name="connsiteY89" fmla="*/ 2500 h 10121"/>
                <a:gd name="connsiteX90" fmla="*/ 2468 w 10000"/>
                <a:gd name="connsiteY90" fmla="*/ 2647 h 10121"/>
                <a:gd name="connsiteX91" fmla="*/ 2338 w 10000"/>
                <a:gd name="connsiteY91" fmla="*/ 2647 h 10121"/>
                <a:gd name="connsiteX92" fmla="*/ 2208 w 10000"/>
                <a:gd name="connsiteY92" fmla="*/ 2647 h 10121"/>
                <a:gd name="connsiteX93" fmla="*/ 1948 w 10000"/>
                <a:gd name="connsiteY93" fmla="*/ 2500 h 10121"/>
                <a:gd name="connsiteX94" fmla="*/ 1558 w 10000"/>
                <a:gd name="connsiteY94" fmla="*/ 2500 h 10121"/>
                <a:gd name="connsiteX95" fmla="*/ 1299 w 10000"/>
                <a:gd name="connsiteY95" fmla="*/ 2500 h 10121"/>
                <a:gd name="connsiteX96" fmla="*/ 1299 w 10000"/>
                <a:gd name="connsiteY96" fmla="*/ 2647 h 10121"/>
                <a:gd name="connsiteX97" fmla="*/ 1429 w 10000"/>
                <a:gd name="connsiteY97" fmla="*/ 2941 h 10121"/>
                <a:gd name="connsiteX98" fmla="*/ 1429 w 10000"/>
                <a:gd name="connsiteY98" fmla="*/ 3088 h 10121"/>
                <a:gd name="connsiteX99" fmla="*/ 1299 w 10000"/>
                <a:gd name="connsiteY99" fmla="*/ 3382 h 10121"/>
                <a:gd name="connsiteX100" fmla="*/ 1299 w 10000"/>
                <a:gd name="connsiteY100" fmla="*/ 3529 h 10121"/>
                <a:gd name="connsiteX101" fmla="*/ 1169 w 10000"/>
                <a:gd name="connsiteY101" fmla="*/ 3676 h 10121"/>
                <a:gd name="connsiteX102" fmla="*/ 1039 w 10000"/>
                <a:gd name="connsiteY102" fmla="*/ 3676 h 10121"/>
                <a:gd name="connsiteX103" fmla="*/ 909 w 10000"/>
                <a:gd name="connsiteY103" fmla="*/ 3235 h 10121"/>
                <a:gd name="connsiteX104" fmla="*/ 649 w 10000"/>
                <a:gd name="connsiteY104" fmla="*/ 3235 h 10121"/>
                <a:gd name="connsiteX105" fmla="*/ 519 w 10000"/>
                <a:gd name="connsiteY105" fmla="*/ 3235 h 10121"/>
                <a:gd name="connsiteX106" fmla="*/ 519 w 10000"/>
                <a:gd name="connsiteY106" fmla="*/ 3382 h 10121"/>
                <a:gd name="connsiteX107" fmla="*/ 519 w 10000"/>
                <a:gd name="connsiteY107" fmla="*/ 3529 h 10121"/>
                <a:gd name="connsiteX108" fmla="*/ 649 w 10000"/>
                <a:gd name="connsiteY108" fmla="*/ 3676 h 10121"/>
                <a:gd name="connsiteX109" fmla="*/ 649 w 10000"/>
                <a:gd name="connsiteY109" fmla="*/ 3971 h 10121"/>
                <a:gd name="connsiteX110" fmla="*/ 649 w 10000"/>
                <a:gd name="connsiteY110" fmla="*/ 4118 h 10121"/>
                <a:gd name="connsiteX111" fmla="*/ 649 w 10000"/>
                <a:gd name="connsiteY111" fmla="*/ 4265 h 10121"/>
                <a:gd name="connsiteX112" fmla="*/ 390 w 10000"/>
                <a:gd name="connsiteY112" fmla="*/ 4706 h 10121"/>
                <a:gd name="connsiteX113" fmla="*/ 390 w 10000"/>
                <a:gd name="connsiteY113" fmla="*/ 4853 h 10121"/>
                <a:gd name="connsiteX114" fmla="*/ 260 w 10000"/>
                <a:gd name="connsiteY114" fmla="*/ 5000 h 10121"/>
                <a:gd name="connsiteX115" fmla="*/ 260 w 10000"/>
                <a:gd name="connsiteY115" fmla="*/ 5588 h 10121"/>
                <a:gd name="connsiteX116" fmla="*/ 260 w 10000"/>
                <a:gd name="connsiteY116" fmla="*/ 6029 h 10121"/>
                <a:gd name="connsiteX117" fmla="*/ 130 w 10000"/>
                <a:gd name="connsiteY117" fmla="*/ 6324 h 10121"/>
                <a:gd name="connsiteX118" fmla="*/ 130 w 10000"/>
                <a:gd name="connsiteY118" fmla="*/ 6471 h 10121"/>
                <a:gd name="connsiteX119" fmla="*/ 0 w 10000"/>
                <a:gd name="connsiteY119" fmla="*/ 6765 h 10121"/>
                <a:gd name="connsiteX120" fmla="*/ 0 w 10000"/>
                <a:gd name="connsiteY120" fmla="*/ 6912 h 10121"/>
                <a:gd name="connsiteX121" fmla="*/ 0 w 10000"/>
                <a:gd name="connsiteY121" fmla="*/ 7059 h 10121"/>
                <a:gd name="connsiteX122" fmla="*/ 130 w 10000"/>
                <a:gd name="connsiteY122" fmla="*/ 7206 h 10121"/>
                <a:gd name="connsiteX123" fmla="*/ 260 w 10000"/>
                <a:gd name="connsiteY123" fmla="*/ 7206 h 10121"/>
                <a:gd name="connsiteX124" fmla="*/ 580 w 10000"/>
                <a:gd name="connsiteY124" fmla="*/ 7336 h 10121"/>
                <a:gd name="connsiteX125" fmla="*/ 710 w 10000"/>
                <a:gd name="connsiteY125" fmla="*/ 7405 h 10121"/>
                <a:gd name="connsiteX126" fmla="*/ 718 w 10000"/>
                <a:gd name="connsiteY126" fmla="*/ 7258 h 10121"/>
                <a:gd name="connsiteX127" fmla="*/ 848 w 10000"/>
                <a:gd name="connsiteY127" fmla="*/ 7388 h 10121"/>
                <a:gd name="connsiteX128" fmla="*/ 978 w 10000"/>
                <a:gd name="connsiteY128" fmla="*/ 7042 h 10121"/>
                <a:gd name="connsiteX129" fmla="*/ 1108 w 10000"/>
                <a:gd name="connsiteY129" fmla="*/ 7189 h 10121"/>
                <a:gd name="connsiteX130" fmla="*/ 1299 w 10000"/>
                <a:gd name="connsiteY130" fmla="*/ 6912 h 10121"/>
                <a:gd name="connsiteX131" fmla="*/ 1429 w 10000"/>
                <a:gd name="connsiteY131" fmla="*/ 7059 h 10121"/>
                <a:gd name="connsiteX132" fmla="*/ 1429 w 10000"/>
                <a:gd name="connsiteY132" fmla="*/ 7206 h 10121"/>
                <a:gd name="connsiteX133" fmla="*/ 1558 w 10000"/>
                <a:gd name="connsiteY133" fmla="*/ 7647 h 10121"/>
                <a:gd name="connsiteX134" fmla="*/ 1558 w 10000"/>
                <a:gd name="connsiteY134" fmla="*/ 7794 h 10121"/>
                <a:gd name="connsiteX135" fmla="*/ 1558 w 10000"/>
                <a:gd name="connsiteY135" fmla="*/ 7941 h 10121"/>
                <a:gd name="connsiteX136" fmla="*/ 1558 w 10000"/>
                <a:gd name="connsiteY136" fmla="*/ 8235 h 10121"/>
                <a:gd name="connsiteX137" fmla="*/ 1429 w 10000"/>
                <a:gd name="connsiteY137" fmla="*/ 8382 h 10121"/>
                <a:gd name="connsiteX138" fmla="*/ 1299 w 10000"/>
                <a:gd name="connsiteY138" fmla="*/ 8382 h 10121"/>
                <a:gd name="connsiteX139" fmla="*/ 1169 w 10000"/>
                <a:gd name="connsiteY139" fmla="*/ 8529 h 10121"/>
                <a:gd name="connsiteX140" fmla="*/ 1169 w 10000"/>
                <a:gd name="connsiteY140" fmla="*/ 8824 h 10121"/>
                <a:gd name="connsiteX141" fmla="*/ 1039 w 10000"/>
                <a:gd name="connsiteY141" fmla="*/ 8971 h 10121"/>
                <a:gd name="connsiteX142" fmla="*/ 909 w 10000"/>
                <a:gd name="connsiteY142" fmla="*/ 9118 h 10121"/>
                <a:gd name="connsiteX143" fmla="*/ 779 w 10000"/>
                <a:gd name="connsiteY143" fmla="*/ 9265 h 10121"/>
                <a:gd name="connsiteX144" fmla="*/ 649 w 10000"/>
                <a:gd name="connsiteY144" fmla="*/ 9559 h 10121"/>
                <a:gd name="connsiteX145" fmla="*/ 649 w 10000"/>
                <a:gd name="connsiteY145" fmla="*/ 9706 h 10121"/>
                <a:gd name="connsiteX146" fmla="*/ 779 w 10000"/>
                <a:gd name="connsiteY146" fmla="*/ 9853 h 10121"/>
                <a:gd name="connsiteX147" fmla="*/ 779 w 10000"/>
                <a:gd name="connsiteY147" fmla="*/ 10000 h 10121"/>
                <a:gd name="connsiteX148" fmla="*/ 909 w 10000"/>
                <a:gd name="connsiteY148" fmla="*/ 10000 h 10121"/>
                <a:gd name="connsiteX149" fmla="*/ 1169 w 10000"/>
                <a:gd name="connsiteY149" fmla="*/ 10000 h 10121"/>
                <a:gd name="connsiteX150" fmla="*/ 1299 w 10000"/>
                <a:gd name="connsiteY150" fmla="*/ 10000 h 10121"/>
                <a:gd name="connsiteX151" fmla="*/ 1429 w 10000"/>
                <a:gd name="connsiteY151" fmla="*/ 9853 h 10121"/>
                <a:gd name="connsiteX152" fmla="*/ 1558 w 10000"/>
                <a:gd name="connsiteY152" fmla="*/ 9853 h 10121"/>
                <a:gd name="connsiteX153" fmla="*/ 1948 w 10000"/>
                <a:gd name="connsiteY153" fmla="*/ 9559 h 10121"/>
                <a:gd name="connsiteX154" fmla="*/ 2078 w 10000"/>
                <a:gd name="connsiteY154" fmla="*/ 9412 h 10121"/>
                <a:gd name="connsiteX155" fmla="*/ 2727 w 10000"/>
                <a:gd name="connsiteY155" fmla="*/ 9412 h 10121"/>
                <a:gd name="connsiteX156" fmla="*/ 2857 w 10000"/>
                <a:gd name="connsiteY156" fmla="*/ 9265 h 10121"/>
                <a:gd name="connsiteX157" fmla="*/ 3117 w 10000"/>
                <a:gd name="connsiteY157" fmla="*/ 9265 h 10121"/>
                <a:gd name="connsiteX158" fmla="*/ 3247 w 10000"/>
                <a:gd name="connsiteY158" fmla="*/ 9412 h 10121"/>
                <a:gd name="connsiteX159" fmla="*/ 3377 w 10000"/>
                <a:gd name="connsiteY159" fmla="*/ 9559 h 10121"/>
                <a:gd name="connsiteX160" fmla="*/ 3202 w 10000"/>
                <a:gd name="connsiteY160" fmla="*/ 10121 h 10121"/>
                <a:gd name="connsiteX161" fmla="*/ 3766 w 10000"/>
                <a:gd name="connsiteY161" fmla="*/ 9559 h 10121"/>
                <a:gd name="connsiteX162" fmla="*/ 3766 w 10000"/>
                <a:gd name="connsiteY162" fmla="*/ 9412 h 10121"/>
                <a:gd name="connsiteX163" fmla="*/ 3827 w 10000"/>
                <a:gd name="connsiteY163" fmla="*/ 9395 h 10121"/>
                <a:gd name="connsiteX164" fmla="*/ 3523 w 10000"/>
                <a:gd name="connsiteY164" fmla="*/ 10000 h 10121"/>
                <a:gd name="connsiteX165" fmla="*/ 3652 w 10000"/>
                <a:gd name="connsiteY165" fmla="*/ 9930 h 10121"/>
                <a:gd name="connsiteX166" fmla="*/ 4026 w 10000"/>
                <a:gd name="connsiteY166" fmla="*/ 9723 h 10121"/>
                <a:gd name="connsiteX167" fmla="*/ 4096 w 10000"/>
                <a:gd name="connsiteY167" fmla="*/ 9732 h 10121"/>
                <a:gd name="connsiteX168" fmla="*/ 4423 w 10000"/>
                <a:gd name="connsiteY168" fmla="*/ 9593 h 10121"/>
                <a:gd name="connsiteX169" fmla="*/ 4675 w 10000"/>
                <a:gd name="connsiteY169" fmla="*/ 9378 h 10121"/>
                <a:gd name="connsiteX170" fmla="*/ 4883 w 10000"/>
                <a:gd name="connsiteY170" fmla="*/ 9170 h 10121"/>
                <a:gd name="connsiteX171" fmla="*/ 5317 w 10000"/>
                <a:gd name="connsiteY171" fmla="*/ 9101 h 10121"/>
                <a:gd name="connsiteX172" fmla="*/ 5203 w 10000"/>
                <a:gd name="connsiteY172" fmla="*/ 9170 h 10121"/>
                <a:gd name="connsiteX173" fmla="*/ 5592 w 10000"/>
                <a:gd name="connsiteY173" fmla="*/ 9091 h 10121"/>
                <a:gd name="connsiteX174" fmla="*/ 5661 w 10000"/>
                <a:gd name="connsiteY174" fmla="*/ 9083 h 10121"/>
                <a:gd name="connsiteX175" fmla="*/ 6043 w 10000"/>
                <a:gd name="connsiteY175" fmla="*/ 8728 h 10121"/>
                <a:gd name="connsiteX176" fmla="*/ 6234 w 10000"/>
                <a:gd name="connsiteY176" fmla="*/ 8728 h 10121"/>
                <a:gd name="connsiteX177" fmla="*/ 6440 w 10000"/>
                <a:gd name="connsiteY177" fmla="*/ 8796 h 10121"/>
                <a:gd name="connsiteX178" fmla="*/ 6753 w 10000"/>
                <a:gd name="connsiteY178" fmla="*/ 8382 h 10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10000" h="10121">
                  <a:moveTo>
                    <a:pt x="6753" y="8382"/>
                  </a:moveTo>
                  <a:lnTo>
                    <a:pt x="6753" y="8235"/>
                  </a:lnTo>
                  <a:lnTo>
                    <a:pt x="6883" y="8235"/>
                  </a:lnTo>
                  <a:lnTo>
                    <a:pt x="6883" y="8088"/>
                  </a:lnTo>
                  <a:cubicBezTo>
                    <a:pt x="6926" y="7941"/>
                    <a:pt x="6970" y="7794"/>
                    <a:pt x="7013" y="7647"/>
                  </a:cubicBezTo>
                  <a:lnTo>
                    <a:pt x="7403" y="7353"/>
                  </a:lnTo>
                  <a:lnTo>
                    <a:pt x="7662" y="7059"/>
                  </a:lnTo>
                  <a:lnTo>
                    <a:pt x="7792" y="7059"/>
                  </a:lnTo>
                  <a:lnTo>
                    <a:pt x="8182" y="6912"/>
                  </a:lnTo>
                  <a:lnTo>
                    <a:pt x="8442" y="6765"/>
                  </a:lnTo>
                  <a:lnTo>
                    <a:pt x="8571" y="6471"/>
                  </a:lnTo>
                  <a:lnTo>
                    <a:pt x="8571" y="6029"/>
                  </a:lnTo>
                  <a:lnTo>
                    <a:pt x="8571" y="5882"/>
                  </a:lnTo>
                  <a:lnTo>
                    <a:pt x="8701" y="5735"/>
                  </a:lnTo>
                  <a:cubicBezTo>
                    <a:pt x="8744" y="5637"/>
                    <a:pt x="8788" y="5539"/>
                    <a:pt x="8831" y="5441"/>
                  </a:cubicBezTo>
                  <a:lnTo>
                    <a:pt x="8961" y="5588"/>
                  </a:lnTo>
                  <a:lnTo>
                    <a:pt x="9351" y="5441"/>
                  </a:lnTo>
                  <a:lnTo>
                    <a:pt x="9481" y="5588"/>
                  </a:lnTo>
                  <a:lnTo>
                    <a:pt x="9610" y="5588"/>
                  </a:lnTo>
                  <a:lnTo>
                    <a:pt x="9740" y="5441"/>
                  </a:lnTo>
                  <a:lnTo>
                    <a:pt x="9870" y="5294"/>
                  </a:lnTo>
                  <a:cubicBezTo>
                    <a:pt x="9913" y="5196"/>
                    <a:pt x="9957" y="5098"/>
                    <a:pt x="10000" y="5000"/>
                  </a:cubicBezTo>
                  <a:lnTo>
                    <a:pt x="9740" y="5000"/>
                  </a:lnTo>
                  <a:lnTo>
                    <a:pt x="9481" y="4853"/>
                  </a:lnTo>
                  <a:lnTo>
                    <a:pt x="9351" y="4853"/>
                  </a:lnTo>
                  <a:lnTo>
                    <a:pt x="9091" y="4706"/>
                  </a:lnTo>
                  <a:lnTo>
                    <a:pt x="8961" y="4559"/>
                  </a:lnTo>
                  <a:cubicBezTo>
                    <a:pt x="8918" y="4461"/>
                    <a:pt x="8874" y="4363"/>
                    <a:pt x="8831" y="4265"/>
                  </a:cubicBezTo>
                  <a:lnTo>
                    <a:pt x="8831" y="3971"/>
                  </a:lnTo>
                  <a:lnTo>
                    <a:pt x="8831" y="3676"/>
                  </a:lnTo>
                  <a:lnTo>
                    <a:pt x="8701" y="3529"/>
                  </a:lnTo>
                  <a:lnTo>
                    <a:pt x="8571" y="3529"/>
                  </a:lnTo>
                  <a:lnTo>
                    <a:pt x="8442" y="3676"/>
                  </a:lnTo>
                  <a:lnTo>
                    <a:pt x="8312" y="3676"/>
                  </a:lnTo>
                  <a:lnTo>
                    <a:pt x="8312" y="3529"/>
                  </a:lnTo>
                  <a:lnTo>
                    <a:pt x="8312" y="3382"/>
                  </a:lnTo>
                  <a:lnTo>
                    <a:pt x="8182" y="3382"/>
                  </a:lnTo>
                  <a:lnTo>
                    <a:pt x="7922" y="3382"/>
                  </a:lnTo>
                  <a:lnTo>
                    <a:pt x="7532" y="3529"/>
                  </a:lnTo>
                  <a:lnTo>
                    <a:pt x="7403" y="3529"/>
                  </a:lnTo>
                  <a:lnTo>
                    <a:pt x="7273" y="3382"/>
                  </a:lnTo>
                  <a:lnTo>
                    <a:pt x="7273" y="3235"/>
                  </a:lnTo>
                  <a:cubicBezTo>
                    <a:pt x="7316" y="3137"/>
                    <a:pt x="7360" y="3039"/>
                    <a:pt x="7403" y="2941"/>
                  </a:cubicBezTo>
                  <a:lnTo>
                    <a:pt x="7532" y="2794"/>
                  </a:lnTo>
                  <a:lnTo>
                    <a:pt x="7792" y="2206"/>
                  </a:lnTo>
                  <a:lnTo>
                    <a:pt x="7922" y="2059"/>
                  </a:lnTo>
                  <a:lnTo>
                    <a:pt x="7922" y="1912"/>
                  </a:lnTo>
                  <a:cubicBezTo>
                    <a:pt x="7879" y="1716"/>
                    <a:pt x="7835" y="1520"/>
                    <a:pt x="7792" y="1324"/>
                  </a:cubicBezTo>
                  <a:lnTo>
                    <a:pt x="7662" y="1176"/>
                  </a:lnTo>
                  <a:lnTo>
                    <a:pt x="7662" y="1029"/>
                  </a:lnTo>
                  <a:lnTo>
                    <a:pt x="7662" y="882"/>
                  </a:lnTo>
                  <a:cubicBezTo>
                    <a:pt x="7705" y="784"/>
                    <a:pt x="7749" y="686"/>
                    <a:pt x="7792" y="588"/>
                  </a:cubicBezTo>
                  <a:lnTo>
                    <a:pt x="7792" y="294"/>
                  </a:lnTo>
                  <a:lnTo>
                    <a:pt x="7662" y="147"/>
                  </a:lnTo>
                  <a:lnTo>
                    <a:pt x="7532" y="0"/>
                  </a:lnTo>
                  <a:lnTo>
                    <a:pt x="7273" y="147"/>
                  </a:lnTo>
                  <a:lnTo>
                    <a:pt x="6883" y="294"/>
                  </a:lnTo>
                  <a:lnTo>
                    <a:pt x="6753" y="441"/>
                  </a:lnTo>
                  <a:lnTo>
                    <a:pt x="6623" y="588"/>
                  </a:lnTo>
                  <a:lnTo>
                    <a:pt x="6494" y="735"/>
                  </a:lnTo>
                  <a:lnTo>
                    <a:pt x="6364" y="588"/>
                  </a:lnTo>
                  <a:lnTo>
                    <a:pt x="6234" y="735"/>
                  </a:lnTo>
                  <a:lnTo>
                    <a:pt x="6104" y="735"/>
                  </a:lnTo>
                  <a:lnTo>
                    <a:pt x="6104" y="1029"/>
                  </a:lnTo>
                  <a:lnTo>
                    <a:pt x="5584" y="1029"/>
                  </a:lnTo>
                  <a:lnTo>
                    <a:pt x="5455" y="882"/>
                  </a:lnTo>
                  <a:lnTo>
                    <a:pt x="5455" y="735"/>
                  </a:lnTo>
                  <a:lnTo>
                    <a:pt x="5455" y="588"/>
                  </a:lnTo>
                  <a:lnTo>
                    <a:pt x="5455" y="441"/>
                  </a:lnTo>
                  <a:lnTo>
                    <a:pt x="5325" y="441"/>
                  </a:lnTo>
                  <a:cubicBezTo>
                    <a:pt x="5282" y="539"/>
                    <a:pt x="5238" y="637"/>
                    <a:pt x="5195" y="735"/>
                  </a:cubicBezTo>
                  <a:lnTo>
                    <a:pt x="5065" y="735"/>
                  </a:lnTo>
                  <a:lnTo>
                    <a:pt x="4675" y="1029"/>
                  </a:lnTo>
                  <a:lnTo>
                    <a:pt x="4545" y="1324"/>
                  </a:lnTo>
                  <a:lnTo>
                    <a:pt x="4286" y="1618"/>
                  </a:lnTo>
                  <a:cubicBezTo>
                    <a:pt x="4243" y="1716"/>
                    <a:pt x="4199" y="1814"/>
                    <a:pt x="4156" y="1912"/>
                  </a:cubicBezTo>
                  <a:lnTo>
                    <a:pt x="3896" y="1912"/>
                  </a:lnTo>
                  <a:lnTo>
                    <a:pt x="3636" y="1912"/>
                  </a:lnTo>
                  <a:lnTo>
                    <a:pt x="3377" y="1912"/>
                  </a:lnTo>
                  <a:lnTo>
                    <a:pt x="3247" y="1912"/>
                  </a:lnTo>
                  <a:lnTo>
                    <a:pt x="3117" y="2059"/>
                  </a:lnTo>
                  <a:lnTo>
                    <a:pt x="2987" y="2206"/>
                  </a:lnTo>
                  <a:lnTo>
                    <a:pt x="2857" y="2206"/>
                  </a:lnTo>
                  <a:lnTo>
                    <a:pt x="2727" y="2059"/>
                  </a:lnTo>
                  <a:lnTo>
                    <a:pt x="2468" y="1912"/>
                  </a:lnTo>
                  <a:lnTo>
                    <a:pt x="2338" y="1912"/>
                  </a:lnTo>
                  <a:lnTo>
                    <a:pt x="2208" y="2059"/>
                  </a:lnTo>
                  <a:lnTo>
                    <a:pt x="2208" y="2206"/>
                  </a:lnTo>
                  <a:lnTo>
                    <a:pt x="2338" y="2206"/>
                  </a:lnTo>
                  <a:cubicBezTo>
                    <a:pt x="2381" y="2304"/>
                    <a:pt x="2425" y="2402"/>
                    <a:pt x="2468" y="2500"/>
                  </a:cubicBezTo>
                  <a:lnTo>
                    <a:pt x="2468" y="2647"/>
                  </a:lnTo>
                  <a:lnTo>
                    <a:pt x="2338" y="2647"/>
                  </a:lnTo>
                  <a:lnTo>
                    <a:pt x="2208" y="2647"/>
                  </a:lnTo>
                  <a:lnTo>
                    <a:pt x="1948" y="2500"/>
                  </a:lnTo>
                  <a:lnTo>
                    <a:pt x="1558" y="2500"/>
                  </a:lnTo>
                  <a:lnTo>
                    <a:pt x="1299" y="2500"/>
                  </a:lnTo>
                  <a:lnTo>
                    <a:pt x="1299" y="2647"/>
                  </a:lnTo>
                  <a:cubicBezTo>
                    <a:pt x="1342" y="2745"/>
                    <a:pt x="1386" y="2843"/>
                    <a:pt x="1429" y="2941"/>
                  </a:cubicBezTo>
                  <a:lnTo>
                    <a:pt x="1429" y="3088"/>
                  </a:lnTo>
                  <a:cubicBezTo>
                    <a:pt x="1386" y="3186"/>
                    <a:pt x="1342" y="3284"/>
                    <a:pt x="1299" y="3382"/>
                  </a:cubicBezTo>
                  <a:lnTo>
                    <a:pt x="1299" y="3529"/>
                  </a:lnTo>
                  <a:lnTo>
                    <a:pt x="1169" y="3676"/>
                  </a:lnTo>
                  <a:lnTo>
                    <a:pt x="1039" y="3676"/>
                  </a:lnTo>
                  <a:cubicBezTo>
                    <a:pt x="996" y="3529"/>
                    <a:pt x="952" y="3382"/>
                    <a:pt x="909" y="3235"/>
                  </a:cubicBezTo>
                  <a:lnTo>
                    <a:pt x="649" y="3235"/>
                  </a:lnTo>
                  <a:lnTo>
                    <a:pt x="519" y="3235"/>
                  </a:lnTo>
                  <a:lnTo>
                    <a:pt x="519" y="3382"/>
                  </a:lnTo>
                  <a:lnTo>
                    <a:pt x="519" y="3529"/>
                  </a:lnTo>
                  <a:lnTo>
                    <a:pt x="649" y="3676"/>
                  </a:lnTo>
                  <a:lnTo>
                    <a:pt x="649" y="3971"/>
                  </a:lnTo>
                  <a:lnTo>
                    <a:pt x="649" y="4118"/>
                  </a:lnTo>
                  <a:lnTo>
                    <a:pt x="649" y="4265"/>
                  </a:lnTo>
                  <a:lnTo>
                    <a:pt x="390" y="4706"/>
                  </a:lnTo>
                  <a:lnTo>
                    <a:pt x="390" y="4853"/>
                  </a:lnTo>
                  <a:lnTo>
                    <a:pt x="260" y="5000"/>
                  </a:lnTo>
                  <a:lnTo>
                    <a:pt x="260" y="5588"/>
                  </a:lnTo>
                  <a:lnTo>
                    <a:pt x="260" y="6029"/>
                  </a:lnTo>
                  <a:lnTo>
                    <a:pt x="130" y="6324"/>
                  </a:lnTo>
                  <a:lnTo>
                    <a:pt x="130" y="6471"/>
                  </a:lnTo>
                  <a:cubicBezTo>
                    <a:pt x="87" y="6569"/>
                    <a:pt x="43" y="6667"/>
                    <a:pt x="0" y="6765"/>
                  </a:cubicBezTo>
                  <a:lnTo>
                    <a:pt x="0" y="6912"/>
                  </a:lnTo>
                  <a:lnTo>
                    <a:pt x="0" y="7059"/>
                  </a:lnTo>
                  <a:lnTo>
                    <a:pt x="130" y="7206"/>
                  </a:lnTo>
                  <a:lnTo>
                    <a:pt x="260" y="7206"/>
                  </a:lnTo>
                  <a:lnTo>
                    <a:pt x="580" y="7336"/>
                  </a:lnTo>
                  <a:cubicBezTo>
                    <a:pt x="603" y="7244"/>
                    <a:pt x="687" y="7497"/>
                    <a:pt x="710" y="7405"/>
                  </a:cubicBezTo>
                  <a:cubicBezTo>
                    <a:pt x="733" y="7471"/>
                    <a:pt x="695" y="7192"/>
                    <a:pt x="718" y="7258"/>
                  </a:cubicBezTo>
                  <a:cubicBezTo>
                    <a:pt x="741" y="7324"/>
                    <a:pt x="825" y="7322"/>
                    <a:pt x="848" y="7388"/>
                  </a:cubicBezTo>
                  <a:cubicBezTo>
                    <a:pt x="912" y="7273"/>
                    <a:pt x="914" y="7157"/>
                    <a:pt x="978" y="7042"/>
                  </a:cubicBezTo>
                  <a:cubicBezTo>
                    <a:pt x="1001" y="7183"/>
                    <a:pt x="1085" y="7048"/>
                    <a:pt x="1108" y="7189"/>
                  </a:cubicBezTo>
                  <a:cubicBezTo>
                    <a:pt x="1172" y="7097"/>
                    <a:pt x="1235" y="7004"/>
                    <a:pt x="1299" y="6912"/>
                  </a:cubicBezTo>
                  <a:lnTo>
                    <a:pt x="1429" y="7059"/>
                  </a:lnTo>
                  <a:lnTo>
                    <a:pt x="1429" y="7206"/>
                  </a:lnTo>
                  <a:lnTo>
                    <a:pt x="1558" y="7647"/>
                  </a:lnTo>
                  <a:lnTo>
                    <a:pt x="1558" y="7794"/>
                  </a:lnTo>
                  <a:lnTo>
                    <a:pt x="1558" y="7941"/>
                  </a:lnTo>
                  <a:lnTo>
                    <a:pt x="1558" y="8235"/>
                  </a:lnTo>
                  <a:lnTo>
                    <a:pt x="1429" y="8382"/>
                  </a:lnTo>
                  <a:lnTo>
                    <a:pt x="1299" y="8382"/>
                  </a:lnTo>
                  <a:lnTo>
                    <a:pt x="1169" y="8529"/>
                  </a:lnTo>
                  <a:lnTo>
                    <a:pt x="1169" y="8824"/>
                  </a:lnTo>
                  <a:lnTo>
                    <a:pt x="1039" y="8971"/>
                  </a:lnTo>
                  <a:lnTo>
                    <a:pt x="909" y="9118"/>
                  </a:lnTo>
                  <a:lnTo>
                    <a:pt x="779" y="9265"/>
                  </a:lnTo>
                  <a:cubicBezTo>
                    <a:pt x="736" y="9363"/>
                    <a:pt x="692" y="9461"/>
                    <a:pt x="649" y="9559"/>
                  </a:cubicBezTo>
                  <a:lnTo>
                    <a:pt x="649" y="9706"/>
                  </a:lnTo>
                  <a:lnTo>
                    <a:pt x="779" y="9853"/>
                  </a:lnTo>
                  <a:lnTo>
                    <a:pt x="779" y="10000"/>
                  </a:lnTo>
                  <a:lnTo>
                    <a:pt x="909" y="10000"/>
                  </a:lnTo>
                  <a:lnTo>
                    <a:pt x="1169" y="10000"/>
                  </a:lnTo>
                  <a:lnTo>
                    <a:pt x="1299" y="10000"/>
                  </a:lnTo>
                  <a:lnTo>
                    <a:pt x="1429" y="9853"/>
                  </a:lnTo>
                  <a:lnTo>
                    <a:pt x="1558" y="9853"/>
                  </a:lnTo>
                  <a:lnTo>
                    <a:pt x="1948" y="9559"/>
                  </a:lnTo>
                  <a:lnTo>
                    <a:pt x="2078" y="9412"/>
                  </a:lnTo>
                  <a:lnTo>
                    <a:pt x="2727" y="9412"/>
                  </a:lnTo>
                  <a:lnTo>
                    <a:pt x="2857" y="9265"/>
                  </a:lnTo>
                  <a:lnTo>
                    <a:pt x="3117" y="9265"/>
                  </a:lnTo>
                  <a:lnTo>
                    <a:pt x="3247" y="9412"/>
                  </a:lnTo>
                  <a:lnTo>
                    <a:pt x="3377" y="9559"/>
                  </a:lnTo>
                  <a:cubicBezTo>
                    <a:pt x="3319" y="9746"/>
                    <a:pt x="3260" y="9934"/>
                    <a:pt x="3202" y="10121"/>
                  </a:cubicBezTo>
                  <a:lnTo>
                    <a:pt x="3766" y="9559"/>
                  </a:lnTo>
                  <a:lnTo>
                    <a:pt x="3766" y="9412"/>
                  </a:lnTo>
                  <a:cubicBezTo>
                    <a:pt x="3786" y="9406"/>
                    <a:pt x="3807" y="9401"/>
                    <a:pt x="3827" y="9395"/>
                  </a:cubicBezTo>
                  <a:cubicBezTo>
                    <a:pt x="3807" y="9205"/>
                    <a:pt x="3543" y="10190"/>
                    <a:pt x="3523" y="10000"/>
                  </a:cubicBezTo>
                  <a:cubicBezTo>
                    <a:pt x="3526" y="10207"/>
                    <a:pt x="3649" y="9723"/>
                    <a:pt x="3652" y="9930"/>
                  </a:cubicBezTo>
                  <a:cubicBezTo>
                    <a:pt x="3695" y="10161"/>
                    <a:pt x="3983" y="9492"/>
                    <a:pt x="4026" y="9723"/>
                  </a:cubicBezTo>
                  <a:lnTo>
                    <a:pt x="4096" y="9732"/>
                  </a:lnTo>
                  <a:cubicBezTo>
                    <a:pt x="4162" y="9710"/>
                    <a:pt x="4357" y="9583"/>
                    <a:pt x="4423" y="9593"/>
                  </a:cubicBezTo>
                  <a:cubicBezTo>
                    <a:pt x="4466" y="9729"/>
                    <a:pt x="4632" y="9242"/>
                    <a:pt x="4675" y="9378"/>
                  </a:cubicBezTo>
                  <a:lnTo>
                    <a:pt x="4883" y="9170"/>
                  </a:lnTo>
                  <a:lnTo>
                    <a:pt x="5317" y="9101"/>
                  </a:lnTo>
                  <a:cubicBezTo>
                    <a:pt x="5320" y="9009"/>
                    <a:pt x="5200" y="9262"/>
                    <a:pt x="5203" y="9170"/>
                  </a:cubicBezTo>
                  <a:lnTo>
                    <a:pt x="5592" y="9091"/>
                  </a:lnTo>
                  <a:cubicBezTo>
                    <a:pt x="5615" y="9134"/>
                    <a:pt x="5638" y="9040"/>
                    <a:pt x="5661" y="9083"/>
                  </a:cubicBezTo>
                  <a:lnTo>
                    <a:pt x="6043" y="8728"/>
                  </a:lnTo>
                  <a:cubicBezTo>
                    <a:pt x="6107" y="8613"/>
                    <a:pt x="6170" y="8843"/>
                    <a:pt x="6234" y="8728"/>
                  </a:cubicBezTo>
                  <a:lnTo>
                    <a:pt x="6440" y="8796"/>
                  </a:lnTo>
                  <a:lnTo>
                    <a:pt x="6753" y="8382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3" name="Freeform 1032">
              <a:extLst>
                <a:ext uri="{FF2B5EF4-FFF2-40B4-BE49-F238E27FC236}">
                  <a16:creationId xmlns:a16="http://schemas.microsoft.com/office/drawing/2014/main" xmlns="" id="{6327560C-0070-480B-883F-709018E92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121" y="4272706"/>
              <a:ext cx="923270" cy="644676"/>
            </a:xfrm>
            <a:custGeom>
              <a:avLst/>
              <a:gdLst>
                <a:gd name="T0" fmla="*/ 2147483646 w 94"/>
                <a:gd name="T1" fmla="*/ 2147483646 h 63"/>
                <a:gd name="T2" fmla="*/ 2147483646 w 94"/>
                <a:gd name="T3" fmla="*/ 2147483646 h 63"/>
                <a:gd name="T4" fmla="*/ 2147483646 w 94"/>
                <a:gd name="T5" fmla="*/ 2147483646 h 63"/>
                <a:gd name="T6" fmla="*/ 2147483646 w 94"/>
                <a:gd name="T7" fmla="*/ 2147483646 h 63"/>
                <a:gd name="T8" fmla="*/ 2147483646 w 94"/>
                <a:gd name="T9" fmla="*/ 2147483646 h 63"/>
                <a:gd name="T10" fmla="*/ 2147483646 w 94"/>
                <a:gd name="T11" fmla="*/ 2147483646 h 63"/>
                <a:gd name="T12" fmla="*/ 2147483646 w 94"/>
                <a:gd name="T13" fmla="*/ 2147483646 h 63"/>
                <a:gd name="T14" fmla="*/ 2147483646 w 94"/>
                <a:gd name="T15" fmla="*/ 2147483646 h 63"/>
                <a:gd name="T16" fmla="*/ 2147483646 w 94"/>
                <a:gd name="T17" fmla="*/ 2147483646 h 63"/>
                <a:gd name="T18" fmla="*/ 2147483646 w 94"/>
                <a:gd name="T19" fmla="*/ 2147483646 h 63"/>
                <a:gd name="T20" fmla="*/ 2147483646 w 94"/>
                <a:gd name="T21" fmla="*/ 2147483646 h 63"/>
                <a:gd name="T22" fmla="*/ 2147483646 w 94"/>
                <a:gd name="T23" fmla="*/ 2147483646 h 63"/>
                <a:gd name="T24" fmla="*/ 2147483646 w 94"/>
                <a:gd name="T25" fmla="*/ 2147483646 h 63"/>
                <a:gd name="T26" fmla="*/ 2147483646 w 94"/>
                <a:gd name="T27" fmla="*/ 2147483646 h 63"/>
                <a:gd name="T28" fmla="*/ 2147483646 w 94"/>
                <a:gd name="T29" fmla="*/ 2147483646 h 63"/>
                <a:gd name="T30" fmla="*/ 2147483646 w 94"/>
                <a:gd name="T31" fmla="*/ 2147483646 h 63"/>
                <a:gd name="T32" fmla="*/ 2147483646 w 94"/>
                <a:gd name="T33" fmla="*/ 2147483646 h 63"/>
                <a:gd name="T34" fmla="*/ 2147483646 w 94"/>
                <a:gd name="T35" fmla="*/ 2147483646 h 63"/>
                <a:gd name="T36" fmla="*/ 2147483646 w 94"/>
                <a:gd name="T37" fmla="*/ 2147483646 h 63"/>
                <a:gd name="T38" fmla="*/ 2147483646 w 94"/>
                <a:gd name="T39" fmla="*/ 2147483646 h 63"/>
                <a:gd name="T40" fmla="*/ 2147483646 w 94"/>
                <a:gd name="T41" fmla="*/ 2147483646 h 63"/>
                <a:gd name="T42" fmla="*/ 2147483646 w 94"/>
                <a:gd name="T43" fmla="*/ 2147483646 h 63"/>
                <a:gd name="T44" fmla="*/ 2147483646 w 94"/>
                <a:gd name="T45" fmla="*/ 2147483646 h 63"/>
                <a:gd name="T46" fmla="*/ 2147483646 w 94"/>
                <a:gd name="T47" fmla="*/ 0 h 63"/>
                <a:gd name="T48" fmla="*/ 2147483646 w 94"/>
                <a:gd name="T49" fmla="*/ 2147483646 h 63"/>
                <a:gd name="T50" fmla="*/ 2147483646 w 94"/>
                <a:gd name="T51" fmla="*/ 2147483646 h 63"/>
                <a:gd name="T52" fmla="*/ 2147483646 w 94"/>
                <a:gd name="T53" fmla="*/ 2147483646 h 63"/>
                <a:gd name="T54" fmla="*/ 2147483646 w 94"/>
                <a:gd name="T55" fmla="*/ 2147483646 h 63"/>
                <a:gd name="T56" fmla="*/ 2147483646 w 94"/>
                <a:gd name="T57" fmla="*/ 2147483646 h 63"/>
                <a:gd name="T58" fmla="*/ 2147483646 w 94"/>
                <a:gd name="T59" fmla="*/ 2147483646 h 63"/>
                <a:gd name="T60" fmla="*/ 2147483646 w 94"/>
                <a:gd name="T61" fmla="*/ 2147483646 h 63"/>
                <a:gd name="T62" fmla="*/ 2147483646 w 94"/>
                <a:gd name="T63" fmla="*/ 2147483646 h 63"/>
                <a:gd name="T64" fmla="*/ 2147483646 w 94"/>
                <a:gd name="T65" fmla="*/ 2147483646 h 63"/>
                <a:gd name="T66" fmla="*/ 2147483646 w 94"/>
                <a:gd name="T67" fmla="*/ 2147483646 h 63"/>
                <a:gd name="T68" fmla="*/ 2147483646 w 94"/>
                <a:gd name="T69" fmla="*/ 2147483646 h 63"/>
                <a:gd name="T70" fmla="*/ 2147483646 w 94"/>
                <a:gd name="T71" fmla="*/ 2147483646 h 63"/>
                <a:gd name="T72" fmla="*/ 2147483646 w 94"/>
                <a:gd name="T73" fmla="*/ 2147483646 h 63"/>
                <a:gd name="T74" fmla="*/ 2147483646 w 94"/>
                <a:gd name="T75" fmla="*/ 2147483646 h 63"/>
                <a:gd name="T76" fmla="*/ 2147483646 w 94"/>
                <a:gd name="T77" fmla="*/ 2147483646 h 63"/>
                <a:gd name="T78" fmla="*/ 2147483646 w 94"/>
                <a:gd name="T79" fmla="*/ 2147483646 h 63"/>
                <a:gd name="T80" fmla="*/ 2147483646 w 94"/>
                <a:gd name="T81" fmla="*/ 2147483646 h 63"/>
                <a:gd name="T82" fmla="*/ 2147483646 w 94"/>
                <a:gd name="T83" fmla="*/ 2147483646 h 63"/>
                <a:gd name="T84" fmla="*/ 2147483646 w 94"/>
                <a:gd name="T85" fmla="*/ 2147483646 h 63"/>
                <a:gd name="T86" fmla="*/ 2147483646 w 94"/>
                <a:gd name="T87" fmla="*/ 2147483646 h 63"/>
                <a:gd name="T88" fmla="*/ 2147483646 w 94"/>
                <a:gd name="T89" fmla="*/ 2147483646 h 63"/>
                <a:gd name="T90" fmla="*/ 2147483646 w 94"/>
                <a:gd name="T91" fmla="*/ 2147483646 h 63"/>
                <a:gd name="T92" fmla="*/ 2147483646 w 94"/>
                <a:gd name="T93" fmla="*/ 2147483646 h 63"/>
                <a:gd name="T94" fmla="*/ 2147483646 w 94"/>
                <a:gd name="T95" fmla="*/ 2147483646 h 63"/>
                <a:gd name="T96" fmla="*/ 2147483646 w 94"/>
                <a:gd name="T97" fmla="*/ 2147483646 h 63"/>
                <a:gd name="T98" fmla="*/ 2147483646 w 94"/>
                <a:gd name="T99" fmla="*/ 2147483646 h 63"/>
                <a:gd name="T100" fmla="*/ 2147483646 w 94"/>
                <a:gd name="T101" fmla="*/ 2147483646 h 63"/>
                <a:gd name="T102" fmla="*/ 2147483646 w 94"/>
                <a:gd name="T103" fmla="*/ 2147483646 h 63"/>
                <a:gd name="T104" fmla="*/ 2147483646 w 94"/>
                <a:gd name="T105" fmla="*/ 2147483646 h 63"/>
                <a:gd name="T106" fmla="*/ 2147483646 w 94"/>
                <a:gd name="T107" fmla="*/ 2147483646 h 63"/>
                <a:gd name="T108" fmla="*/ 2147483646 w 94"/>
                <a:gd name="T109" fmla="*/ 2147483646 h 63"/>
                <a:gd name="T110" fmla="*/ 2147483646 w 94"/>
                <a:gd name="T111" fmla="*/ 2147483646 h 63"/>
                <a:gd name="T112" fmla="*/ 2147483646 w 94"/>
                <a:gd name="T113" fmla="*/ 2147483646 h 63"/>
                <a:gd name="T114" fmla="*/ 2147483646 w 94"/>
                <a:gd name="T115" fmla="*/ 2147483646 h 63"/>
                <a:gd name="T116" fmla="*/ 2147483646 w 94"/>
                <a:gd name="T117" fmla="*/ 2147483646 h 63"/>
                <a:gd name="T118" fmla="*/ 2147483646 w 94"/>
                <a:gd name="T119" fmla="*/ 2147483646 h 63"/>
                <a:gd name="T120" fmla="*/ 2147483646 w 94"/>
                <a:gd name="T121" fmla="*/ 2147483646 h 63"/>
                <a:gd name="T122" fmla="*/ 2147483646 w 94"/>
                <a:gd name="T123" fmla="*/ 2147483646 h 6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connsiteX0" fmla="*/ 9362 w 10000"/>
                <a:gd name="connsiteY0" fmla="*/ 6349 h 10000"/>
                <a:gd name="connsiteX1" fmla="*/ 9255 w 10000"/>
                <a:gd name="connsiteY1" fmla="*/ 6190 h 10000"/>
                <a:gd name="connsiteX2" fmla="*/ 9255 w 10000"/>
                <a:gd name="connsiteY2" fmla="*/ 6032 h 10000"/>
                <a:gd name="connsiteX3" fmla="*/ 9362 w 10000"/>
                <a:gd name="connsiteY3" fmla="*/ 5714 h 10000"/>
                <a:gd name="connsiteX4" fmla="*/ 9468 w 10000"/>
                <a:gd name="connsiteY4" fmla="*/ 5556 h 10000"/>
                <a:gd name="connsiteX5" fmla="*/ 9574 w 10000"/>
                <a:gd name="connsiteY5" fmla="*/ 5397 h 10000"/>
                <a:gd name="connsiteX6" fmla="*/ 9681 w 10000"/>
                <a:gd name="connsiteY6" fmla="*/ 5238 h 10000"/>
                <a:gd name="connsiteX7" fmla="*/ 9681 w 10000"/>
                <a:gd name="connsiteY7" fmla="*/ 4921 h 10000"/>
                <a:gd name="connsiteX8" fmla="*/ 9787 w 10000"/>
                <a:gd name="connsiteY8" fmla="*/ 4762 h 10000"/>
                <a:gd name="connsiteX9" fmla="*/ 9894 w 10000"/>
                <a:gd name="connsiteY9" fmla="*/ 4762 h 10000"/>
                <a:gd name="connsiteX10" fmla="*/ 10000 w 10000"/>
                <a:gd name="connsiteY10" fmla="*/ 4603 h 10000"/>
                <a:gd name="connsiteX11" fmla="*/ 10000 w 10000"/>
                <a:gd name="connsiteY11" fmla="*/ 4286 h 10000"/>
                <a:gd name="connsiteX12" fmla="*/ 10000 w 10000"/>
                <a:gd name="connsiteY12" fmla="*/ 4127 h 10000"/>
                <a:gd name="connsiteX13" fmla="*/ 10000 w 10000"/>
                <a:gd name="connsiteY13" fmla="*/ 3968 h 10000"/>
                <a:gd name="connsiteX14" fmla="*/ 9894 w 10000"/>
                <a:gd name="connsiteY14" fmla="*/ 3492 h 10000"/>
                <a:gd name="connsiteX15" fmla="*/ 9894 w 10000"/>
                <a:gd name="connsiteY15" fmla="*/ 3333 h 10000"/>
                <a:gd name="connsiteX16" fmla="*/ 9787 w 10000"/>
                <a:gd name="connsiteY16" fmla="*/ 3175 h 10000"/>
                <a:gd name="connsiteX17" fmla="*/ 9681 w 10000"/>
                <a:gd name="connsiteY17" fmla="*/ 3175 h 10000"/>
                <a:gd name="connsiteX18" fmla="*/ 9574 w 10000"/>
                <a:gd name="connsiteY18" fmla="*/ 3016 h 10000"/>
                <a:gd name="connsiteX19" fmla="*/ 9468 w 10000"/>
                <a:gd name="connsiteY19" fmla="*/ 3016 h 10000"/>
                <a:gd name="connsiteX20" fmla="*/ 9362 w 10000"/>
                <a:gd name="connsiteY20" fmla="*/ 3175 h 10000"/>
                <a:gd name="connsiteX21" fmla="*/ 9255 w 10000"/>
                <a:gd name="connsiteY21" fmla="*/ 3333 h 10000"/>
                <a:gd name="connsiteX22" fmla="*/ 9149 w 10000"/>
                <a:gd name="connsiteY22" fmla="*/ 3333 h 10000"/>
                <a:gd name="connsiteX23" fmla="*/ 8936 w 10000"/>
                <a:gd name="connsiteY23" fmla="*/ 3492 h 10000"/>
                <a:gd name="connsiteX24" fmla="*/ 8830 w 10000"/>
                <a:gd name="connsiteY24" fmla="*/ 3492 h 10000"/>
                <a:gd name="connsiteX25" fmla="*/ 8723 w 10000"/>
                <a:gd name="connsiteY25" fmla="*/ 3333 h 10000"/>
                <a:gd name="connsiteX26" fmla="*/ 8723 w 10000"/>
                <a:gd name="connsiteY26" fmla="*/ 3175 h 10000"/>
                <a:gd name="connsiteX27" fmla="*/ 8617 w 10000"/>
                <a:gd name="connsiteY27" fmla="*/ 3333 h 10000"/>
                <a:gd name="connsiteX28" fmla="*/ 8511 w 10000"/>
                <a:gd name="connsiteY28" fmla="*/ 3492 h 10000"/>
                <a:gd name="connsiteX29" fmla="*/ 8298 w 10000"/>
                <a:gd name="connsiteY29" fmla="*/ 3651 h 10000"/>
                <a:gd name="connsiteX30" fmla="*/ 7660 w 10000"/>
                <a:gd name="connsiteY30" fmla="*/ 4127 h 10000"/>
                <a:gd name="connsiteX31" fmla="*/ 7447 w 10000"/>
                <a:gd name="connsiteY31" fmla="*/ 4127 h 10000"/>
                <a:gd name="connsiteX32" fmla="*/ 7553 w 10000"/>
                <a:gd name="connsiteY32" fmla="*/ 3810 h 10000"/>
                <a:gd name="connsiteX33" fmla="*/ 7447 w 10000"/>
                <a:gd name="connsiteY33" fmla="*/ 3651 h 10000"/>
                <a:gd name="connsiteX34" fmla="*/ 7340 w 10000"/>
                <a:gd name="connsiteY34" fmla="*/ 3810 h 10000"/>
                <a:gd name="connsiteX35" fmla="*/ 7234 w 10000"/>
                <a:gd name="connsiteY35" fmla="*/ 3651 h 10000"/>
                <a:gd name="connsiteX36" fmla="*/ 7128 w 10000"/>
                <a:gd name="connsiteY36" fmla="*/ 3492 h 10000"/>
                <a:gd name="connsiteX37" fmla="*/ 7021 w 10000"/>
                <a:gd name="connsiteY37" fmla="*/ 3333 h 10000"/>
                <a:gd name="connsiteX38" fmla="*/ 6915 w 10000"/>
                <a:gd name="connsiteY38" fmla="*/ 3333 h 10000"/>
                <a:gd name="connsiteX39" fmla="*/ 6702 w 10000"/>
                <a:gd name="connsiteY39" fmla="*/ 3492 h 10000"/>
                <a:gd name="connsiteX40" fmla="*/ 6489 w 10000"/>
                <a:gd name="connsiteY40" fmla="*/ 3492 h 10000"/>
                <a:gd name="connsiteX41" fmla="*/ 5957 w 10000"/>
                <a:gd name="connsiteY41" fmla="*/ 3968 h 10000"/>
                <a:gd name="connsiteX42" fmla="*/ 5745 w 10000"/>
                <a:gd name="connsiteY42" fmla="*/ 3968 h 10000"/>
                <a:gd name="connsiteX43" fmla="*/ 5638 w 10000"/>
                <a:gd name="connsiteY43" fmla="*/ 3651 h 10000"/>
                <a:gd name="connsiteX44" fmla="*/ 5426 w 10000"/>
                <a:gd name="connsiteY44" fmla="*/ 3175 h 10000"/>
                <a:gd name="connsiteX45" fmla="*/ 5319 w 10000"/>
                <a:gd name="connsiteY45" fmla="*/ 3016 h 10000"/>
                <a:gd name="connsiteX46" fmla="*/ 5213 w 10000"/>
                <a:gd name="connsiteY46" fmla="*/ 3016 h 10000"/>
                <a:gd name="connsiteX47" fmla="*/ 5000 w 10000"/>
                <a:gd name="connsiteY47" fmla="*/ 3016 h 10000"/>
                <a:gd name="connsiteX48" fmla="*/ 4894 w 10000"/>
                <a:gd name="connsiteY48" fmla="*/ 3016 h 10000"/>
                <a:gd name="connsiteX49" fmla="*/ 4681 w 10000"/>
                <a:gd name="connsiteY49" fmla="*/ 2381 h 10000"/>
                <a:gd name="connsiteX50" fmla="*/ 4574 w 10000"/>
                <a:gd name="connsiteY50" fmla="*/ 2222 h 10000"/>
                <a:gd name="connsiteX51" fmla="*/ 4468 w 10000"/>
                <a:gd name="connsiteY51" fmla="*/ 2222 h 10000"/>
                <a:gd name="connsiteX52" fmla="*/ 4149 w 10000"/>
                <a:gd name="connsiteY52" fmla="*/ 2222 h 10000"/>
                <a:gd name="connsiteX53" fmla="*/ 4043 w 10000"/>
                <a:gd name="connsiteY53" fmla="*/ 2222 h 10000"/>
                <a:gd name="connsiteX54" fmla="*/ 3936 w 10000"/>
                <a:gd name="connsiteY54" fmla="*/ 2222 h 10000"/>
                <a:gd name="connsiteX55" fmla="*/ 3936 w 10000"/>
                <a:gd name="connsiteY55" fmla="*/ 2063 h 10000"/>
                <a:gd name="connsiteX56" fmla="*/ 4043 w 10000"/>
                <a:gd name="connsiteY56" fmla="*/ 1746 h 10000"/>
                <a:gd name="connsiteX57" fmla="*/ 4149 w 10000"/>
                <a:gd name="connsiteY57" fmla="*/ 1587 h 10000"/>
                <a:gd name="connsiteX58" fmla="*/ 4255 w 10000"/>
                <a:gd name="connsiteY58" fmla="*/ 1429 h 10000"/>
                <a:gd name="connsiteX59" fmla="*/ 4255 w 10000"/>
                <a:gd name="connsiteY59" fmla="*/ 1270 h 10000"/>
                <a:gd name="connsiteX60" fmla="*/ 4255 w 10000"/>
                <a:gd name="connsiteY60" fmla="*/ 1111 h 10000"/>
                <a:gd name="connsiteX61" fmla="*/ 4149 w 10000"/>
                <a:gd name="connsiteY61" fmla="*/ 794 h 10000"/>
                <a:gd name="connsiteX62" fmla="*/ 3936 w 10000"/>
                <a:gd name="connsiteY62" fmla="*/ 794 h 10000"/>
                <a:gd name="connsiteX63" fmla="*/ 3830 w 10000"/>
                <a:gd name="connsiteY63" fmla="*/ 635 h 10000"/>
                <a:gd name="connsiteX64" fmla="*/ 3723 w 10000"/>
                <a:gd name="connsiteY64" fmla="*/ 476 h 10000"/>
                <a:gd name="connsiteX65" fmla="*/ 3723 w 10000"/>
                <a:gd name="connsiteY65" fmla="*/ 317 h 10000"/>
                <a:gd name="connsiteX66" fmla="*/ 3723 w 10000"/>
                <a:gd name="connsiteY66" fmla="*/ 0 h 10000"/>
                <a:gd name="connsiteX67" fmla="*/ 3511 w 10000"/>
                <a:gd name="connsiteY67" fmla="*/ 0 h 10000"/>
                <a:gd name="connsiteX68" fmla="*/ 3298 w 10000"/>
                <a:gd name="connsiteY68" fmla="*/ 0 h 10000"/>
                <a:gd name="connsiteX69" fmla="*/ 2979 w 10000"/>
                <a:gd name="connsiteY69" fmla="*/ 159 h 10000"/>
                <a:gd name="connsiteX70" fmla="*/ 2660 w 10000"/>
                <a:gd name="connsiteY70" fmla="*/ 317 h 10000"/>
                <a:gd name="connsiteX71" fmla="*/ 2553 w 10000"/>
                <a:gd name="connsiteY71" fmla="*/ 317 h 10000"/>
                <a:gd name="connsiteX72" fmla="*/ 2447 w 10000"/>
                <a:gd name="connsiteY72" fmla="*/ 476 h 10000"/>
                <a:gd name="connsiteX73" fmla="*/ 2340 w 10000"/>
                <a:gd name="connsiteY73" fmla="*/ 476 h 10000"/>
                <a:gd name="connsiteX74" fmla="*/ 2234 w 10000"/>
                <a:gd name="connsiteY74" fmla="*/ 794 h 10000"/>
                <a:gd name="connsiteX75" fmla="*/ 2128 w 10000"/>
                <a:gd name="connsiteY75" fmla="*/ 1270 h 10000"/>
                <a:gd name="connsiteX76" fmla="*/ 2021 w 10000"/>
                <a:gd name="connsiteY76" fmla="*/ 1587 h 10000"/>
                <a:gd name="connsiteX77" fmla="*/ 1809 w 10000"/>
                <a:gd name="connsiteY77" fmla="*/ 1746 h 10000"/>
                <a:gd name="connsiteX78" fmla="*/ 1702 w 10000"/>
                <a:gd name="connsiteY78" fmla="*/ 1746 h 10000"/>
                <a:gd name="connsiteX79" fmla="*/ 1596 w 10000"/>
                <a:gd name="connsiteY79" fmla="*/ 1905 h 10000"/>
                <a:gd name="connsiteX80" fmla="*/ 1596 w 10000"/>
                <a:gd name="connsiteY80" fmla="*/ 2063 h 10000"/>
                <a:gd name="connsiteX81" fmla="*/ 1489 w 10000"/>
                <a:gd name="connsiteY81" fmla="*/ 2222 h 10000"/>
                <a:gd name="connsiteX82" fmla="*/ 1489 w 10000"/>
                <a:gd name="connsiteY82" fmla="*/ 2540 h 10000"/>
                <a:gd name="connsiteX83" fmla="*/ 1277 w 10000"/>
                <a:gd name="connsiteY83" fmla="*/ 2857 h 10000"/>
                <a:gd name="connsiteX84" fmla="*/ 1277 w 10000"/>
                <a:gd name="connsiteY84" fmla="*/ 3016 h 10000"/>
                <a:gd name="connsiteX85" fmla="*/ 1170 w 10000"/>
                <a:gd name="connsiteY85" fmla="*/ 3016 h 10000"/>
                <a:gd name="connsiteX86" fmla="*/ 1064 w 10000"/>
                <a:gd name="connsiteY86" fmla="*/ 3016 h 10000"/>
                <a:gd name="connsiteX87" fmla="*/ 957 w 10000"/>
                <a:gd name="connsiteY87" fmla="*/ 2857 h 10000"/>
                <a:gd name="connsiteX88" fmla="*/ 851 w 10000"/>
                <a:gd name="connsiteY88" fmla="*/ 2857 h 10000"/>
                <a:gd name="connsiteX89" fmla="*/ 745 w 10000"/>
                <a:gd name="connsiteY89" fmla="*/ 2698 h 10000"/>
                <a:gd name="connsiteX90" fmla="*/ 851 w 10000"/>
                <a:gd name="connsiteY90" fmla="*/ 3651 h 10000"/>
                <a:gd name="connsiteX91" fmla="*/ 851 w 10000"/>
                <a:gd name="connsiteY91" fmla="*/ 4127 h 10000"/>
                <a:gd name="connsiteX92" fmla="*/ 851 w 10000"/>
                <a:gd name="connsiteY92" fmla="*/ 4286 h 10000"/>
                <a:gd name="connsiteX93" fmla="*/ 745 w 10000"/>
                <a:gd name="connsiteY93" fmla="*/ 4444 h 10000"/>
                <a:gd name="connsiteX94" fmla="*/ 638 w 10000"/>
                <a:gd name="connsiteY94" fmla="*/ 4603 h 10000"/>
                <a:gd name="connsiteX95" fmla="*/ 638 w 10000"/>
                <a:gd name="connsiteY95" fmla="*/ 4444 h 10000"/>
                <a:gd name="connsiteX96" fmla="*/ 532 w 10000"/>
                <a:gd name="connsiteY96" fmla="*/ 4444 h 10000"/>
                <a:gd name="connsiteX97" fmla="*/ 319 w 10000"/>
                <a:gd name="connsiteY97" fmla="*/ 4444 h 10000"/>
                <a:gd name="connsiteX98" fmla="*/ 213 w 10000"/>
                <a:gd name="connsiteY98" fmla="*/ 4444 h 10000"/>
                <a:gd name="connsiteX99" fmla="*/ 106 w 10000"/>
                <a:gd name="connsiteY99" fmla="*/ 4444 h 10000"/>
                <a:gd name="connsiteX100" fmla="*/ 106 w 10000"/>
                <a:gd name="connsiteY100" fmla="*/ 4603 h 10000"/>
                <a:gd name="connsiteX101" fmla="*/ 0 w 10000"/>
                <a:gd name="connsiteY101" fmla="*/ 4921 h 10000"/>
                <a:gd name="connsiteX102" fmla="*/ 106 w 10000"/>
                <a:gd name="connsiteY102" fmla="*/ 5397 h 10000"/>
                <a:gd name="connsiteX103" fmla="*/ 213 w 10000"/>
                <a:gd name="connsiteY103" fmla="*/ 5873 h 10000"/>
                <a:gd name="connsiteX104" fmla="*/ 319 w 10000"/>
                <a:gd name="connsiteY104" fmla="*/ 6190 h 10000"/>
                <a:gd name="connsiteX105" fmla="*/ 319 w 10000"/>
                <a:gd name="connsiteY105" fmla="*/ 6349 h 10000"/>
                <a:gd name="connsiteX106" fmla="*/ 319 w 10000"/>
                <a:gd name="connsiteY106" fmla="*/ 6667 h 10000"/>
                <a:gd name="connsiteX107" fmla="*/ 426 w 10000"/>
                <a:gd name="connsiteY107" fmla="*/ 6984 h 10000"/>
                <a:gd name="connsiteX108" fmla="*/ 426 w 10000"/>
                <a:gd name="connsiteY108" fmla="*/ 7143 h 10000"/>
                <a:gd name="connsiteX109" fmla="*/ 319 w 10000"/>
                <a:gd name="connsiteY109" fmla="*/ 7460 h 10000"/>
                <a:gd name="connsiteX110" fmla="*/ 213 w 10000"/>
                <a:gd name="connsiteY110" fmla="*/ 7778 h 10000"/>
                <a:gd name="connsiteX111" fmla="*/ 319 w 10000"/>
                <a:gd name="connsiteY111" fmla="*/ 8095 h 10000"/>
                <a:gd name="connsiteX112" fmla="*/ 426 w 10000"/>
                <a:gd name="connsiteY112" fmla="*/ 8254 h 10000"/>
                <a:gd name="connsiteX113" fmla="*/ 532 w 10000"/>
                <a:gd name="connsiteY113" fmla="*/ 8413 h 10000"/>
                <a:gd name="connsiteX114" fmla="*/ 851 w 10000"/>
                <a:gd name="connsiteY114" fmla="*/ 8730 h 10000"/>
                <a:gd name="connsiteX115" fmla="*/ 1064 w 10000"/>
                <a:gd name="connsiteY115" fmla="*/ 8571 h 10000"/>
                <a:gd name="connsiteX116" fmla="*/ 1277 w 10000"/>
                <a:gd name="connsiteY116" fmla="*/ 8254 h 10000"/>
                <a:gd name="connsiteX117" fmla="*/ 1383 w 10000"/>
                <a:gd name="connsiteY117" fmla="*/ 8254 h 10000"/>
                <a:gd name="connsiteX118" fmla="*/ 1489 w 10000"/>
                <a:gd name="connsiteY118" fmla="*/ 8095 h 10000"/>
                <a:gd name="connsiteX119" fmla="*/ 1596 w 10000"/>
                <a:gd name="connsiteY119" fmla="*/ 8254 h 10000"/>
                <a:gd name="connsiteX120" fmla="*/ 1702 w 10000"/>
                <a:gd name="connsiteY120" fmla="*/ 8413 h 10000"/>
                <a:gd name="connsiteX121" fmla="*/ 1702 w 10000"/>
                <a:gd name="connsiteY121" fmla="*/ 8571 h 10000"/>
                <a:gd name="connsiteX122" fmla="*/ 1809 w 10000"/>
                <a:gd name="connsiteY122" fmla="*/ 8730 h 10000"/>
                <a:gd name="connsiteX123" fmla="*/ 1915 w 10000"/>
                <a:gd name="connsiteY123" fmla="*/ 8571 h 10000"/>
                <a:gd name="connsiteX124" fmla="*/ 2128 w 10000"/>
                <a:gd name="connsiteY124" fmla="*/ 8413 h 10000"/>
                <a:gd name="connsiteX125" fmla="*/ 2234 w 10000"/>
                <a:gd name="connsiteY125" fmla="*/ 8254 h 10000"/>
                <a:gd name="connsiteX126" fmla="*/ 2340 w 10000"/>
                <a:gd name="connsiteY126" fmla="*/ 8095 h 10000"/>
                <a:gd name="connsiteX127" fmla="*/ 2496 w 10000"/>
                <a:gd name="connsiteY127" fmla="*/ 8142 h 10000"/>
                <a:gd name="connsiteX128" fmla="*/ 2766 w 10000"/>
                <a:gd name="connsiteY128" fmla="*/ 7619 h 10000"/>
                <a:gd name="connsiteX129" fmla="*/ 3511 w 10000"/>
                <a:gd name="connsiteY129" fmla="*/ 7778 h 10000"/>
                <a:gd name="connsiteX130" fmla="*/ 3723 w 10000"/>
                <a:gd name="connsiteY130" fmla="*/ 7778 h 10000"/>
                <a:gd name="connsiteX131" fmla="*/ 4149 w 10000"/>
                <a:gd name="connsiteY131" fmla="*/ 7937 h 10000"/>
                <a:gd name="connsiteX132" fmla="*/ 4468 w 10000"/>
                <a:gd name="connsiteY132" fmla="*/ 7937 h 10000"/>
                <a:gd name="connsiteX133" fmla="*/ 4681 w 10000"/>
                <a:gd name="connsiteY133" fmla="*/ 7937 h 10000"/>
                <a:gd name="connsiteX134" fmla="*/ 4574 w 10000"/>
                <a:gd name="connsiteY134" fmla="*/ 8095 h 10000"/>
                <a:gd name="connsiteX135" fmla="*/ 4574 w 10000"/>
                <a:gd name="connsiteY135" fmla="*/ 8254 h 10000"/>
                <a:gd name="connsiteX136" fmla="*/ 4574 w 10000"/>
                <a:gd name="connsiteY136" fmla="*/ 8413 h 10000"/>
                <a:gd name="connsiteX137" fmla="*/ 4787 w 10000"/>
                <a:gd name="connsiteY137" fmla="*/ 8413 h 10000"/>
                <a:gd name="connsiteX138" fmla="*/ 4894 w 10000"/>
                <a:gd name="connsiteY138" fmla="*/ 8571 h 10000"/>
                <a:gd name="connsiteX139" fmla="*/ 5000 w 10000"/>
                <a:gd name="connsiteY139" fmla="*/ 8730 h 10000"/>
                <a:gd name="connsiteX140" fmla="*/ 5000 w 10000"/>
                <a:gd name="connsiteY140" fmla="*/ 8889 h 10000"/>
                <a:gd name="connsiteX141" fmla="*/ 5106 w 10000"/>
                <a:gd name="connsiteY141" fmla="*/ 8730 h 10000"/>
                <a:gd name="connsiteX142" fmla="*/ 5213 w 10000"/>
                <a:gd name="connsiteY142" fmla="*/ 8889 h 10000"/>
                <a:gd name="connsiteX143" fmla="*/ 5213 w 10000"/>
                <a:gd name="connsiteY143" fmla="*/ 9048 h 10000"/>
                <a:gd name="connsiteX144" fmla="*/ 5319 w 10000"/>
                <a:gd name="connsiteY144" fmla="*/ 9048 h 10000"/>
                <a:gd name="connsiteX145" fmla="*/ 5532 w 10000"/>
                <a:gd name="connsiteY145" fmla="*/ 9048 h 10000"/>
                <a:gd name="connsiteX146" fmla="*/ 5532 w 10000"/>
                <a:gd name="connsiteY146" fmla="*/ 9206 h 10000"/>
                <a:gd name="connsiteX147" fmla="*/ 5638 w 10000"/>
                <a:gd name="connsiteY147" fmla="*/ 9206 h 10000"/>
                <a:gd name="connsiteX148" fmla="*/ 6064 w 10000"/>
                <a:gd name="connsiteY148" fmla="*/ 9365 h 10000"/>
                <a:gd name="connsiteX149" fmla="*/ 6596 w 10000"/>
                <a:gd name="connsiteY149" fmla="*/ 9841 h 10000"/>
                <a:gd name="connsiteX150" fmla="*/ 6702 w 10000"/>
                <a:gd name="connsiteY150" fmla="*/ 10000 h 10000"/>
                <a:gd name="connsiteX151" fmla="*/ 7021 w 10000"/>
                <a:gd name="connsiteY151" fmla="*/ 10000 h 10000"/>
                <a:gd name="connsiteX152" fmla="*/ 7553 w 10000"/>
                <a:gd name="connsiteY152" fmla="*/ 10000 h 10000"/>
                <a:gd name="connsiteX153" fmla="*/ 7872 w 10000"/>
                <a:gd name="connsiteY153" fmla="*/ 9841 h 10000"/>
                <a:gd name="connsiteX154" fmla="*/ 8085 w 10000"/>
                <a:gd name="connsiteY154" fmla="*/ 9524 h 10000"/>
                <a:gd name="connsiteX155" fmla="*/ 8298 w 10000"/>
                <a:gd name="connsiteY155" fmla="*/ 9365 h 10000"/>
                <a:gd name="connsiteX156" fmla="*/ 8617 w 10000"/>
                <a:gd name="connsiteY156" fmla="*/ 9365 h 10000"/>
                <a:gd name="connsiteX157" fmla="*/ 8723 w 10000"/>
                <a:gd name="connsiteY157" fmla="*/ 9365 h 10000"/>
                <a:gd name="connsiteX158" fmla="*/ 8723 w 10000"/>
                <a:gd name="connsiteY158" fmla="*/ 9206 h 10000"/>
                <a:gd name="connsiteX159" fmla="*/ 8723 w 10000"/>
                <a:gd name="connsiteY159" fmla="*/ 9048 h 10000"/>
                <a:gd name="connsiteX160" fmla="*/ 8830 w 10000"/>
                <a:gd name="connsiteY160" fmla="*/ 8095 h 10000"/>
                <a:gd name="connsiteX161" fmla="*/ 8936 w 10000"/>
                <a:gd name="connsiteY161" fmla="*/ 7778 h 10000"/>
                <a:gd name="connsiteX162" fmla="*/ 8723 w 10000"/>
                <a:gd name="connsiteY162" fmla="*/ 6825 h 10000"/>
                <a:gd name="connsiteX163" fmla="*/ 8936 w 10000"/>
                <a:gd name="connsiteY163" fmla="*/ 6667 h 10000"/>
                <a:gd name="connsiteX164" fmla="*/ 9149 w 10000"/>
                <a:gd name="connsiteY164" fmla="*/ 6508 h 10000"/>
                <a:gd name="connsiteX165" fmla="*/ 9362 w 10000"/>
                <a:gd name="connsiteY165" fmla="*/ 6349 h 10000"/>
                <a:gd name="connsiteX0" fmla="*/ 9362 w 10000"/>
                <a:gd name="connsiteY0" fmla="*/ 6349 h 10000"/>
                <a:gd name="connsiteX1" fmla="*/ 9255 w 10000"/>
                <a:gd name="connsiteY1" fmla="*/ 6190 h 10000"/>
                <a:gd name="connsiteX2" fmla="*/ 9255 w 10000"/>
                <a:gd name="connsiteY2" fmla="*/ 6032 h 10000"/>
                <a:gd name="connsiteX3" fmla="*/ 9362 w 10000"/>
                <a:gd name="connsiteY3" fmla="*/ 5714 h 10000"/>
                <a:gd name="connsiteX4" fmla="*/ 9468 w 10000"/>
                <a:gd name="connsiteY4" fmla="*/ 5556 h 10000"/>
                <a:gd name="connsiteX5" fmla="*/ 9574 w 10000"/>
                <a:gd name="connsiteY5" fmla="*/ 5397 h 10000"/>
                <a:gd name="connsiteX6" fmla="*/ 9681 w 10000"/>
                <a:gd name="connsiteY6" fmla="*/ 5238 h 10000"/>
                <a:gd name="connsiteX7" fmla="*/ 9681 w 10000"/>
                <a:gd name="connsiteY7" fmla="*/ 4921 h 10000"/>
                <a:gd name="connsiteX8" fmla="*/ 9787 w 10000"/>
                <a:gd name="connsiteY8" fmla="*/ 4762 h 10000"/>
                <a:gd name="connsiteX9" fmla="*/ 9894 w 10000"/>
                <a:gd name="connsiteY9" fmla="*/ 4762 h 10000"/>
                <a:gd name="connsiteX10" fmla="*/ 10000 w 10000"/>
                <a:gd name="connsiteY10" fmla="*/ 4603 h 10000"/>
                <a:gd name="connsiteX11" fmla="*/ 10000 w 10000"/>
                <a:gd name="connsiteY11" fmla="*/ 4286 h 10000"/>
                <a:gd name="connsiteX12" fmla="*/ 10000 w 10000"/>
                <a:gd name="connsiteY12" fmla="*/ 4127 h 10000"/>
                <a:gd name="connsiteX13" fmla="*/ 10000 w 10000"/>
                <a:gd name="connsiteY13" fmla="*/ 3968 h 10000"/>
                <a:gd name="connsiteX14" fmla="*/ 9894 w 10000"/>
                <a:gd name="connsiteY14" fmla="*/ 3492 h 10000"/>
                <a:gd name="connsiteX15" fmla="*/ 9894 w 10000"/>
                <a:gd name="connsiteY15" fmla="*/ 3333 h 10000"/>
                <a:gd name="connsiteX16" fmla="*/ 9787 w 10000"/>
                <a:gd name="connsiteY16" fmla="*/ 3175 h 10000"/>
                <a:gd name="connsiteX17" fmla="*/ 9681 w 10000"/>
                <a:gd name="connsiteY17" fmla="*/ 3175 h 10000"/>
                <a:gd name="connsiteX18" fmla="*/ 9574 w 10000"/>
                <a:gd name="connsiteY18" fmla="*/ 3016 h 10000"/>
                <a:gd name="connsiteX19" fmla="*/ 9468 w 10000"/>
                <a:gd name="connsiteY19" fmla="*/ 3016 h 10000"/>
                <a:gd name="connsiteX20" fmla="*/ 9362 w 10000"/>
                <a:gd name="connsiteY20" fmla="*/ 3175 h 10000"/>
                <a:gd name="connsiteX21" fmla="*/ 9255 w 10000"/>
                <a:gd name="connsiteY21" fmla="*/ 3333 h 10000"/>
                <a:gd name="connsiteX22" fmla="*/ 9149 w 10000"/>
                <a:gd name="connsiteY22" fmla="*/ 3333 h 10000"/>
                <a:gd name="connsiteX23" fmla="*/ 8936 w 10000"/>
                <a:gd name="connsiteY23" fmla="*/ 3492 h 10000"/>
                <a:gd name="connsiteX24" fmla="*/ 8830 w 10000"/>
                <a:gd name="connsiteY24" fmla="*/ 3492 h 10000"/>
                <a:gd name="connsiteX25" fmla="*/ 8723 w 10000"/>
                <a:gd name="connsiteY25" fmla="*/ 3333 h 10000"/>
                <a:gd name="connsiteX26" fmla="*/ 8723 w 10000"/>
                <a:gd name="connsiteY26" fmla="*/ 3175 h 10000"/>
                <a:gd name="connsiteX27" fmla="*/ 8617 w 10000"/>
                <a:gd name="connsiteY27" fmla="*/ 3333 h 10000"/>
                <a:gd name="connsiteX28" fmla="*/ 8511 w 10000"/>
                <a:gd name="connsiteY28" fmla="*/ 3492 h 10000"/>
                <a:gd name="connsiteX29" fmla="*/ 8298 w 10000"/>
                <a:gd name="connsiteY29" fmla="*/ 3651 h 10000"/>
                <a:gd name="connsiteX30" fmla="*/ 7660 w 10000"/>
                <a:gd name="connsiteY30" fmla="*/ 4127 h 10000"/>
                <a:gd name="connsiteX31" fmla="*/ 7447 w 10000"/>
                <a:gd name="connsiteY31" fmla="*/ 4127 h 10000"/>
                <a:gd name="connsiteX32" fmla="*/ 7553 w 10000"/>
                <a:gd name="connsiteY32" fmla="*/ 3810 h 10000"/>
                <a:gd name="connsiteX33" fmla="*/ 7447 w 10000"/>
                <a:gd name="connsiteY33" fmla="*/ 3651 h 10000"/>
                <a:gd name="connsiteX34" fmla="*/ 7340 w 10000"/>
                <a:gd name="connsiteY34" fmla="*/ 3810 h 10000"/>
                <a:gd name="connsiteX35" fmla="*/ 7234 w 10000"/>
                <a:gd name="connsiteY35" fmla="*/ 3651 h 10000"/>
                <a:gd name="connsiteX36" fmla="*/ 7128 w 10000"/>
                <a:gd name="connsiteY36" fmla="*/ 3492 h 10000"/>
                <a:gd name="connsiteX37" fmla="*/ 7021 w 10000"/>
                <a:gd name="connsiteY37" fmla="*/ 3333 h 10000"/>
                <a:gd name="connsiteX38" fmla="*/ 6915 w 10000"/>
                <a:gd name="connsiteY38" fmla="*/ 3333 h 10000"/>
                <a:gd name="connsiteX39" fmla="*/ 6702 w 10000"/>
                <a:gd name="connsiteY39" fmla="*/ 3492 h 10000"/>
                <a:gd name="connsiteX40" fmla="*/ 6489 w 10000"/>
                <a:gd name="connsiteY40" fmla="*/ 3492 h 10000"/>
                <a:gd name="connsiteX41" fmla="*/ 5957 w 10000"/>
                <a:gd name="connsiteY41" fmla="*/ 3968 h 10000"/>
                <a:gd name="connsiteX42" fmla="*/ 5745 w 10000"/>
                <a:gd name="connsiteY42" fmla="*/ 3968 h 10000"/>
                <a:gd name="connsiteX43" fmla="*/ 5638 w 10000"/>
                <a:gd name="connsiteY43" fmla="*/ 3651 h 10000"/>
                <a:gd name="connsiteX44" fmla="*/ 5426 w 10000"/>
                <a:gd name="connsiteY44" fmla="*/ 3175 h 10000"/>
                <a:gd name="connsiteX45" fmla="*/ 5319 w 10000"/>
                <a:gd name="connsiteY45" fmla="*/ 3016 h 10000"/>
                <a:gd name="connsiteX46" fmla="*/ 5213 w 10000"/>
                <a:gd name="connsiteY46" fmla="*/ 3016 h 10000"/>
                <a:gd name="connsiteX47" fmla="*/ 5000 w 10000"/>
                <a:gd name="connsiteY47" fmla="*/ 3016 h 10000"/>
                <a:gd name="connsiteX48" fmla="*/ 4894 w 10000"/>
                <a:gd name="connsiteY48" fmla="*/ 3016 h 10000"/>
                <a:gd name="connsiteX49" fmla="*/ 4681 w 10000"/>
                <a:gd name="connsiteY49" fmla="*/ 2381 h 10000"/>
                <a:gd name="connsiteX50" fmla="*/ 4574 w 10000"/>
                <a:gd name="connsiteY50" fmla="*/ 2222 h 10000"/>
                <a:gd name="connsiteX51" fmla="*/ 4468 w 10000"/>
                <a:gd name="connsiteY51" fmla="*/ 2222 h 10000"/>
                <a:gd name="connsiteX52" fmla="*/ 4149 w 10000"/>
                <a:gd name="connsiteY52" fmla="*/ 2222 h 10000"/>
                <a:gd name="connsiteX53" fmla="*/ 4043 w 10000"/>
                <a:gd name="connsiteY53" fmla="*/ 2222 h 10000"/>
                <a:gd name="connsiteX54" fmla="*/ 3936 w 10000"/>
                <a:gd name="connsiteY54" fmla="*/ 2222 h 10000"/>
                <a:gd name="connsiteX55" fmla="*/ 3936 w 10000"/>
                <a:gd name="connsiteY55" fmla="*/ 2063 h 10000"/>
                <a:gd name="connsiteX56" fmla="*/ 4043 w 10000"/>
                <a:gd name="connsiteY56" fmla="*/ 1746 h 10000"/>
                <a:gd name="connsiteX57" fmla="*/ 4149 w 10000"/>
                <a:gd name="connsiteY57" fmla="*/ 1587 h 10000"/>
                <a:gd name="connsiteX58" fmla="*/ 4255 w 10000"/>
                <a:gd name="connsiteY58" fmla="*/ 1429 h 10000"/>
                <a:gd name="connsiteX59" fmla="*/ 4255 w 10000"/>
                <a:gd name="connsiteY59" fmla="*/ 1270 h 10000"/>
                <a:gd name="connsiteX60" fmla="*/ 4255 w 10000"/>
                <a:gd name="connsiteY60" fmla="*/ 1111 h 10000"/>
                <a:gd name="connsiteX61" fmla="*/ 4149 w 10000"/>
                <a:gd name="connsiteY61" fmla="*/ 794 h 10000"/>
                <a:gd name="connsiteX62" fmla="*/ 3936 w 10000"/>
                <a:gd name="connsiteY62" fmla="*/ 794 h 10000"/>
                <a:gd name="connsiteX63" fmla="*/ 3830 w 10000"/>
                <a:gd name="connsiteY63" fmla="*/ 635 h 10000"/>
                <a:gd name="connsiteX64" fmla="*/ 3723 w 10000"/>
                <a:gd name="connsiteY64" fmla="*/ 476 h 10000"/>
                <a:gd name="connsiteX65" fmla="*/ 3723 w 10000"/>
                <a:gd name="connsiteY65" fmla="*/ 317 h 10000"/>
                <a:gd name="connsiteX66" fmla="*/ 3723 w 10000"/>
                <a:gd name="connsiteY66" fmla="*/ 0 h 10000"/>
                <a:gd name="connsiteX67" fmla="*/ 3511 w 10000"/>
                <a:gd name="connsiteY67" fmla="*/ 0 h 10000"/>
                <a:gd name="connsiteX68" fmla="*/ 3298 w 10000"/>
                <a:gd name="connsiteY68" fmla="*/ 0 h 10000"/>
                <a:gd name="connsiteX69" fmla="*/ 2979 w 10000"/>
                <a:gd name="connsiteY69" fmla="*/ 159 h 10000"/>
                <a:gd name="connsiteX70" fmla="*/ 2660 w 10000"/>
                <a:gd name="connsiteY70" fmla="*/ 317 h 10000"/>
                <a:gd name="connsiteX71" fmla="*/ 2553 w 10000"/>
                <a:gd name="connsiteY71" fmla="*/ 317 h 10000"/>
                <a:gd name="connsiteX72" fmla="*/ 2447 w 10000"/>
                <a:gd name="connsiteY72" fmla="*/ 476 h 10000"/>
                <a:gd name="connsiteX73" fmla="*/ 2340 w 10000"/>
                <a:gd name="connsiteY73" fmla="*/ 476 h 10000"/>
                <a:gd name="connsiteX74" fmla="*/ 2234 w 10000"/>
                <a:gd name="connsiteY74" fmla="*/ 794 h 10000"/>
                <a:gd name="connsiteX75" fmla="*/ 2128 w 10000"/>
                <a:gd name="connsiteY75" fmla="*/ 1270 h 10000"/>
                <a:gd name="connsiteX76" fmla="*/ 2021 w 10000"/>
                <a:gd name="connsiteY76" fmla="*/ 1587 h 10000"/>
                <a:gd name="connsiteX77" fmla="*/ 1809 w 10000"/>
                <a:gd name="connsiteY77" fmla="*/ 1746 h 10000"/>
                <a:gd name="connsiteX78" fmla="*/ 1702 w 10000"/>
                <a:gd name="connsiteY78" fmla="*/ 1746 h 10000"/>
                <a:gd name="connsiteX79" fmla="*/ 1596 w 10000"/>
                <a:gd name="connsiteY79" fmla="*/ 1905 h 10000"/>
                <a:gd name="connsiteX80" fmla="*/ 1596 w 10000"/>
                <a:gd name="connsiteY80" fmla="*/ 2063 h 10000"/>
                <a:gd name="connsiteX81" fmla="*/ 1489 w 10000"/>
                <a:gd name="connsiteY81" fmla="*/ 2222 h 10000"/>
                <a:gd name="connsiteX82" fmla="*/ 1489 w 10000"/>
                <a:gd name="connsiteY82" fmla="*/ 2540 h 10000"/>
                <a:gd name="connsiteX83" fmla="*/ 1277 w 10000"/>
                <a:gd name="connsiteY83" fmla="*/ 2857 h 10000"/>
                <a:gd name="connsiteX84" fmla="*/ 1277 w 10000"/>
                <a:gd name="connsiteY84" fmla="*/ 3016 h 10000"/>
                <a:gd name="connsiteX85" fmla="*/ 1170 w 10000"/>
                <a:gd name="connsiteY85" fmla="*/ 3016 h 10000"/>
                <a:gd name="connsiteX86" fmla="*/ 1064 w 10000"/>
                <a:gd name="connsiteY86" fmla="*/ 3016 h 10000"/>
                <a:gd name="connsiteX87" fmla="*/ 957 w 10000"/>
                <a:gd name="connsiteY87" fmla="*/ 2857 h 10000"/>
                <a:gd name="connsiteX88" fmla="*/ 851 w 10000"/>
                <a:gd name="connsiteY88" fmla="*/ 2857 h 10000"/>
                <a:gd name="connsiteX89" fmla="*/ 745 w 10000"/>
                <a:gd name="connsiteY89" fmla="*/ 2698 h 10000"/>
                <a:gd name="connsiteX90" fmla="*/ 851 w 10000"/>
                <a:gd name="connsiteY90" fmla="*/ 3651 h 10000"/>
                <a:gd name="connsiteX91" fmla="*/ 851 w 10000"/>
                <a:gd name="connsiteY91" fmla="*/ 4127 h 10000"/>
                <a:gd name="connsiteX92" fmla="*/ 851 w 10000"/>
                <a:gd name="connsiteY92" fmla="*/ 4286 h 10000"/>
                <a:gd name="connsiteX93" fmla="*/ 745 w 10000"/>
                <a:gd name="connsiteY93" fmla="*/ 4444 h 10000"/>
                <a:gd name="connsiteX94" fmla="*/ 638 w 10000"/>
                <a:gd name="connsiteY94" fmla="*/ 4603 h 10000"/>
                <a:gd name="connsiteX95" fmla="*/ 638 w 10000"/>
                <a:gd name="connsiteY95" fmla="*/ 4444 h 10000"/>
                <a:gd name="connsiteX96" fmla="*/ 532 w 10000"/>
                <a:gd name="connsiteY96" fmla="*/ 4444 h 10000"/>
                <a:gd name="connsiteX97" fmla="*/ 319 w 10000"/>
                <a:gd name="connsiteY97" fmla="*/ 4444 h 10000"/>
                <a:gd name="connsiteX98" fmla="*/ 213 w 10000"/>
                <a:gd name="connsiteY98" fmla="*/ 4444 h 10000"/>
                <a:gd name="connsiteX99" fmla="*/ 106 w 10000"/>
                <a:gd name="connsiteY99" fmla="*/ 4444 h 10000"/>
                <a:gd name="connsiteX100" fmla="*/ 106 w 10000"/>
                <a:gd name="connsiteY100" fmla="*/ 4603 h 10000"/>
                <a:gd name="connsiteX101" fmla="*/ 0 w 10000"/>
                <a:gd name="connsiteY101" fmla="*/ 4921 h 10000"/>
                <a:gd name="connsiteX102" fmla="*/ 106 w 10000"/>
                <a:gd name="connsiteY102" fmla="*/ 5397 h 10000"/>
                <a:gd name="connsiteX103" fmla="*/ 213 w 10000"/>
                <a:gd name="connsiteY103" fmla="*/ 5873 h 10000"/>
                <a:gd name="connsiteX104" fmla="*/ 319 w 10000"/>
                <a:gd name="connsiteY104" fmla="*/ 6190 h 10000"/>
                <a:gd name="connsiteX105" fmla="*/ 319 w 10000"/>
                <a:gd name="connsiteY105" fmla="*/ 6349 h 10000"/>
                <a:gd name="connsiteX106" fmla="*/ 319 w 10000"/>
                <a:gd name="connsiteY106" fmla="*/ 6667 h 10000"/>
                <a:gd name="connsiteX107" fmla="*/ 426 w 10000"/>
                <a:gd name="connsiteY107" fmla="*/ 6984 h 10000"/>
                <a:gd name="connsiteX108" fmla="*/ 426 w 10000"/>
                <a:gd name="connsiteY108" fmla="*/ 7143 h 10000"/>
                <a:gd name="connsiteX109" fmla="*/ 319 w 10000"/>
                <a:gd name="connsiteY109" fmla="*/ 7460 h 10000"/>
                <a:gd name="connsiteX110" fmla="*/ 213 w 10000"/>
                <a:gd name="connsiteY110" fmla="*/ 7778 h 10000"/>
                <a:gd name="connsiteX111" fmla="*/ 319 w 10000"/>
                <a:gd name="connsiteY111" fmla="*/ 8095 h 10000"/>
                <a:gd name="connsiteX112" fmla="*/ 426 w 10000"/>
                <a:gd name="connsiteY112" fmla="*/ 8254 h 10000"/>
                <a:gd name="connsiteX113" fmla="*/ 532 w 10000"/>
                <a:gd name="connsiteY113" fmla="*/ 8413 h 10000"/>
                <a:gd name="connsiteX114" fmla="*/ 851 w 10000"/>
                <a:gd name="connsiteY114" fmla="*/ 8730 h 10000"/>
                <a:gd name="connsiteX115" fmla="*/ 1064 w 10000"/>
                <a:gd name="connsiteY115" fmla="*/ 8571 h 10000"/>
                <a:gd name="connsiteX116" fmla="*/ 1277 w 10000"/>
                <a:gd name="connsiteY116" fmla="*/ 8254 h 10000"/>
                <a:gd name="connsiteX117" fmla="*/ 1383 w 10000"/>
                <a:gd name="connsiteY117" fmla="*/ 8254 h 10000"/>
                <a:gd name="connsiteX118" fmla="*/ 1489 w 10000"/>
                <a:gd name="connsiteY118" fmla="*/ 8095 h 10000"/>
                <a:gd name="connsiteX119" fmla="*/ 1596 w 10000"/>
                <a:gd name="connsiteY119" fmla="*/ 8254 h 10000"/>
                <a:gd name="connsiteX120" fmla="*/ 1702 w 10000"/>
                <a:gd name="connsiteY120" fmla="*/ 8413 h 10000"/>
                <a:gd name="connsiteX121" fmla="*/ 1702 w 10000"/>
                <a:gd name="connsiteY121" fmla="*/ 8571 h 10000"/>
                <a:gd name="connsiteX122" fmla="*/ 1809 w 10000"/>
                <a:gd name="connsiteY122" fmla="*/ 8730 h 10000"/>
                <a:gd name="connsiteX123" fmla="*/ 1915 w 10000"/>
                <a:gd name="connsiteY123" fmla="*/ 8571 h 10000"/>
                <a:gd name="connsiteX124" fmla="*/ 2128 w 10000"/>
                <a:gd name="connsiteY124" fmla="*/ 8413 h 10000"/>
                <a:gd name="connsiteX125" fmla="*/ 2234 w 10000"/>
                <a:gd name="connsiteY125" fmla="*/ 8254 h 10000"/>
                <a:gd name="connsiteX126" fmla="*/ 2340 w 10000"/>
                <a:gd name="connsiteY126" fmla="*/ 8095 h 10000"/>
                <a:gd name="connsiteX127" fmla="*/ 2496 w 10000"/>
                <a:gd name="connsiteY127" fmla="*/ 8142 h 10000"/>
                <a:gd name="connsiteX128" fmla="*/ 2870 w 10000"/>
                <a:gd name="connsiteY128" fmla="*/ 7992 h 10000"/>
                <a:gd name="connsiteX129" fmla="*/ 3511 w 10000"/>
                <a:gd name="connsiteY129" fmla="*/ 7778 h 10000"/>
                <a:gd name="connsiteX130" fmla="*/ 3723 w 10000"/>
                <a:gd name="connsiteY130" fmla="*/ 7778 h 10000"/>
                <a:gd name="connsiteX131" fmla="*/ 4149 w 10000"/>
                <a:gd name="connsiteY131" fmla="*/ 7937 h 10000"/>
                <a:gd name="connsiteX132" fmla="*/ 4468 w 10000"/>
                <a:gd name="connsiteY132" fmla="*/ 7937 h 10000"/>
                <a:gd name="connsiteX133" fmla="*/ 4681 w 10000"/>
                <a:gd name="connsiteY133" fmla="*/ 7937 h 10000"/>
                <a:gd name="connsiteX134" fmla="*/ 4574 w 10000"/>
                <a:gd name="connsiteY134" fmla="*/ 8095 h 10000"/>
                <a:gd name="connsiteX135" fmla="*/ 4574 w 10000"/>
                <a:gd name="connsiteY135" fmla="*/ 8254 h 10000"/>
                <a:gd name="connsiteX136" fmla="*/ 4574 w 10000"/>
                <a:gd name="connsiteY136" fmla="*/ 8413 h 10000"/>
                <a:gd name="connsiteX137" fmla="*/ 4787 w 10000"/>
                <a:gd name="connsiteY137" fmla="*/ 8413 h 10000"/>
                <a:gd name="connsiteX138" fmla="*/ 4894 w 10000"/>
                <a:gd name="connsiteY138" fmla="*/ 8571 h 10000"/>
                <a:gd name="connsiteX139" fmla="*/ 5000 w 10000"/>
                <a:gd name="connsiteY139" fmla="*/ 8730 h 10000"/>
                <a:gd name="connsiteX140" fmla="*/ 5000 w 10000"/>
                <a:gd name="connsiteY140" fmla="*/ 8889 h 10000"/>
                <a:gd name="connsiteX141" fmla="*/ 5106 w 10000"/>
                <a:gd name="connsiteY141" fmla="*/ 8730 h 10000"/>
                <a:gd name="connsiteX142" fmla="*/ 5213 w 10000"/>
                <a:gd name="connsiteY142" fmla="*/ 8889 h 10000"/>
                <a:gd name="connsiteX143" fmla="*/ 5213 w 10000"/>
                <a:gd name="connsiteY143" fmla="*/ 9048 h 10000"/>
                <a:gd name="connsiteX144" fmla="*/ 5319 w 10000"/>
                <a:gd name="connsiteY144" fmla="*/ 9048 h 10000"/>
                <a:gd name="connsiteX145" fmla="*/ 5532 w 10000"/>
                <a:gd name="connsiteY145" fmla="*/ 9048 h 10000"/>
                <a:gd name="connsiteX146" fmla="*/ 5532 w 10000"/>
                <a:gd name="connsiteY146" fmla="*/ 9206 h 10000"/>
                <a:gd name="connsiteX147" fmla="*/ 5638 w 10000"/>
                <a:gd name="connsiteY147" fmla="*/ 9206 h 10000"/>
                <a:gd name="connsiteX148" fmla="*/ 6064 w 10000"/>
                <a:gd name="connsiteY148" fmla="*/ 9365 h 10000"/>
                <a:gd name="connsiteX149" fmla="*/ 6596 w 10000"/>
                <a:gd name="connsiteY149" fmla="*/ 9841 h 10000"/>
                <a:gd name="connsiteX150" fmla="*/ 6702 w 10000"/>
                <a:gd name="connsiteY150" fmla="*/ 10000 h 10000"/>
                <a:gd name="connsiteX151" fmla="*/ 7021 w 10000"/>
                <a:gd name="connsiteY151" fmla="*/ 10000 h 10000"/>
                <a:gd name="connsiteX152" fmla="*/ 7553 w 10000"/>
                <a:gd name="connsiteY152" fmla="*/ 10000 h 10000"/>
                <a:gd name="connsiteX153" fmla="*/ 7872 w 10000"/>
                <a:gd name="connsiteY153" fmla="*/ 9841 h 10000"/>
                <a:gd name="connsiteX154" fmla="*/ 8085 w 10000"/>
                <a:gd name="connsiteY154" fmla="*/ 9524 h 10000"/>
                <a:gd name="connsiteX155" fmla="*/ 8298 w 10000"/>
                <a:gd name="connsiteY155" fmla="*/ 9365 h 10000"/>
                <a:gd name="connsiteX156" fmla="*/ 8617 w 10000"/>
                <a:gd name="connsiteY156" fmla="*/ 9365 h 10000"/>
                <a:gd name="connsiteX157" fmla="*/ 8723 w 10000"/>
                <a:gd name="connsiteY157" fmla="*/ 9365 h 10000"/>
                <a:gd name="connsiteX158" fmla="*/ 8723 w 10000"/>
                <a:gd name="connsiteY158" fmla="*/ 9206 h 10000"/>
                <a:gd name="connsiteX159" fmla="*/ 8723 w 10000"/>
                <a:gd name="connsiteY159" fmla="*/ 9048 h 10000"/>
                <a:gd name="connsiteX160" fmla="*/ 8830 w 10000"/>
                <a:gd name="connsiteY160" fmla="*/ 8095 h 10000"/>
                <a:gd name="connsiteX161" fmla="*/ 8936 w 10000"/>
                <a:gd name="connsiteY161" fmla="*/ 7778 h 10000"/>
                <a:gd name="connsiteX162" fmla="*/ 8723 w 10000"/>
                <a:gd name="connsiteY162" fmla="*/ 6825 h 10000"/>
                <a:gd name="connsiteX163" fmla="*/ 8936 w 10000"/>
                <a:gd name="connsiteY163" fmla="*/ 6667 h 10000"/>
                <a:gd name="connsiteX164" fmla="*/ 9149 w 10000"/>
                <a:gd name="connsiteY164" fmla="*/ 6508 h 10000"/>
                <a:gd name="connsiteX165" fmla="*/ 9362 w 10000"/>
                <a:gd name="connsiteY165" fmla="*/ 634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0000" h="10000">
                  <a:moveTo>
                    <a:pt x="9362" y="6349"/>
                  </a:moveTo>
                  <a:cubicBezTo>
                    <a:pt x="9326" y="6296"/>
                    <a:pt x="9291" y="6243"/>
                    <a:pt x="9255" y="6190"/>
                  </a:cubicBezTo>
                  <a:lnTo>
                    <a:pt x="9255" y="6032"/>
                  </a:lnTo>
                  <a:cubicBezTo>
                    <a:pt x="9291" y="5926"/>
                    <a:pt x="9326" y="5820"/>
                    <a:pt x="9362" y="5714"/>
                  </a:cubicBezTo>
                  <a:cubicBezTo>
                    <a:pt x="9397" y="5661"/>
                    <a:pt x="9433" y="5609"/>
                    <a:pt x="9468" y="5556"/>
                  </a:cubicBezTo>
                  <a:cubicBezTo>
                    <a:pt x="9503" y="5503"/>
                    <a:pt x="9539" y="5450"/>
                    <a:pt x="9574" y="5397"/>
                  </a:cubicBezTo>
                  <a:cubicBezTo>
                    <a:pt x="9610" y="5344"/>
                    <a:pt x="9645" y="5291"/>
                    <a:pt x="9681" y="5238"/>
                  </a:cubicBezTo>
                  <a:lnTo>
                    <a:pt x="9681" y="4921"/>
                  </a:lnTo>
                  <a:cubicBezTo>
                    <a:pt x="9716" y="4868"/>
                    <a:pt x="9752" y="4815"/>
                    <a:pt x="9787" y="4762"/>
                  </a:cubicBezTo>
                  <a:lnTo>
                    <a:pt x="9894" y="4762"/>
                  </a:lnTo>
                  <a:cubicBezTo>
                    <a:pt x="9929" y="4709"/>
                    <a:pt x="9965" y="4656"/>
                    <a:pt x="10000" y="4603"/>
                  </a:cubicBezTo>
                  <a:lnTo>
                    <a:pt x="10000" y="4286"/>
                  </a:lnTo>
                  <a:lnTo>
                    <a:pt x="10000" y="4127"/>
                  </a:lnTo>
                  <a:lnTo>
                    <a:pt x="10000" y="3968"/>
                  </a:lnTo>
                  <a:cubicBezTo>
                    <a:pt x="9965" y="3809"/>
                    <a:pt x="9929" y="3651"/>
                    <a:pt x="9894" y="3492"/>
                  </a:cubicBezTo>
                  <a:lnTo>
                    <a:pt x="9894" y="3333"/>
                  </a:lnTo>
                  <a:lnTo>
                    <a:pt x="9787" y="3175"/>
                  </a:lnTo>
                  <a:lnTo>
                    <a:pt x="9681" y="3175"/>
                  </a:lnTo>
                  <a:cubicBezTo>
                    <a:pt x="9645" y="3122"/>
                    <a:pt x="9610" y="3069"/>
                    <a:pt x="9574" y="3016"/>
                  </a:cubicBezTo>
                  <a:lnTo>
                    <a:pt x="9468" y="3016"/>
                  </a:lnTo>
                  <a:cubicBezTo>
                    <a:pt x="9433" y="3069"/>
                    <a:pt x="9397" y="3122"/>
                    <a:pt x="9362" y="3175"/>
                  </a:cubicBezTo>
                  <a:lnTo>
                    <a:pt x="9255" y="3333"/>
                  </a:lnTo>
                  <a:lnTo>
                    <a:pt x="9149" y="3333"/>
                  </a:lnTo>
                  <a:lnTo>
                    <a:pt x="8936" y="3492"/>
                  </a:lnTo>
                  <a:lnTo>
                    <a:pt x="8830" y="3492"/>
                  </a:lnTo>
                  <a:cubicBezTo>
                    <a:pt x="8794" y="3439"/>
                    <a:pt x="8759" y="3386"/>
                    <a:pt x="8723" y="3333"/>
                  </a:cubicBezTo>
                  <a:lnTo>
                    <a:pt x="8723" y="3175"/>
                  </a:lnTo>
                  <a:cubicBezTo>
                    <a:pt x="8688" y="3228"/>
                    <a:pt x="8652" y="3280"/>
                    <a:pt x="8617" y="3333"/>
                  </a:cubicBezTo>
                  <a:cubicBezTo>
                    <a:pt x="8582" y="3386"/>
                    <a:pt x="8546" y="3439"/>
                    <a:pt x="8511" y="3492"/>
                  </a:cubicBezTo>
                  <a:lnTo>
                    <a:pt x="8298" y="3651"/>
                  </a:lnTo>
                  <a:lnTo>
                    <a:pt x="7660" y="4127"/>
                  </a:lnTo>
                  <a:lnTo>
                    <a:pt x="7447" y="4127"/>
                  </a:lnTo>
                  <a:cubicBezTo>
                    <a:pt x="7482" y="4021"/>
                    <a:pt x="7518" y="3916"/>
                    <a:pt x="7553" y="3810"/>
                  </a:cubicBezTo>
                  <a:cubicBezTo>
                    <a:pt x="7518" y="3757"/>
                    <a:pt x="7482" y="3704"/>
                    <a:pt x="7447" y="3651"/>
                  </a:cubicBezTo>
                  <a:cubicBezTo>
                    <a:pt x="7411" y="3704"/>
                    <a:pt x="7376" y="3757"/>
                    <a:pt x="7340" y="3810"/>
                  </a:cubicBezTo>
                  <a:cubicBezTo>
                    <a:pt x="7305" y="3757"/>
                    <a:pt x="7269" y="3704"/>
                    <a:pt x="7234" y="3651"/>
                  </a:cubicBezTo>
                  <a:cubicBezTo>
                    <a:pt x="7199" y="3598"/>
                    <a:pt x="7163" y="3545"/>
                    <a:pt x="7128" y="3492"/>
                  </a:cubicBezTo>
                  <a:cubicBezTo>
                    <a:pt x="7092" y="3439"/>
                    <a:pt x="7057" y="3386"/>
                    <a:pt x="7021" y="3333"/>
                  </a:cubicBezTo>
                  <a:lnTo>
                    <a:pt x="6915" y="3333"/>
                  </a:lnTo>
                  <a:lnTo>
                    <a:pt x="6702" y="3492"/>
                  </a:lnTo>
                  <a:lnTo>
                    <a:pt x="6489" y="3492"/>
                  </a:lnTo>
                  <a:lnTo>
                    <a:pt x="5957" y="3968"/>
                  </a:lnTo>
                  <a:lnTo>
                    <a:pt x="5745" y="3968"/>
                  </a:lnTo>
                  <a:cubicBezTo>
                    <a:pt x="5709" y="3862"/>
                    <a:pt x="5674" y="3757"/>
                    <a:pt x="5638" y="3651"/>
                  </a:cubicBezTo>
                  <a:lnTo>
                    <a:pt x="5426" y="3175"/>
                  </a:lnTo>
                  <a:cubicBezTo>
                    <a:pt x="5390" y="3122"/>
                    <a:pt x="5355" y="3069"/>
                    <a:pt x="5319" y="3016"/>
                  </a:cubicBezTo>
                  <a:lnTo>
                    <a:pt x="5213" y="3016"/>
                  </a:lnTo>
                  <a:lnTo>
                    <a:pt x="5000" y="3016"/>
                  </a:lnTo>
                  <a:lnTo>
                    <a:pt x="4894" y="3016"/>
                  </a:lnTo>
                  <a:lnTo>
                    <a:pt x="4681" y="2381"/>
                  </a:lnTo>
                  <a:cubicBezTo>
                    <a:pt x="4645" y="2328"/>
                    <a:pt x="4610" y="2275"/>
                    <a:pt x="4574" y="2222"/>
                  </a:cubicBezTo>
                  <a:lnTo>
                    <a:pt x="4468" y="2222"/>
                  </a:lnTo>
                  <a:lnTo>
                    <a:pt x="4149" y="2222"/>
                  </a:lnTo>
                  <a:lnTo>
                    <a:pt x="4043" y="2222"/>
                  </a:lnTo>
                  <a:lnTo>
                    <a:pt x="3936" y="2222"/>
                  </a:lnTo>
                  <a:lnTo>
                    <a:pt x="3936" y="2063"/>
                  </a:lnTo>
                  <a:cubicBezTo>
                    <a:pt x="3972" y="1957"/>
                    <a:pt x="4007" y="1852"/>
                    <a:pt x="4043" y="1746"/>
                  </a:cubicBezTo>
                  <a:cubicBezTo>
                    <a:pt x="4078" y="1693"/>
                    <a:pt x="4114" y="1640"/>
                    <a:pt x="4149" y="1587"/>
                  </a:cubicBezTo>
                  <a:cubicBezTo>
                    <a:pt x="4184" y="1534"/>
                    <a:pt x="4220" y="1482"/>
                    <a:pt x="4255" y="1429"/>
                  </a:cubicBezTo>
                  <a:lnTo>
                    <a:pt x="4255" y="1270"/>
                  </a:lnTo>
                  <a:lnTo>
                    <a:pt x="4255" y="1111"/>
                  </a:lnTo>
                  <a:cubicBezTo>
                    <a:pt x="4220" y="1005"/>
                    <a:pt x="4184" y="900"/>
                    <a:pt x="4149" y="794"/>
                  </a:cubicBezTo>
                  <a:lnTo>
                    <a:pt x="3936" y="794"/>
                  </a:lnTo>
                  <a:cubicBezTo>
                    <a:pt x="3901" y="741"/>
                    <a:pt x="3865" y="688"/>
                    <a:pt x="3830" y="635"/>
                  </a:cubicBezTo>
                  <a:cubicBezTo>
                    <a:pt x="3794" y="582"/>
                    <a:pt x="3759" y="529"/>
                    <a:pt x="3723" y="476"/>
                  </a:cubicBezTo>
                  <a:lnTo>
                    <a:pt x="3723" y="317"/>
                  </a:lnTo>
                  <a:lnTo>
                    <a:pt x="3723" y="0"/>
                  </a:lnTo>
                  <a:lnTo>
                    <a:pt x="3511" y="0"/>
                  </a:lnTo>
                  <a:lnTo>
                    <a:pt x="3298" y="0"/>
                  </a:lnTo>
                  <a:lnTo>
                    <a:pt x="2979" y="159"/>
                  </a:lnTo>
                  <a:lnTo>
                    <a:pt x="2660" y="317"/>
                  </a:lnTo>
                  <a:lnTo>
                    <a:pt x="2553" y="317"/>
                  </a:lnTo>
                  <a:cubicBezTo>
                    <a:pt x="2518" y="370"/>
                    <a:pt x="2482" y="423"/>
                    <a:pt x="2447" y="476"/>
                  </a:cubicBezTo>
                  <a:lnTo>
                    <a:pt x="2340" y="476"/>
                  </a:lnTo>
                  <a:cubicBezTo>
                    <a:pt x="2305" y="582"/>
                    <a:pt x="2269" y="688"/>
                    <a:pt x="2234" y="794"/>
                  </a:cubicBezTo>
                  <a:cubicBezTo>
                    <a:pt x="2199" y="953"/>
                    <a:pt x="2163" y="1111"/>
                    <a:pt x="2128" y="1270"/>
                  </a:cubicBezTo>
                  <a:cubicBezTo>
                    <a:pt x="2092" y="1376"/>
                    <a:pt x="2057" y="1481"/>
                    <a:pt x="2021" y="1587"/>
                  </a:cubicBezTo>
                  <a:lnTo>
                    <a:pt x="1809" y="1746"/>
                  </a:lnTo>
                  <a:lnTo>
                    <a:pt x="1702" y="1746"/>
                  </a:lnTo>
                  <a:cubicBezTo>
                    <a:pt x="1667" y="1799"/>
                    <a:pt x="1631" y="1852"/>
                    <a:pt x="1596" y="1905"/>
                  </a:cubicBezTo>
                  <a:lnTo>
                    <a:pt x="1596" y="2063"/>
                  </a:lnTo>
                  <a:cubicBezTo>
                    <a:pt x="1560" y="2116"/>
                    <a:pt x="1525" y="2169"/>
                    <a:pt x="1489" y="2222"/>
                  </a:cubicBezTo>
                  <a:lnTo>
                    <a:pt x="1489" y="2540"/>
                  </a:lnTo>
                  <a:lnTo>
                    <a:pt x="1277" y="2857"/>
                  </a:lnTo>
                  <a:lnTo>
                    <a:pt x="1277" y="3016"/>
                  </a:lnTo>
                  <a:lnTo>
                    <a:pt x="1170" y="3016"/>
                  </a:lnTo>
                  <a:lnTo>
                    <a:pt x="1064" y="3016"/>
                  </a:lnTo>
                  <a:cubicBezTo>
                    <a:pt x="1028" y="2963"/>
                    <a:pt x="993" y="2910"/>
                    <a:pt x="957" y="2857"/>
                  </a:cubicBezTo>
                  <a:lnTo>
                    <a:pt x="851" y="2857"/>
                  </a:lnTo>
                  <a:cubicBezTo>
                    <a:pt x="816" y="2804"/>
                    <a:pt x="780" y="2751"/>
                    <a:pt x="745" y="2698"/>
                  </a:cubicBezTo>
                  <a:cubicBezTo>
                    <a:pt x="780" y="3016"/>
                    <a:pt x="816" y="3333"/>
                    <a:pt x="851" y="3651"/>
                  </a:cubicBezTo>
                  <a:lnTo>
                    <a:pt x="851" y="4127"/>
                  </a:lnTo>
                  <a:lnTo>
                    <a:pt x="851" y="4286"/>
                  </a:lnTo>
                  <a:cubicBezTo>
                    <a:pt x="816" y="4339"/>
                    <a:pt x="780" y="4391"/>
                    <a:pt x="745" y="4444"/>
                  </a:cubicBezTo>
                  <a:cubicBezTo>
                    <a:pt x="709" y="4497"/>
                    <a:pt x="674" y="4550"/>
                    <a:pt x="638" y="4603"/>
                  </a:cubicBezTo>
                  <a:lnTo>
                    <a:pt x="638" y="4444"/>
                  </a:lnTo>
                  <a:lnTo>
                    <a:pt x="532" y="4444"/>
                  </a:lnTo>
                  <a:lnTo>
                    <a:pt x="319" y="4444"/>
                  </a:lnTo>
                  <a:lnTo>
                    <a:pt x="213" y="4444"/>
                  </a:lnTo>
                  <a:lnTo>
                    <a:pt x="106" y="4444"/>
                  </a:lnTo>
                  <a:lnTo>
                    <a:pt x="106" y="4603"/>
                  </a:lnTo>
                  <a:cubicBezTo>
                    <a:pt x="71" y="4709"/>
                    <a:pt x="35" y="4815"/>
                    <a:pt x="0" y="4921"/>
                  </a:cubicBezTo>
                  <a:cubicBezTo>
                    <a:pt x="35" y="5080"/>
                    <a:pt x="71" y="5238"/>
                    <a:pt x="106" y="5397"/>
                  </a:cubicBezTo>
                  <a:cubicBezTo>
                    <a:pt x="142" y="5556"/>
                    <a:pt x="177" y="5714"/>
                    <a:pt x="213" y="5873"/>
                  </a:cubicBezTo>
                  <a:cubicBezTo>
                    <a:pt x="248" y="5979"/>
                    <a:pt x="284" y="6084"/>
                    <a:pt x="319" y="6190"/>
                  </a:cubicBezTo>
                  <a:lnTo>
                    <a:pt x="319" y="6349"/>
                  </a:lnTo>
                  <a:lnTo>
                    <a:pt x="319" y="6667"/>
                  </a:lnTo>
                  <a:cubicBezTo>
                    <a:pt x="355" y="6773"/>
                    <a:pt x="390" y="6878"/>
                    <a:pt x="426" y="6984"/>
                  </a:cubicBezTo>
                  <a:lnTo>
                    <a:pt x="426" y="7143"/>
                  </a:lnTo>
                  <a:cubicBezTo>
                    <a:pt x="390" y="7249"/>
                    <a:pt x="355" y="7354"/>
                    <a:pt x="319" y="7460"/>
                  </a:cubicBezTo>
                  <a:cubicBezTo>
                    <a:pt x="284" y="7566"/>
                    <a:pt x="248" y="7672"/>
                    <a:pt x="213" y="7778"/>
                  </a:cubicBezTo>
                  <a:cubicBezTo>
                    <a:pt x="248" y="7884"/>
                    <a:pt x="284" y="7989"/>
                    <a:pt x="319" y="8095"/>
                  </a:cubicBezTo>
                  <a:cubicBezTo>
                    <a:pt x="355" y="8148"/>
                    <a:pt x="390" y="8201"/>
                    <a:pt x="426" y="8254"/>
                  </a:cubicBezTo>
                  <a:cubicBezTo>
                    <a:pt x="461" y="8307"/>
                    <a:pt x="497" y="8360"/>
                    <a:pt x="532" y="8413"/>
                  </a:cubicBezTo>
                  <a:lnTo>
                    <a:pt x="851" y="8730"/>
                  </a:lnTo>
                  <a:lnTo>
                    <a:pt x="1064" y="8571"/>
                  </a:lnTo>
                  <a:lnTo>
                    <a:pt x="1277" y="8254"/>
                  </a:lnTo>
                  <a:lnTo>
                    <a:pt x="1383" y="8254"/>
                  </a:lnTo>
                  <a:cubicBezTo>
                    <a:pt x="1418" y="8201"/>
                    <a:pt x="1454" y="8148"/>
                    <a:pt x="1489" y="8095"/>
                  </a:cubicBezTo>
                  <a:cubicBezTo>
                    <a:pt x="1525" y="8148"/>
                    <a:pt x="1560" y="8201"/>
                    <a:pt x="1596" y="8254"/>
                  </a:cubicBezTo>
                  <a:cubicBezTo>
                    <a:pt x="1631" y="8307"/>
                    <a:pt x="1667" y="8360"/>
                    <a:pt x="1702" y="8413"/>
                  </a:cubicBezTo>
                  <a:lnTo>
                    <a:pt x="1702" y="8571"/>
                  </a:lnTo>
                  <a:cubicBezTo>
                    <a:pt x="1738" y="8624"/>
                    <a:pt x="1773" y="8677"/>
                    <a:pt x="1809" y="8730"/>
                  </a:cubicBezTo>
                  <a:cubicBezTo>
                    <a:pt x="1844" y="8677"/>
                    <a:pt x="1880" y="8624"/>
                    <a:pt x="1915" y="8571"/>
                  </a:cubicBezTo>
                  <a:lnTo>
                    <a:pt x="2128" y="8413"/>
                  </a:lnTo>
                  <a:cubicBezTo>
                    <a:pt x="2163" y="8360"/>
                    <a:pt x="2199" y="8307"/>
                    <a:pt x="2234" y="8254"/>
                  </a:cubicBezTo>
                  <a:cubicBezTo>
                    <a:pt x="2269" y="8201"/>
                    <a:pt x="2305" y="8148"/>
                    <a:pt x="2340" y="8095"/>
                  </a:cubicBezTo>
                  <a:lnTo>
                    <a:pt x="2496" y="8142"/>
                  </a:lnTo>
                  <a:lnTo>
                    <a:pt x="2870" y="7992"/>
                  </a:lnTo>
                  <a:lnTo>
                    <a:pt x="3511" y="7778"/>
                  </a:lnTo>
                  <a:lnTo>
                    <a:pt x="3723" y="7778"/>
                  </a:lnTo>
                  <a:lnTo>
                    <a:pt x="4149" y="7937"/>
                  </a:lnTo>
                  <a:lnTo>
                    <a:pt x="4468" y="7937"/>
                  </a:lnTo>
                  <a:lnTo>
                    <a:pt x="4681" y="7937"/>
                  </a:lnTo>
                  <a:lnTo>
                    <a:pt x="4574" y="8095"/>
                  </a:lnTo>
                  <a:lnTo>
                    <a:pt x="4574" y="8254"/>
                  </a:lnTo>
                  <a:lnTo>
                    <a:pt x="4574" y="8413"/>
                  </a:lnTo>
                  <a:lnTo>
                    <a:pt x="4787" y="8413"/>
                  </a:lnTo>
                  <a:lnTo>
                    <a:pt x="4894" y="8571"/>
                  </a:lnTo>
                  <a:cubicBezTo>
                    <a:pt x="4929" y="8624"/>
                    <a:pt x="4965" y="8677"/>
                    <a:pt x="5000" y="8730"/>
                  </a:cubicBezTo>
                  <a:lnTo>
                    <a:pt x="5000" y="8889"/>
                  </a:lnTo>
                  <a:cubicBezTo>
                    <a:pt x="5035" y="8836"/>
                    <a:pt x="5071" y="8783"/>
                    <a:pt x="5106" y="8730"/>
                  </a:cubicBezTo>
                  <a:cubicBezTo>
                    <a:pt x="5142" y="8783"/>
                    <a:pt x="5177" y="8836"/>
                    <a:pt x="5213" y="8889"/>
                  </a:cubicBezTo>
                  <a:lnTo>
                    <a:pt x="5213" y="9048"/>
                  </a:lnTo>
                  <a:lnTo>
                    <a:pt x="5319" y="9048"/>
                  </a:lnTo>
                  <a:lnTo>
                    <a:pt x="5532" y="9048"/>
                  </a:lnTo>
                  <a:lnTo>
                    <a:pt x="5532" y="9206"/>
                  </a:lnTo>
                  <a:lnTo>
                    <a:pt x="5638" y="9206"/>
                  </a:lnTo>
                  <a:lnTo>
                    <a:pt x="6064" y="9365"/>
                  </a:lnTo>
                  <a:lnTo>
                    <a:pt x="6596" y="9841"/>
                  </a:lnTo>
                  <a:cubicBezTo>
                    <a:pt x="6631" y="9894"/>
                    <a:pt x="6667" y="9947"/>
                    <a:pt x="6702" y="10000"/>
                  </a:cubicBezTo>
                  <a:lnTo>
                    <a:pt x="7021" y="10000"/>
                  </a:lnTo>
                  <a:lnTo>
                    <a:pt x="7553" y="10000"/>
                  </a:lnTo>
                  <a:lnTo>
                    <a:pt x="7872" y="9841"/>
                  </a:lnTo>
                  <a:lnTo>
                    <a:pt x="8085" y="9524"/>
                  </a:lnTo>
                  <a:lnTo>
                    <a:pt x="8298" y="9365"/>
                  </a:lnTo>
                  <a:lnTo>
                    <a:pt x="8617" y="9365"/>
                  </a:lnTo>
                  <a:lnTo>
                    <a:pt x="8723" y="9365"/>
                  </a:lnTo>
                  <a:lnTo>
                    <a:pt x="8723" y="9206"/>
                  </a:lnTo>
                  <a:lnTo>
                    <a:pt x="8723" y="9048"/>
                  </a:lnTo>
                  <a:cubicBezTo>
                    <a:pt x="8759" y="8730"/>
                    <a:pt x="8794" y="8413"/>
                    <a:pt x="8830" y="8095"/>
                  </a:cubicBezTo>
                  <a:cubicBezTo>
                    <a:pt x="8865" y="7989"/>
                    <a:pt x="8901" y="7884"/>
                    <a:pt x="8936" y="7778"/>
                  </a:cubicBezTo>
                  <a:lnTo>
                    <a:pt x="8723" y="6825"/>
                  </a:lnTo>
                  <a:lnTo>
                    <a:pt x="8936" y="6667"/>
                  </a:lnTo>
                  <a:lnTo>
                    <a:pt x="9149" y="6508"/>
                  </a:lnTo>
                  <a:lnTo>
                    <a:pt x="9362" y="6349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4" name="Freeform 1033">
              <a:extLst>
                <a:ext uri="{FF2B5EF4-FFF2-40B4-BE49-F238E27FC236}">
                  <a16:creationId xmlns:a16="http://schemas.microsoft.com/office/drawing/2014/main" xmlns="" id="{1ACBF38E-58B4-4AEA-B99D-DE0DE6222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2911" y="4561125"/>
              <a:ext cx="890129" cy="1007407"/>
            </a:xfrm>
            <a:custGeom>
              <a:avLst/>
              <a:gdLst>
                <a:gd name="T0" fmla="*/ 2147483646 w 88"/>
                <a:gd name="T1" fmla="*/ 2147483646 h 97"/>
                <a:gd name="T2" fmla="*/ 2147483646 w 88"/>
                <a:gd name="T3" fmla="*/ 2147483646 h 97"/>
                <a:gd name="T4" fmla="*/ 2147483646 w 88"/>
                <a:gd name="T5" fmla="*/ 2147483646 h 97"/>
                <a:gd name="T6" fmla="*/ 2147483646 w 88"/>
                <a:gd name="T7" fmla="*/ 2147483646 h 97"/>
                <a:gd name="T8" fmla="*/ 2147483646 w 88"/>
                <a:gd name="T9" fmla="*/ 2147483646 h 97"/>
                <a:gd name="T10" fmla="*/ 2147483646 w 88"/>
                <a:gd name="T11" fmla="*/ 2147483646 h 97"/>
                <a:gd name="T12" fmla="*/ 2147483646 w 88"/>
                <a:gd name="T13" fmla="*/ 2147483646 h 97"/>
                <a:gd name="T14" fmla="*/ 2147483646 w 88"/>
                <a:gd name="T15" fmla="*/ 2147483646 h 97"/>
                <a:gd name="T16" fmla="*/ 2147483646 w 88"/>
                <a:gd name="T17" fmla="*/ 2147483646 h 97"/>
                <a:gd name="T18" fmla="*/ 2147483646 w 88"/>
                <a:gd name="T19" fmla="*/ 2147483646 h 97"/>
                <a:gd name="T20" fmla="*/ 2147483646 w 88"/>
                <a:gd name="T21" fmla="*/ 2147483646 h 97"/>
                <a:gd name="T22" fmla="*/ 2147483646 w 88"/>
                <a:gd name="T23" fmla="*/ 2147483646 h 97"/>
                <a:gd name="T24" fmla="*/ 2147483646 w 88"/>
                <a:gd name="T25" fmla="*/ 2147483646 h 97"/>
                <a:gd name="T26" fmla="*/ 2147483646 w 88"/>
                <a:gd name="T27" fmla="*/ 2147483646 h 97"/>
                <a:gd name="T28" fmla="*/ 2147483646 w 88"/>
                <a:gd name="T29" fmla="*/ 2147483646 h 97"/>
                <a:gd name="T30" fmla="*/ 2147483646 w 88"/>
                <a:gd name="T31" fmla="*/ 2147483646 h 97"/>
                <a:gd name="T32" fmla="*/ 2147483646 w 88"/>
                <a:gd name="T33" fmla="*/ 0 h 97"/>
                <a:gd name="T34" fmla="*/ 2147483646 w 88"/>
                <a:gd name="T35" fmla="*/ 0 h 97"/>
                <a:gd name="T36" fmla="*/ 2147483646 w 88"/>
                <a:gd name="T37" fmla="*/ 2147483646 h 97"/>
                <a:gd name="T38" fmla="*/ 2147483646 w 88"/>
                <a:gd name="T39" fmla="*/ 2147483646 h 97"/>
                <a:gd name="T40" fmla="*/ 2147483646 w 88"/>
                <a:gd name="T41" fmla="*/ 2147483646 h 97"/>
                <a:gd name="T42" fmla="*/ 2147483646 w 88"/>
                <a:gd name="T43" fmla="*/ 2147483646 h 97"/>
                <a:gd name="T44" fmla="*/ 2147483646 w 88"/>
                <a:gd name="T45" fmla="*/ 2147483646 h 97"/>
                <a:gd name="T46" fmla="*/ 2147483646 w 88"/>
                <a:gd name="T47" fmla="*/ 2147483646 h 97"/>
                <a:gd name="T48" fmla="*/ 2147483646 w 88"/>
                <a:gd name="T49" fmla="*/ 2147483646 h 97"/>
                <a:gd name="T50" fmla="*/ 2147483646 w 88"/>
                <a:gd name="T51" fmla="*/ 2147483646 h 97"/>
                <a:gd name="T52" fmla="*/ 2147483646 w 88"/>
                <a:gd name="T53" fmla="*/ 2147483646 h 97"/>
                <a:gd name="T54" fmla="*/ 2147483646 w 88"/>
                <a:gd name="T55" fmla="*/ 2147483646 h 97"/>
                <a:gd name="T56" fmla="*/ 2147483646 w 88"/>
                <a:gd name="T57" fmla="*/ 2147483646 h 97"/>
                <a:gd name="T58" fmla="*/ 2147483646 w 88"/>
                <a:gd name="T59" fmla="*/ 2147483646 h 97"/>
                <a:gd name="T60" fmla="*/ 2147483646 w 88"/>
                <a:gd name="T61" fmla="*/ 2147483646 h 97"/>
                <a:gd name="T62" fmla="*/ 2147483646 w 88"/>
                <a:gd name="T63" fmla="*/ 2147483646 h 97"/>
                <a:gd name="T64" fmla="*/ 2147483646 w 88"/>
                <a:gd name="T65" fmla="*/ 2147483646 h 97"/>
                <a:gd name="T66" fmla="*/ 2147483646 w 88"/>
                <a:gd name="T67" fmla="*/ 2147483646 h 97"/>
                <a:gd name="T68" fmla="*/ 2147483646 w 88"/>
                <a:gd name="T69" fmla="*/ 2147483646 h 97"/>
                <a:gd name="T70" fmla="*/ 2147483646 w 88"/>
                <a:gd name="T71" fmla="*/ 2147483646 h 97"/>
                <a:gd name="T72" fmla="*/ 2147483646 w 88"/>
                <a:gd name="T73" fmla="*/ 2147483646 h 97"/>
                <a:gd name="T74" fmla="*/ 2147483646 w 88"/>
                <a:gd name="T75" fmla="*/ 2147483646 h 97"/>
                <a:gd name="T76" fmla="*/ 2147483646 w 88"/>
                <a:gd name="T77" fmla="*/ 2147483646 h 97"/>
                <a:gd name="T78" fmla="*/ 2147483646 w 88"/>
                <a:gd name="T79" fmla="*/ 2147483646 h 97"/>
                <a:gd name="T80" fmla="*/ 2147483646 w 88"/>
                <a:gd name="T81" fmla="*/ 2147483646 h 97"/>
                <a:gd name="T82" fmla="*/ 2147483646 w 88"/>
                <a:gd name="T83" fmla="*/ 2147483646 h 97"/>
                <a:gd name="T84" fmla="*/ 2147483646 w 88"/>
                <a:gd name="T85" fmla="*/ 2147483646 h 97"/>
                <a:gd name="T86" fmla="*/ 2147483646 w 88"/>
                <a:gd name="T87" fmla="*/ 2147483646 h 97"/>
                <a:gd name="T88" fmla="*/ 0 w 88"/>
                <a:gd name="T89" fmla="*/ 2147483646 h 97"/>
                <a:gd name="T90" fmla="*/ 2147483646 w 88"/>
                <a:gd name="T91" fmla="*/ 2147483646 h 97"/>
                <a:gd name="T92" fmla="*/ 2147483646 w 88"/>
                <a:gd name="T93" fmla="*/ 2147483646 h 97"/>
                <a:gd name="T94" fmla="*/ 2147483646 w 88"/>
                <a:gd name="T95" fmla="*/ 2147483646 h 97"/>
                <a:gd name="T96" fmla="*/ 2147483646 w 88"/>
                <a:gd name="T97" fmla="*/ 2147483646 h 97"/>
                <a:gd name="T98" fmla="*/ 2147483646 w 88"/>
                <a:gd name="T99" fmla="*/ 2147483646 h 97"/>
                <a:gd name="T100" fmla="*/ 2147483646 w 88"/>
                <a:gd name="T101" fmla="*/ 2147483646 h 97"/>
                <a:gd name="T102" fmla="*/ 2147483646 w 88"/>
                <a:gd name="T103" fmla="*/ 2147483646 h 97"/>
                <a:gd name="T104" fmla="*/ 2147483646 w 88"/>
                <a:gd name="T105" fmla="*/ 2147483646 h 97"/>
                <a:gd name="T106" fmla="*/ 2147483646 w 88"/>
                <a:gd name="T107" fmla="*/ 2147483646 h 97"/>
                <a:gd name="T108" fmla="*/ 2147483646 w 88"/>
                <a:gd name="T109" fmla="*/ 2147483646 h 97"/>
                <a:gd name="T110" fmla="*/ 2147483646 w 88"/>
                <a:gd name="T111" fmla="*/ 2147483646 h 97"/>
                <a:gd name="T112" fmla="*/ 2147483646 w 88"/>
                <a:gd name="T113" fmla="*/ 2147483646 h 97"/>
                <a:gd name="T114" fmla="*/ 2147483646 w 88"/>
                <a:gd name="T115" fmla="*/ 2147483646 h 97"/>
                <a:gd name="T116" fmla="*/ 2147483646 w 88"/>
                <a:gd name="T117" fmla="*/ 2147483646 h 97"/>
                <a:gd name="T118" fmla="*/ 2147483646 w 88"/>
                <a:gd name="T119" fmla="*/ 2147483646 h 97"/>
                <a:gd name="T120" fmla="*/ 2147483646 w 88"/>
                <a:gd name="T121" fmla="*/ 2147483646 h 97"/>
                <a:gd name="T122" fmla="*/ 2147483646 w 88"/>
                <a:gd name="T123" fmla="*/ 2147483646 h 9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88" h="97">
                  <a:moveTo>
                    <a:pt x="84" y="62"/>
                  </a:moveTo>
                  <a:lnTo>
                    <a:pt x="85" y="61"/>
                  </a:lnTo>
                  <a:lnTo>
                    <a:pt x="87" y="60"/>
                  </a:lnTo>
                  <a:lnTo>
                    <a:pt x="87" y="59"/>
                  </a:lnTo>
                  <a:lnTo>
                    <a:pt x="88" y="59"/>
                  </a:lnTo>
                  <a:lnTo>
                    <a:pt x="87" y="58"/>
                  </a:lnTo>
                  <a:lnTo>
                    <a:pt x="86" y="57"/>
                  </a:lnTo>
                  <a:lnTo>
                    <a:pt x="80" y="57"/>
                  </a:lnTo>
                  <a:lnTo>
                    <a:pt x="79" y="57"/>
                  </a:lnTo>
                  <a:lnTo>
                    <a:pt x="77" y="57"/>
                  </a:lnTo>
                  <a:lnTo>
                    <a:pt x="76" y="56"/>
                  </a:lnTo>
                  <a:lnTo>
                    <a:pt x="75" y="55"/>
                  </a:lnTo>
                  <a:lnTo>
                    <a:pt x="75" y="54"/>
                  </a:lnTo>
                  <a:lnTo>
                    <a:pt x="75" y="53"/>
                  </a:lnTo>
                  <a:lnTo>
                    <a:pt x="74" y="52"/>
                  </a:lnTo>
                  <a:lnTo>
                    <a:pt x="74" y="51"/>
                  </a:lnTo>
                  <a:lnTo>
                    <a:pt x="73" y="49"/>
                  </a:lnTo>
                  <a:lnTo>
                    <a:pt x="73" y="48"/>
                  </a:lnTo>
                  <a:lnTo>
                    <a:pt x="71" y="47"/>
                  </a:lnTo>
                  <a:lnTo>
                    <a:pt x="69" y="44"/>
                  </a:lnTo>
                  <a:lnTo>
                    <a:pt x="67" y="43"/>
                  </a:lnTo>
                  <a:lnTo>
                    <a:pt x="66" y="43"/>
                  </a:lnTo>
                  <a:lnTo>
                    <a:pt x="66" y="42"/>
                  </a:lnTo>
                  <a:lnTo>
                    <a:pt x="67" y="39"/>
                  </a:lnTo>
                  <a:lnTo>
                    <a:pt x="67" y="38"/>
                  </a:lnTo>
                  <a:lnTo>
                    <a:pt x="68" y="36"/>
                  </a:lnTo>
                  <a:lnTo>
                    <a:pt x="69" y="35"/>
                  </a:lnTo>
                  <a:lnTo>
                    <a:pt x="71" y="33"/>
                  </a:lnTo>
                  <a:lnTo>
                    <a:pt x="71" y="31"/>
                  </a:lnTo>
                  <a:lnTo>
                    <a:pt x="70" y="30"/>
                  </a:lnTo>
                  <a:lnTo>
                    <a:pt x="68" y="30"/>
                  </a:lnTo>
                  <a:lnTo>
                    <a:pt x="65" y="30"/>
                  </a:lnTo>
                  <a:lnTo>
                    <a:pt x="63" y="28"/>
                  </a:lnTo>
                  <a:lnTo>
                    <a:pt x="61" y="28"/>
                  </a:lnTo>
                  <a:lnTo>
                    <a:pt x="61" y="27"/>
                  </a:lnTo>
                  <a:lnTo>
                    <a:pt x="60" y="27"/>
                  </a:lnTo>
                  <a:lnTo>
                    <a:pt x="59" y="26"/>
                  </a:lnTo>
                  <a:lnTo>
                    <a:pt x="59" y="25"/>
                  </a:lnTo>
                  <a:lnTo>
                    <a:pt x="60" y="24"/>
                  </a:lnTo>
                  <a:lnTo>
                    <a:pt x="61" y="24"/>
                  </a:lnTo>
                  <a:lnTo>
                    <a:pt x="64" y="23"/>
                  </a:lnTo>
                  <a:lnTo>
                    <a:pt x="68" y="24"/>
                  </a:lnTo>
                  <a:lnTo>
                    <a:pt x="70" y="23"/>
                  </a:lnTo>
                  <a:lnTo>
                    <a:pt x="71" y="23"/>
                  </a:lnTo>
                  <a:lnTo>
                    <a:pt x="72" y="20"/>
                  </a:lnTo>
                  <a:lnTo>
                    <a:pt x="74" y="18"/>
                  </a:lnTo>
                  <a:lnTo>
                    <a:pt x="74" y="17"/>
                  </a:lnTo>
                  <a:lnTo>
                    <a:pt x="74" y="16"/>
                  </a:lnTo>
                  <a:lnTo>
                    <a:pt x="73" y="15"/>
                  </a:lnTo>
                  <a:lnTo>
                    <a:pt x="70" y="15"/>
                  </a:lnTo>
                  <a:lnTo>
                    <a:pt x="68" y="15"/>
                  </a:lnTo>
                  <a:lnTo>
                    <a:pt x="68" y="14"/>
                  </a:lnTo>
                  <a:lnTo>
                    <a:pt x="68" y="13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69" y="9"/>
                  </a:lnTo>
                  <a:lnTo>
                    <a:pt x="69" y="6"/>
                  </a:lnTo>
                  <a:lnTo>
                    <a:pt x="68" y="6"/>
                  </a:lnTo>
                  <a:lnTo>
                    <a:pt x="69" y="4"/>
                  </a:lnTo>
                  <a:lnTo>
                    <a:pt x="69" y="3"/>
                  </a:lnTo>
                  <a:lnTo>
                    <a:pt x="69" y="2"/>
                  </a:lnTo>
                  <a:lnTo>
                    <a:pt x="70" y="1"/>
                  </a:lnTo>
                  <a:lnTo>
                    <a:pt x="70" y="0"/>
                  </a:lnTo>
                  <a:lnTo>
                    <a:pt x="69" y="0"/>
                  </a:lnTo>
                  <a:lnTo>
                    <a:pt x="66" y="0"/>
                  </a:lnTo>
                  <a:lnTo>
                    <a:pt x="65" y="0"/>
                  </a:lnTo>
                  <a:lnTo>
                    <a:pt x="63" y="1"/>
                  </a:lnTo>
                  <a:lnTo>
                    <a:pt x="62" y="2"/>
                  </a:lnTo>
                  <a:lnTo>
                    <a:pt x="59" y="3"/>
                  </a:lnTo>
                  <a:lnTo>
                    <a:pt x="58" y="3"/>
                  </a:lnTo>
                  <a:lnTo>
                    <a:pt x="57" y="3"/>
                  </a:lnTo>
                  <a:lnTo>
                    <a:pt x="54" y="3"/>
                  </a:lnTo>
                  <a:lnTo>
                    <a:pt x="53" y="4"/>
                  </a:lnTo>
                  <a:lnTo>
                    <a:pt x="52" y="5"/>
                  </a:lnTo>
                  <a:lnTo>
                    <a:pt x="51" y="5"/>
                  </a:lnTo>
                  <a:lnTo>
                    <a:pt x="50" y="4"/>
                  </a:lnTo>
                  <a:lnTo>
                    <a:pt x="49" y="3"/>
                  </a:lnTo>
                  <a:lnTo>
                    <a:pt x="48" y="3"/>
                  </a:lnTo>
                  <a:lnTo>
                    <a:pt x="47" y="3"/>
                  </a:lnTo>
                  <a:lnTo>
                    <a:pt x="47" y="5"/>
                  </a:lnTo>
                  <a:lnTo>
                    <a:pt x="47" y="7"/>
                  </a:lnTo>
                  <a:lnTo>
                    <a:pt x="47" y="8"/>
                  </a:lnTo>
                  <a:lnTo>
                    <a:pt x="45" y="9"/>
                  </a:lnTo>
                  <a:lnTo>
                    <a:pt x="44" y="8"/>
                  </a:lnTo>
                  <a:lnTo>
                    <a:pt x="43" y="7"/>
                  </a:lnTo>
                  <a:lnTo>
                    <a:pt x="42" y="6"/>
                  </a:lnTo>
                  <a:lnTo>
                    <a:pt x="40" y="6"/>
                  </a:lnTo>
                  <a:lnTo>
                    <a:pt x="39" y="7"/>
                  </a:lnTo>
                  <a:lnTo>
                    <a:pt x="34" y="7"/>
                  </a:lnTo>
                  <a:lnTo>
                    <a:pt x="33" y="8"/>
                  </a:lnTo>
                  <a:lnTo>
                    <a:pt x="30" y="10"/>
                  </a:lnTo>
                  <a:lnTo>
                    <a:pt x="29" y="10"/>
                  </a:lnTo>
                  <a:lnTo>
                    <a:pt x="28" y="11"/>
                  </a:lnTo>
                  <a:lnTo>
                    <a:pt x="27" y="11"/>
                  </a:lnTo>
                  <a:lnTo>
                    <a:pt x="25" y="11"/>
                  </a:lnTo>
                  <a:lnTo>
                    <a:pt x="24" y="11"/>
                  </a:lnTo>
                  <a:lnTo>
                    <a:pt x="24" y="10"/>
                  </a:lnTo>
                  <a:lnTo>
                    <a:pt x="22" y="11"/>
                  </a:lnTo>
                  <a:lnTo>
                    <a:pt x="20" y="12"/>
                  </a:lnTo>
                  <a:lnTo>
                    <a:pt x="18" y="13"/>
                  </a:lnTo>
                  <a:lnTo>
                    <a:pt x="20" y="19"/>
                  </a:lnTo>
                  <a:lnTo>
                    <a:pt x="19" y="21"/>
                  </a:lnTo>
                  <a:lnTo>
                    <a:pt x="18" y="27"/>
                  </a:lnTo>
                  <a:lnTo>
                    <a:pt x="18" y="28"/>
                  </a:lnTo>
                  <a:lnTo>
                    <a:pt x="18" y="29"/>
                  </a:lnTo>
                  <a:lnTo>
                    <a:pt x="21" y="31"/>
                  </a:lnTo>
                  <a:lnTo>
                    <a:pt x="23" y="32"/>
                  </a:lnTo>
                  <a:lnTo>
                    <a:pt x="24" y="33"/>
                  </a:lnTo>
                  <a:lnTo>
                    <a:pt x="24" y="34"/>
                  </a:lnTo>
                  <a:lnTo>
                    <a:pt x="25" y="35"/>
                  </a:lnTo>
                  <a:lnTo>
                    <a:pt x="25" y="36"/>
                  </a:lnTo>
                  <a:lnTo>
                    <a:pt x="28" y="36"/>
                  </a:lnTo>
                  <a:lnTo>
                    <a:pt x="30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2" y="38"/>
                  </a:lnTo>
                  <a:lnTo>
                    <a:pt x="33" y="39"/>
                  </a:lnTo>
                  <a:lnTo>
                    <a:pt x="36" y="38"/>
                  </a:lnTo>
                  <a:lnTo>
                    <a:pt x="37" y="39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7" y="41"/>
                  </a:lnTo>
                  <a:lnTo>
                    <a:pt x="36" y="43"/>
                  </a:lnTo>
                  <a:lnTo>
                    <a:pt x="36" y="44"/>
                  </a:lnTo>
                  <a:lnTo>
                    <a:pt x="35" y="45"/>
                  </a:lnTo>
                  <a:lnTo>
                    <a:pt x="34" y="45"/>
                  </a:lnTo>
                  <a:lnTo>
                    <a:pt x="33" y="45"/>
                  </a:lnTo>
                  <a:lnTo>
                    <a:pt x="32" y="44"/>
                  </a:lnTo>
                  <a:lnTo>
                    <a:pt x="31" y="43"/>
                  </a:lnTo>
                  <a:lnTo>
                    <a:pt x="29" y="43"/>
                  </a:lnTo>
                  <a:lnTo>
                    <a:pt x="25" y="44"/>
                  </a:lnTo>
                  <a:lnTo>
                    <a:pt x="25" y="45"/>
                  </a:lnTo>
                  <a:lnTo>
                    <a:pt x="24" y="45"/>
                  </a:lnTo>
                  <a:lnTo>
                    <a:pt x="22" y="45"/>
                  </a:lnTo>
                  <a:lnTo>
                    <a:pt x="22" y="46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9" y="46"/>
                  </a:lnTo>
                  <a:lnTo>
                    <a:pt x="18" y="46"/>
                  </a:lnTo>
                  <a:lnTo>
                    <a:pt x="17" y="47"/>
                  </a:lnTo>
                  <a:lnTo>
                    <a:pt x="17" y="48"/>
                  </a:lnTo>
                  <a:lnTo>
                    <a:pt x="17" y="49"/>
                  </a:lnTo>
                  <a:lnTo>
                    <a:pt x="18" y="50"/>
                  </a:lnTo>
                  <a:lnTo>
                    <a:pt x="17" y="51"/>
                  </a:lnTo>
                  <a:lnTo>
                    <a:pt x="14" y="53"/>
                  </a:lnTo>
                  <a:lnTo>
                    <a:pt x="14" y="54"/>
                  </a:lnTo>
                  <a:lnTo>
                    <a:pt x="14" y="56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3" y="59"/>
                  </a:lnTo>
                  <a:lnTo>
                    <a:pt x="11" y="59"/>
                  </a:lnTo>
                  <a:lnTo>
                    <a:pt x="9" y="58"/>
                  </a:lnTo>
                  <a:lnTo>
                    <a:pt x="7" y="58"/>
                  </a:lnTo>
                  <a:lnTo>
                    <a:pt x="6" y="59"/>
                  </a:lnTo>
                  <a:lnTo>
                    <a:pt x="5" y="60"/>
                  </a:lnTo>
                  <a:lnTo>
                    <a:pt x="3" y="60"/>
                  </a:lnTo>
                  <a:lnTo>
                    <a:pt x="2" y="60"/>
                  </a:lnTo>
                  <a:lnTo>
                    <a:pt x="1" y="60"/>
                  </a:lnTo>
                  <a:lnTo>
                    <a:pt x="0" y="62"/>
                  </a:lnTo>
                  <a:lnTo>
                    <a:pt x="1" y="62"/>
                  </a:lnTo>
                  <a:lnTo>
                    <a:pt x="3" y="63"/>
                  </a:lnTo>
                  <a:lnTo>
                    <a:pt x="3" y="64"/>
                  </a:lnTo>
                  <a:lnTo>
                    <a:pt x="3" y="65"/>
                  </a:lnTo>
                  <a:lnTo>
                    <a:pt x="2" y="69"/>
                  </a:lnTo>
                  <a:lnTo>
                    <a:pt x="2" y="70"/>
                  </a:lnTo>
                  <a:lnTo>
                    <a:pt x="2" y="73"/>
                  </a:lnTo>
                  <a:lnTo>
                    <a:pt x="2" y="75"/>
                  </a:lnTo>
                  <a:lnTo>
                    <a:pt x="4" y="75"/>
                  </a:lnTo>
                  <a:lnTo>
                    <a:pt x="8" y="74"/>
                  </a:lnTo>
                  <a:lnTo>
                    <a:pt x="9" y="75"/>
                  </a:lnTo>
                  <a:lnTo>
                    <a:pt x="7" y="77"/>
                  </a:lnTo>
                  <a:lnTo>
                    <a:pt x="4" y="81"/>
                  </a:lnTo>
                  <a:lnTo>
                    <a:pt x="3" y="83"/>
                  </a:lnTo>
                  <a:lnTo>
                    <a:pt x="3" y="84"/>
                  </a:lnTo>
                  <a:lnTo>
                    <a:pt x="3" y="85"/>
                  </a:lnTo>
                  <a:lnTo>
                    <a:pt x="5" y="88"/>
                  </a:lnTo>
                  <a:lnTo>
                    <a:pt x="6" y="89"/>
                  </a:lnTo>
                  <a:lnTo>
                    <a:pt x="6" y="91"/>
                  </a:lnTo>
                  <a:lnTo>
                    <a:pt x="6" y="93"/>
                  </a:lnTo>
                  <a:lnTo>
                    <a:pt x="10" y="93"/>
                  </a:lnTo>
                  <a:lnTo>
                    <a:pt x="14" y="93"/>
                  </a:lnTo>
                  <a:lnTo>
                    <a:pt x="16" y="94"/>
                  </a:lnTo>
                  <a:lnTo>
                    <a:pt x="18" y="95"/>
                  </a:lnTo>
                  <a:lnTo>
                    <a:pt x="19" y="96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5" y="97"/>
                  </a:lnTo>
                  <a:lnTo>
                    <a:pt x="27" y="96"/>
                  </a:lnTo>
                  <a:lnTo>
                    <a:pt x="28" y="94"/>
                  </a:lnTo>
                  <a:lnTo>
                    <a:pt x="30" y="93"/>
                  </a:lnTo>
                  <a:lnTo>
                    <a:pt x="31" y="93"/>
                  </a:lnTo>
                  <a:lnTo>
                    <a:pt x="32" y="93"/>
                  </a:lnTo>
                  <a:lnTo>
                    <a:pt x="32" y="94"/>
                  </a:lnTo>
                  <a:lnTo>
                    <a:pt x="33" y="95"/>
                  </a:lnTo>
                  <a:lnTo>
                    <a:pt x="34" y="96"/>
                  </a:lnTo>
                  <a:lnTo>
                    <a:pt x="37" y="96"/>
                  </a:lnTo>
                  <a:lnTo>
                    <a:pt x="38" y="97"/>
                  </a:lnTo>
                  <a:lnTo>
                    <a:pt x="40" y="97"/>
                  </a:lnTo>
                  <a:lnTo>
                    <a:pt x="40" y="95"/>
                  </a:lnTo>
                  <a:lnTo>
                    <a:pt x="41" y="94"/>
                  </a:lnTo>
                  <a:lnTo>
                    <a:pt x="41" y="93"/>
                  </a:lnTo>
                  <a:lnTo>
                    <a:pt x="41" y="92"/>
                  </a:lnTo>
                  <a:lnTo>
                    <a:pt x="42" y="91"/>
                  </a:lnTo>
                  <a:lnTo>
                    <a:pt x="43" y="89"/>
                  </a:lnTo>
                  <a:lnTo>
                    <a:pt x="45" y="88"/>
                  </a:lnTo>
                  <a:lnTo>
                    <a:pt x="46" y="88"/>
                  </a:lnTo>
                  <a:lnTo>
                    <a:pt x="53" y="89"/>
                  </a:lnTo>
                  <a:lnTo>
                    <a:pt x="56" y="89"/>
                  </a:lnTo>
                  <a:lnTo>
                    <a:pt x="57" y="89"/>
                  </a:lnTo>
                  <a:lnTo>
                    <a:pt x="59" y="86"/>
                  </a:lnTo>
                  <a:lnTo>
                    <a:pt x="59" y="84"/>
                  </a:lnTo>
                  <a:lnTo>
                    <a:pt x="61" y="80"/>
                  </a:lnTo>
                  <a:lnTo>
                    <a:pt x="63" y="76"/>
                  </a:lnTo>
                  <a:lnTo>
                    <a:pt x="67" y="72"/>
                  </a:lnTo>
                  <a:lnTo>
                    <a:pt x="68" y="70"/>
                  </a:lnTo>
                  <a:lnTo>
                    <a:pt x="69" y="69"/>
                  </a:lnTo>
                  <a:lnTo>
                    <a:pt x="70" y="69"/>
                  </a:lnTo>
                  <a:lnTo>
                    <a:pt x="73" y="69"/>
                  </a:lnTo>
                  <a:lnTo>
                    <a:pt x="75" y="68"/>
                  </a:lnTo>
                  <a:lnTo>
                    <a:pt x="79" y="68"/>
                  </a:lnTo>
                  <a:lnTo>
                    <a:pt x="80" y="68"/>
                  </a:lnTo>
                  <a:lnTo>
                    <a:pt x="81" y="67"/>
                  </a:lnTo>
                  <a:lnTo>
                    <a:pt x="81" y="64"/>
                  </a:lnTo>
                  <a:lnTo>
                    <a:pt x="82" y="63"/>
                  </a:lnTo>
                  <a:lnTo>
                    <a:pt x="84" y="62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5" name="Freeform 1035">
              <a:extLst>
                <a:ext uri="{FF2B5EF4-FFF2-40B4-BE49-F238E27FC236}">
                  <a16:creationId xmlns:a16="http://schemas.microsoft.com/office/drawing/2014/main" xmlns="" id="{0F74640F-375E-4940-A346-537D0A2A3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155" y="5492619"/>
              <a:ext cx="834197" cy="587012"/>
            </a:xfrm>
            <a:custGeom>
              <a:avLst/>
              <a:gdLst>
                <a:gd name="T0" fmla="*/ 2147483646 w 84"/>
                <a:gd name="T1" fmla="*/ 2147483646 h 59"/>
                <a:gd name="T2" fmla="*/ 2147483646 w 84"/>
                <a:gd name="T3" fmla="*/ 2147483646 h 59"/>
                <a:gd name="T4" fmla="*/ 2147483646 w 84"/>
                <a:gd name="T5" fmla="*/ 2147483646 h 59"/>
                <a:gd name="T6" fmla="*/ 2147483646 w 84"/>
                <a:gd name="T7" fmla="*/ 2147483646 h 59"/>
                <a:gd name="T8" fmla="*/ 2147483646 w 84"/>
                <a:gd name="T9" fmla="*/ 2147483646 h 59"/>
                <a:gd name="T10" fmla="*/ 2147483646 w 84"/>
                <a:gd name="T11" fmla="*/ 2147483646 h 59"/>
                <a:gd name="T12" fmla="*/ 2147483646 w 84"/>
                <a:gd name="T13" fmla="*/ 2147483646 h 59"/>
                <a:gd name="T14" fmla="*/ 2147483646 w 84"/>
                <a:gd name="T15" fmla="*/ 2147483646 h 59"/>
                <a:gd name="T16" fmla="*/ 2147483646 w 84"/>
                <a:gd name="T17" fmla="*/ 2147483646 h 59"/>
                <a:gd name="T18" fmla="*/ 2147483646 w 84"/>
                <a:gd name="T19" fmla="*/ 2147483646 h 59"/>
                <a:gd name="T20" fmla="*/ 2147483646 w 84"/>
                <a:gd name="T21" fmla="*/ 0 h 59"/>
                <a:gd name="T22" fmla="*/ 2147483646 w 84"/>
                <a:gd name="T23" fmla="*/ 0 h 59"/>
                <a:gd name="T24" fmla="*/ 2147483646 w 84"/>
                <a:gd name="T25" fmla="*/ 2147483646 h 59"/>
                <a:gd name="T26" fmla="*/ 2147483646 w 84"/>
                <a:gd name="T27" fmla="*/ 2147483646 h 59"/>
                <a:gd name="T28" fmla="*/ 2147483646 w 84"/>
                <a:gd name="T29" fmla="*/ 2147483646 h 59"/>
                <a:gd name="T30" fmla="*/ 2147483646 w 84"/>
                <a:gd name="T31" fmla="*/ 2147483646 h 59"/>
                <a:gd name="T32" fmla="*/ 2147483646 w 84"/>
                <a:gd name="T33" fmla="*/ 2147483646 h 59"/>
                <a:gd name="T34" fmla="*/ 2147483646 w 84"/>
                <a:gd name="T35" fmla="*/ 2147483646 h 59"/>
                <a:gd name="T36" fmla="*/ 2147483646 w 84"/>
                <a:gd name="T37" fmla="*/ 2147483646 h 59"/>
                <a:gd name="T38" fmla="*/ 2147483646 w 84"/>
                <a:gd name="T39" fmla="*/ 2147483646 h 59"/>
                <a:gd name="T40" fmla="*/ 2147483646 w 84"/>
                <a:gd name="T41" fmla="*/ 2147483646 h 59"/>
                <a:gd name="T42" fmla="*/ 2147483646 w 84"/>
                <a:gd name="T43" fmla="*/ 2147483646 h 59"/>
                <a:gd name="T44" fmla="*/ 2147483646 w 84"/>
                <a:gd name="T45" fmla="*/ 2147483646 h 59"/>
                <a:gd name="T46" fmla="*/ 2147483646 w 84"/>
                <a:gd name="T47" fmla="*/ 2147483646 h 59"/>
                <a:gd name="T48" fmla="*/ 2147483646 w 84"/>
                <a:gd name="T49" fmla="*/ 2147483646 h 59"/>
                <a:gd name="T50" fmla="*/ 2147483646 w 84"/>
                <a:gd name="T51" fmla="*/ 2147483646 h 59"/>
                <a:gd name="T52" fmla="*/ 2147483646 w 84"/>
                <a:gd name="T53" fmla="*/ 2147483646 h 59"/>
                <a:gd name="T54" fmla="*/ 2147483646 w 84"/>
                <a:gd name="T55" fmla="*/ 2147483646 h 59"/>
                <a:gd name="T56" fmla="*/ 2147483646 w 84"/>
                <a:gd name="T57" fmla="*/ 2147483646 h 59"/>
                <a:gd name="T58" fmla="*/ 2147483646 w 84"/>
                <a:gd name="T59" fmla="*/ 2147483646 h 59"/>
                <a:gd name="T60" fmla="*/ 2147483646 w 84"/>
                <a:gd name="T61" fmla="*/ 2147483646 h 59"/>
                <a:gd name="T62" fmla="*/ 2147483646 w 84"/>
                <a:gd name="T63" fmla="*/ 2147483646 h 59"/>
                <a:gd name="T64" fmla="*/ 2147483646 w 84"/>
                <a:gd name="T65" fmla="*/ 2147483646 h 59"/>
                <a:gd name="T66" fmla="*/ 2147483646 w 84"/>
                <a:gd name="T67" fmla="*/ 2147483646 h 59"/>
                <a:gd name="T68" fmla="*/ 2147483646 w 84"/>
                <a:gd name="T69" fmla="*/ 2147483646 h 59"/>
                <a:gd name="T70" fmla="*/ 2147483646 w 84"/>
                <a:gd name="T71" fmla="*/ 2147483646 h 59"/>
                <a:gd name="T72" fmla="*/ 2147483646 w 84"/>
                <a:gd name="T73" fmla="*/ 2147483646 h 59"/>
                <a:gd name="T74" fmla="*/ 2147483646 w 84"/>
                <a:gd name="T75" fmla="*/ 2147483646 h 59"/>
                <a:gd name="T76" fmla="*/ 2147483646 w 84"/>
                <a:gd name="T77" fmla="*/ 2147483646 h 59"/>
                <a:gd name="T78" fmla="*/ 2147483646 w 84"/>
                <a:gd name="T79" fmla="*/ 2147483646 h 59"/>
                <a:gd name="T80" fmla="*/ 2147483646 w 84"/>
                <a:gd name="T81" fmla="*/ 2147483646 h 59"/>
                <a:gd name="T82" fmla="*/ 2147483646 w 84"/>
                <a:gd name="T83" fmla="*/ 2147483646 h 59"/>
                <a:gd name="T84" fmla="*/ 2147483646 w 84"/>
                <a:gd name="T85" fmla="*/ 2147483646 h 59"/>
                <a:gd name="T86" fmla="*/ 2147483646 w 84"/>
                <a:gd name="T87" fmla="*/ 2147483646 h 59"/>
                <a:gd name="T88" fmla="*/ 2147483646 w 84"/>
                <a:gd name="T89" fmla="*/ 2147483646 h 59"/>
                <a:gd name="T90" fmla="*/ 2147483646 w 84"/>
                <a:gd name="T91" fmla="*/ 2147483646 h 59"/>
                <a:gd name="T92" fmla="*/ 2147483646 w 84"/>
                <a:gd name="T93" fmla="*/ 2147483646 h 59"/>
                <a:gd name="T94" fmla="*/ 2147483646 w 84"/>
                <a:gd name="T95" fmla="*/ 2147483646 h 5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84" h="59">
                  <a:moveTo>
                    <a:pt x="84" y="32"/>
                  </a:moveTo>
                  <a:lnTo>
                    <a:pt x="84" y="31"/>
                  </a:lnTo>
                  <a:lnTo>
                    <a:pt x="83" y="29"/>
                  </a:lnTo>
                  <a:lnTo>
                    <a:pt x="82" y="28"/>
                  </a:lnTo>
                  <a:lnTo>
                    <a:pt x="82" y="26"/>
                  </a:lnTo>
                  <a:lnTo>
                    <a:pt x="82" y="25"/>
                  </a:lnTo>
                  <a:lnTo>
                    <a:pt x="82" y="24"/>
                  </a:lnTo>
                  <a:lnTo>
                    <a:pt x="81" y="21"/>
                  </a:lnTo>
                  <a:lnTo>
                    <a:pt x="80" y="20"/>
                  </a:lnTo>
                  <a:lnTo>
                    <a:pt x="79" y="20"/>
                  </a:lnTo>
                  <a:lnTo>
                    <a:pt x="78" y="20"/>
                  </a:lnTo>
                  <a:lnTo>
                    <a:pt x="75" y="20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71" y="17"/>
                  </a:lnTo>
                  <a:lnTo>
                    <a:pt x="70" y="17"/>
                  </a:lnTo>
                  <a:lnTo>
                    <a:pt x="69" y="17"/>
                  </a:lnTo>
                  <a:lnTo>
                    <a:pt x="67" y="16"/>
                  </a:lnTo>
                  <a:lnTo>
                    <a:pt x="67" y="15"/>
                  </a:lnTo>
                  <a:lnTo>
                    <a:pt x="69" y="12"/>
                  </a:lnTo>
                  <a:lnTo>
                    <a:pt x="70" y="11"/>
                  </a:lnTo>
                  <a:lnTo>
                    <a:pt x="71" y="9"/>
                  </a:lnTo>
                  <a:lnTo>
                    <a:pt x="69" y="9"/>
                  </a:lnTo>
                  <a:lnTo>
                    <a:pt x="66" y="9"/>
                  </a:lnTo>
                  <a:lnTo>
                    <a:pt x="64" y="9"/>
                  </a:lnTo>
                  <a:lnTo>
                    <a:pt x="63" y="10"/>
                  </a:lnTo>
                  <a:lnTo>
                    <a:pt x="60" y="12"/>
                  </a:lnTo>
                  <a:lnTo>
                    <a:pt x="58" y="14"/>
                  </a:lnTo>
                  <a:lnTo>
                    <a:pt x="56" y="14"/>
                  </a:lnTo>
                  <a:lnTo>
                    <a:pt x="55" y="13"/>
                  </a:lnTo>
                  <a:lnTo>
                    <a:pt x="55" y="12"/>
                  </a:lnTo>
                  <a:lnTo>
                    <a:pt x="55" y="8"/>
                  </a:lnTo>
                  <a:lnTo>
                    <a:pt x="56" y="4"/>
                  </a:lnTo>
                  <a:lnTo>
                    <a:pt x="55" y="4"/>
                  </a:lnTo>
                  <a:lnTo>
                    <a:pt x="51" y="3"/>
                  </a:lnTo>
                  <a:lnTo>
                    <a:pt x="50" y="2"/>
                  </a:lnTo>
                  <a:lnTo>
                    <a:pt x="48" y="1"/>
                  </a:lnTo>
                  <a:lnTo>
                    <a:pt x="46" y="0"/>
                  </a:lnTo>
                  <a:lnTo>
                    <a:pt x="42" y="0"/>
                  </a:lnTo>
                  <a:lnTo>
                    <a:pt x="38" y="0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3" y="3"/>
                  </a:lnTo>
                  <a:lnTo>
                    <a:pt x="18" y="5"/>
                  </a:lnTo>
                  <a:lnTo>
                    <a:pt x="13" y="7"/>
                  </a:lnTo>
                  <a:lnTo>
                    <a:pt x="10" y="8"/>
                  </a:lnTo>
                  <a:lnTo>
                    <a:pt x="8" y="9"/>
                  </a:lnTo>
                  <a:lnTo>
                    <a:pt x="4" y="11"/>
                  </a:lnTo>
                  <a:lnTo>
                    <a:pt x="5" y="12"/>
                  </a:lnTo>
                  <a:lnTo>
                    <a:pt x="7" y="14"/>
                  </a:lnTo>
                  <a:lnTo>
                    <a:pt x="8" y="15"/>
                  </a:lnTo>
                  <a:lnTo>
                    <a:pt x="8" y="17"/>
                  </a:lnTo>
                  <a:lnTo>
                    <a:pt x="5" y="19"/>
                  </a:lnTo>
                  <a:lnTo>
                    <a:pt x="3" y="20"/>
                  </a:lnTo>
                  <a:lnTo>
                    <a:pt x="2" y="21"/>
                  </a:lnTo>
                  <a:lnTo>
                    <a:pt x="2" y="22"/>
                  </a:lnTo>
                  <a:lnTo>
                    <a:pt x="3" y="23"/>
                  </a:lnTo>
                  <a:lnTo>
                    <a:pt x="4" y="23"/>
                  </a:lnTo>
                  <a:lnTo>
                    <a:pt x="4" y="24"/>
                  </a:lnTo>
                  <a:lnTo>
                    <a:pt x="5" y="26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8" y="31"/>
                  </a:lnTo>
                  <a:lnTo>
                    <a:pt x="7" y="32"/>
                  </a:lnTo>
                  <a:lnTo>
                    <a:pt x="6" y="33"/>
                  </a:lnTo>
                  <a:lnTo>
                    <a:pt x="5" y="33"/>
                  </a:lnTo>
                  <a:lnTo>
                    <a:pt x="4" y="35"/>
                  </a:lnTo>
                  <a:lnTo>
                    <a:pt x="3" y="40"/>
                  </a:lnTo>
                  <a:lnTo>
                    <a:pt x="2" y="41"/>
                  </a:lnTo>
                  <a:lnTo>
                    <a:pt x="2" y="42"/>
                  </a:lnTo>
                  <a:lnTo>
                    <a:pt x="3" y="43"/>
                  </a:lnTo>
                  <a:lnTo>
                    <a:pt x="3" y="45"/>
                  </a:lnTo>
                  <a:lnTo>
                    <a:pt x="2" y="46"/>
                  </a:lnTo>
                  <a:lnTo>
                    <a:pt x="1" y="46"/>
                  </a:lnTo>
                  <a:lnTo>
                    <a:pt x="1" y="47"/>
                  </a:lnTo>
                  <a:lnTo>
                    <a:pt x="1" y="48"/>
                  </a:lnTo>
                  <a:lnTo>
                    <a:pt x="0" y="49"/>
                  </a:lnTo>
                  <a:lnTo>
                    <a:pt x="0" y="51"/>
                  </a:lnTo>
                  <a:lnTo>
                    <a:pt x="2" y="51"/>
                  </a:lnTo>
                  <a:lnTo>
                    <a:pt x="3" y="50"/>
                  </a:lnTo>
                  <a:lnTo>
                    <a:pt x="4" y="48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7" y="45"/>
                  </a:lnTo>
                  <a:lnTo>
                    <a:pt x="8" y="45"/>
                  </a:lnTo>
                  <a:lnTo>
                    <a:pt x="10" y="46"/>
                  </a:lnTo>
                  <a:lnTo>
                    <a:pt x="10" y="47"/>
                  </a:lnTo>
                  <a:lnTo>
                    <a:pt x="11" y="48"/>
                  </a:lnTo>
                  <a:lnTo>
                    <a:pt x="11" y="49"/>
                  </a:lnTo>
                  <a:lnTo>
                    <a:pt x="11" y="50"/>
                  </a:lnTo>
                  <a:lnTo>
                    <a:pt x="12" y="50"/>
                  </a:lnTo>
                  <a:lnTo>
                    <a:pt x="14" y="52"/>
                  </a:lnTo>
                  <a:lnTo>
                    <a:pt x="16" y="53"/>
                  </a:lnTo>
                  <a:lnTo>
                    <a:pt x="18" y="53"/>
                  </a:lnTo>
                  <a:lnTo>
                    <a:pt x="19" y="54"/>
                  </a:lnTo>
                  <a:lnTo>
                    <a:pt x="20" y="55"/>
                  </a:lnTo>
                  <a:lnTo>
                    <a:pt x="21" y="55"/>
                  </a:lnTo>
                  <a:lnTo>
                    <a:pt x="23" y="53"/>
                  </a:lnTo>
                  <a:lnTo>
                    <a:pt x="24" y="51"/>
                  </a:lnTo>
                  <a:lnTo>
                    <a:pt x="24" y="50"/>
                  </a:lnTo>
                  <a:lnTo>
                    <a:pt x="25" y="50"/>
                  </a:lnTo>
                  <a:lnTo>
                    <a:pt x="27" y="50"/>
                  </a:lnTo>
                  <a:lnTo>
                    <a:pt x="28" y="50"/>
                  </a:lnTo>
                  <a:lnTo>
                    <a:pt x="28" y="51"/>
                  </a:lnTo>
                  <a:lnTo>
                    <a:pt x="29" y="50"/>
                  </a:lnTo>
                  <a:lnTo>
                    <a:pt x="28" y="49"/>
                  </a:lnTo>
                  <a:lnTo>
                    <a:pt x="30" y="49"/>
                  </a:lnTo>
                  <a:lnTo>
                    <a:pt x="32" y="50"/>
                  </a:lnTo>
                  <a:lnTo>
                    <a:pt x="32" y="51"/>
                  </a:lnTo>
                  <a:lnTo>
                    <a:pt x="32" y="54"/>
                  </a:lnTo>
                  <a:lnTo>
                    <a:pt x="33" y="54"/>
                  </a:lnTo>
                  <a:lnTo>
                    <a:pt x="34" y="53"/>
                  </a:lnTo>
                  <a:lnTo>
                    <a:pt x="35" y="53"/>
                  </a:lnTo>
                  <a:lnTo>
                    <a:pt x="35" y="54"/>
                  </a:lnTo>
                  <a:lnTo>
                    <a:pt x="36" y="55"/>
                  </a:lnTo>
                  <a:lnTo>
                    <a:pt x="36" y="56"/>
                  </a:lnTo>
                  <a:lnTo>
                    <a:pt x="39" y="56"/>
                  </a:lnTo>
                  <a:lnTo>
                    <a:pt x="38" y="58"/>
                  </a:lnTo>
                  <a:lnTo>
                    <a:pt x="38" y="59"/>
                  </a:lnTo>
                  <a:lnTo>
                    <a:pt x="39" y="59"/>
                  </a:lnTo>
                  <a:lnTo>
                    <a:pt x="41" y="58"/>
                  </a:lnTo>
                  <a:lnTo>
                    <a:pt x="42" y="57"/>
                  </a:lnTo>
                  <a:lnTo>
                    <a:pt x="43" y="58"/>
                  </a:lnTo>
                  <a:lnTo>
                    <a:pt x="43" y="59"/>
                  </a:lnTo>
                  <a:lnTo>
                    <a:pt x="46" y="58"/>
                  </a:lnTo>
                  <a:lnTo>
                    <a:pt x="48" y="59"/>
                  </a:lnTo>
                  <a:lnTo>
                    <a:pt x="49" y="59"/>
                  </a:lnTo>
                  <a:lnTo>
                    <a:pt x="50" y="58"/>
                  </a:lnTo>
                  <a:lnTo>
                    <a:pt x="51" y="58"/>
                  </a:lnTo>
                  <a:lnTo>
                    <a:pt x="51" y="57"/>
                  </a:lnTo>
                  <a:lnTo>
                    <a:pt x="51" y="56"/>
                  </a:lnTo>
                  <a:lnTo>
                    <a:pt x="53" y="56"/>
                  </a:lnTo>
                  <a:lnTo>
                    <a:pt x="54" y="55"/>
                  </a:lnTo>
                  <a:lnTo>
                    <a:pt x="54" y="54"/>
                  </a:lnTo>
                  <a:lnTo>
                    <a:pt x="55" y="53"/>
                  </a:lnTo>
                  <a:lnTo>
                    <a:pt x="56" y="53"/>
                  </a:lnTo>
                  <a:lnTo>
                    <a:pt x="56" y="54"/>
                  </a:lnTo>
                  <a:lnTo>
                    <a:pt x="57" y="55"/>
                  </a:lnTo>
                  <a:lnTo>
                    <a:pt x="57" y="56"/>
                  </a:lnTo>
                  <a:lnTo>
                    <a:pt x="57" y="57"/>
                  </a:lnTo>
                  <a:lnTo>
                    <a:pt x="59" y="57"/>
                  </a:lnTo>
                  <a:lnTo>
                    <a:pt x="59" y="55"/>
                  </a:lnTo>
                  <a:lnTo>
                    <a:pt x="59" y="56"/>
                  </a:lnTo>
                  <a:lnTo>
                    <a:pt x="62" y="56"/>
                  </a:lnTo>
                  <a:lnTo>
                    <a:pt x="63" y="57"/>
                  </a:lnTo>
                  <a:lnTo>
                    <a:pt x="64" y="58"/>
                  </a:lnTo>
                  <a:lnTo>
                    <a:pt x="65" y="56"/>
                  </a:lnTo>
                  <a:lnTo>
                    <a:pt x="66" y="56"/>
                  </a:lnTo>
                  <a:lnTo>
                    <a:pt x="67" y="57"/>
                  </a:lnTo>
                  <a:lnTo>
                    <a:pt x="68" y="56"/>
                  </a:lnTo>
                  <a:lnTo>
                    <a:pt x="69" y="55"/>
                  </a:lnTo>
                  <a:lnTo>
                    <a:pt x="71" y="50"/>
                  </a:lnTo>
                  <a:lnTo>
                    <a:pt x="72" y="49"/>
                  </a:lnTo>
                  <a:lnTo>
                    <a:pt x="72" y="48"/>
                  </a:lnTo>
                  <a:lnTo>
                    <a:pt x="73" y="46"/>
                  </a:lnTo>
                  <a:lnTo>
                    <a:pt x="72" y="44"/>
                  </a:lnTo>
                  <a:lnTo>
                    <a:pt x="72" y="43"/>
                  </a:lnTo>
                  <a:lnTo>
                    <a:pt x="73" y="43"/>
                  </a:lnTo>
                  <a:lnTo>
                    <a:pt x="74" y="42"/>
                  </a:lnTo>
                  <a:lnTo>
                    <a:pt x="74" y="41"/>
                  </a:lnTo>
                  <a:lnTo>
                    <a:pt x="74" y="39"/>
                  </a:lnTo>
                  <a:lnTo>
                    <a:pt x="75" y="39"/>
                  </a:lnTo>
                  <a:lnTo>
                    <a:pt x="76" y="37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80" y="37"/>
                  </a:lnTo>
                  <a:lnTo>
                    <a:pt x="80" y="35"/>
                  </a:lnTo>
                  <a:lnTo>
                    <a:pt x="83" y="35"/>
                  </a:lnTo>
                  <a:lnTo>
                    <a:pt x="83" y="32"/>
                  </a:lnTo>
                  <a:lnTo>
                    <a:pt x="84" y="32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6" name="Freeform 1039">
              <a:extLst>
                <a:ext uri="{FF2B5EF4-FFF2-40B4-BE49-F238E27FC236}">
                  <a16:creationId xmlns:a16="http://schemas.microsoft.com/office/drawing/2014/main" xmlns="" id="{3312291A-7F57-46B4-8314-A93500E08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7006" y="2720923"/>
              <a:ext cx="733723" cy="612279"/>
            </a:xfrm>
            <a:custGeom>
              <a:avLst/>
              <a:gdLst>
                <a:gd name="T0" fmla="*/ 0 w 74"/>
                <a:gd name="T1" fmla="*/ 2147483646 h 54"/>
                <a:gd name="T2" fmla="*/ 2147483646 w 74"/>
                <a:gd name="T3" fmla="*/ 2147483646 h 54"/>
                <a:gd name="T4" fmla="*/ 2147483646 w 74"/>
                <a:gd name="T5" fmla="*/ 2147483646 h 54"/>
                <a:gd name="T6" fmla="*/ 2147483646 w 74"/>
                <a:gd name="T7" fmla="*/ 2147483646 h 54"/>
                <a:gd name="T8" fmla="*/ 0 w 74"/>
                <a:gd name="T9" fmla="*/ 2147483646 h 54"/>
                <a:gd name="T10" fmla="*/ 0 w 74"/>
                <a:gd name="T11" fmla="*/ 2147483646 h 54"/>
                <a:gd name="T12" fmla="*/ 2147483646 w 74"/>
                <a:gd name="T13" fmla="*/ 2147483646 h 54"/>
                <a:gd name="T14" fmla="*/ 2147483646 w 74"/>
                <a:gd name="T15" fmla="*/ 2147483646 h 54"/>
                <a:gd name="T16" fmla="*/ 2147483646 w 74"/>
                <a:gd name="T17" fmla="*/ 2147483646 h 54"/>
                <a:gd name="T18" fmla="*/ 2147483646 w 74"/>
                <a:gd name="T19" fmla="*/ 2147483646 h 54"/>
                <a:gd name="T20" fmla="*/ 2147483646 w 74"/>
                <a:gd name="T21" fmla="*/ 2147483646 h 54"/>
                <a:gd name="T22" fmla="*/ 2147483646 w 74"/>
                <a:gd name="T23" fmla="*/ 2147483646 h 54"/>
                <a:gd name="T24" fmla="*/ 2147483646 w 74"/>
                <a:gd name="T25" fmla="*/ 2147483646 h 54"/>
                <a:gd name="T26" fmla="*/ 2147483646 w 74"/>
                <a:gd name="T27" fmla="*/ 2147483646 h 54"/>
                <a:gd name="T28" fmla="*/ 2147483646 w 74"/>
                <a:gd name="T29" fmla="*/ 2147483646 h 54"/>
                <a:gd name="T30" fmla="*/ 2147483646 w 74"/>
                <a:gd name="T31" fmla="*/ 2147483646 h 54"/>
                <a:gd name="T32" fmla="*/ 2147483646 w 74"/>
                <a:gd name="T33" fmla="*/ 2147483646 h 54"/>
                <a:gd name="T34" fmla="*/ 2147483646 w 74"/>
                <a:gd name="T35" fmla="*/ 2147483646 h 54"/>
                <a:gd name="T36" fmla="*/ 2147483646 w 74"/>
                <a:gd name="T37" fmla="*/ 2147483646 h 54"/>
                <a:gd name="T38" fmla="*/ 2147483646 w 74"/>
                <a:gd name="T39" fmla="*/ 2147483646 h 54"/>
                <a:gd name="T40" fmla="*/ 2147483646 w 74"/>
                <a:gd name="T41" fmla="*/ 2147483646 h 54"/>
                <a:gd name="T42" fmla="*/ 2147483646 w 74"/>
                <a:gd name="T43" fmla="*/ 2147483646 h 54"/>
                <a:gd name="T44" fmla="*/ 2147483646 w 74"/>
                <a:gd name="T45" fmla="*/ 2147483646 h 54"/>
                <a:gd name="T46" fmla="*/ 2147483646 w 74"/>
                <a:gd name="T47" fmla="*/ 2147483646 h 54"/>
                <a:gd name="T48" fmla="*/ 2147483646 w 74"/>
                <a:gd name="T49" fmla="*/ 2147483646 h 54"/>
                <a:gd name="T50" fmla="*/ 2147483646 w 74"/>
                <a:gd name="T51" fmla="*/ 2147483646 h 54"/>
                <a:gd name="T52" fmla="*/ 2147483646 w 74"/>
                <a:gd name="T53" fmla="*/ 2147483646 h 54"/>
                <a:gd name="T54" fmla="*/ 2147483646 w 74"/>
                <a:gd name="T55" fmla="*/ 2147483646 h 54"/>
                <a:gd name="T56" fmla="*/ 2147483646 w 74"/>
                <a:gd name="T57" fmla="*/ 2147483646 h 54"/>
                <a:gd name="T58" fmla="*/ 2147483646 w 74"/>
                <a:gd name="T59" fmla="*/ 2147483646 h 54"/>
                <a:gd name="T60" fmla="*/ 2147483646 w 74"/>
                <a:gd name="T61" fmla="*/ 2147483646 h 54"/>
                <a:gd name="T62" fmla="*/ 2147483646 w 74"/>
                <a:gd name="T63" fmla="*/ 2147483646 h 54"/>
                <a:gd name="T64" fmla="*/ 2147483646 w 74"/>
                <a:gd name="T65" fmla="*/ 2147483646 h 54"/>
                <a:gd name="T66" fmla="*/ 2147483646 w 74"/>
                <a:gd name="T67" fmla="*/ 2147483646 h 54"/>
                <a:gd name="T68" fmla="*/ 2147483646 w 74"/>
                <a:gd name="T69" fmla="*/ 2147483646 h 54"/>
                <a:gd name="T70" fmla="*/ 2147483646 w 74"/>
                <a:gd name="T71" fmla="*/ 2147483646 h 54"/>
                <a:gd name="T72" fmla="*/ 2147483646 w 74"/>
                <a:gd name="T73" fmla="*/ 2147483646 h 54"/>
                <a:gd name="T74" fmla="*/ 2147483646 w 74"/>
                <a:gd name="T75" fmla="*/ 2147483646 h 54"/>
                <a:gd name="T76" fmla="*/ 2147483646 w 74"/>
                <a:gd name="T77" fmla="*/ 2147483646 h 54"/>
                <a:gd name="T78" fmla="*/ 2147483646 w 74"/>
                <a:gd name="T79" fmla="*/ 2147483646 h 54"/>
                <a:gd name="T80" fmla="*/ 2147483646 w 74"/>
                <a:gd name="T81" fmla="*/ 2147483646 h 54"/>
                <a:gd name="T82" fmla="*/ 2147483646 w 74"/>
                <a:gd name="T83" fmla="*/ 2147483646 h 54"/>
                <a:gd name="T84" fmla="*/ 2147483646 w 74"/>
                <a:gd name="T85" fmla="*/ 2147483646 h 54"/>
                <a:gd name="T86" fmla="*/ 2147483646 w 74"/>
                <a:gd name="T87" fmla="*/ 2147483646 h 54"/>
                <a:gd name="T88" fmla="*/ 2147483646 w 74"/>
                <a:gd name="T89" fmla="*/ 2147483646 h 54"/>
                <a:gd name="T90" fmla="*/ 2147483646 w 74"/>
                <a:gd name="T91" fmla="*/ 2147483646 h 54"/>
                <a:gd name="T92" fmla="*/ 2147483646 w 74"/>
                <a:gd name="T93" fmla="*/ 2147483646 h 54"/>
                <a:gd name="T94" fmla="*/ 2147483646 w 74"/>
                <a:gd name="T95" fmla="*/ 0 h 54"/>
                <a:gd name="T96" fmla="*/ 2147483646 w 74"/>
                <a:gd name="T97" fmla="*/ 0 h 54"/>
                <a:gd name="T98" fmla="*/ 2147483646 w 74"/>
                <a:gd name="T99" fmla="*/ 0 h 54"/>
                <a:gd name="T100" fmla="*/ 2147483646 w 74"/>
                <a:gd name="T101" fmla="*/ 0 h 54"/>
                <a:gd name="T102" fmla="*/ 2147483646 w 74"/>
                <a:gd name="T103" fmla="*/ 2147483646 h 54"/>
                <a:gd name="T104" fmla="*/ 2147483646 w 74"/>
                <a:gd name="T105" fmla="*/ 2147483646 h 54"/>
                <a:gd name="T106" fmla="*/ 2147483646 w 74"/>
                <a:gd name="T107" fmla="*/ 2147483646 h 54"/>
                <a:gd name="T108" fmla="*/ 2147483646 w 74"/>
                <a:gd name="T109" fmla="*/ 2147483646 h 54"/>
                <a:gd name="T110" fmla="*/ 2147483646 w 74"/>
                <a:gd name="T111" fmla="*/ 2147483646 h 54"/>
                <a:gd name="T112" fmla="*/ 2147483646 w 74"/>
                <a:gd name="T113" fmla="*/ 2147483646 h 54"/>
                <a:gd name="T114" fmla="*/ 2147483646 w 74"/>
                <a:gd name="T115" fmla="*/ 2147483646 h 5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connsiteX0" fmla="*/ 0 w 10000"/>
                <a:gd name="connsiteY0" fmla="*/ 3333 h 10000"/>
                <a:gd name="connsiteX1" fmla="*/ 0 w 10000"/>
                <a:gd name="connsiteY1" fmla="*/ 3519 h 10000"/>
                <a:gd name="connsiteX2" fmla="*/ 135 w 10000"/>
                <a:gd name="connsiteY2" fmla="*/ 3704 h 10000"/>
                <a:gd name="connsiteX3" fmla="*/ 270 w 10000"/>
                <a:gd name="connsiteY3" fmla="*/ 3889 h 10000"/>
                <a:gd name="connsiteX4" fmla="*/ 405 w 10000"/>
                <a:gd name="connsiteY4" fmla="*/ 4074 h 10000"/>
                <a:gd name="connsiteX5" fmla="*/ 405 w 10000"/>
                <a:gd name="connsiteY5" fmla="*/ 4444 h 10000"/>
                <a:gd name="connsiteX6" fmla="*/ 135 w 10000"/>
                <a:gd name="connsiteY6" fmla="*/ 5000 h 10000"/>
                <a:gd name="connsiteX7" fmla="*/ 0 w 10000"/>
                <a:gd name="connsiteY7" fmla="*/ 5370 h 10000"/>
                <a:gd name="connsiteX8" fmla="*/ 0 w 10000"/>
                <a:gd name="connsiteY8" fmla="*/ 5741 h 10000"/>
                <a:gd name="connsiteX9" fmla="*/ 0 w 10000"/>
                <a:gd name="connsiteY9" fmla="*/ 5926 h 10000"/>
                <a:gd name="connsiteX10" fmla="*/ 270 w 10000"/>
                <a:gd name="connsiteY10" fmla="*/ 6111 h 10000"/>
                <a:gd name="connsiteX11" fmla="*/ 270 w 10000"/>
                <a:gd name="connsiteY11" fmla="*/ 6296 h 10000"/>
                <a:gd name="connsiteX12" fmla="*/ 405 w 10000"/>
                <a:gd name="connsiteY12" fmla="*/ 6296 h 10000"/>
                <a:gd name="connsiteX13" fmla="*/ 676 w 10000"/>
                <a:gd name="connsiteY13" fmla="*/ 6481 h 10000"/>
                <a:gd name="connsiteX14" fmla="*/ 1351 w 10000"/>
                <a:gd name="connsiteY14" fmla="*/ 6481 h 10000"/>
                <a:gd name="connsiteX15" fmla="*/ 1486 w 10000"/>
                <a:gd name="connsiteY15" fmla="*/ 6667 h 10000"/>
                <a:gd name="connsiteX16" fmla="*/ 1486 w 10000"/>
                <a:gd name="connsiteY16" fmla="*/ 7037 h 10000"/>
                <a:gd name="connsiteX17" fmla="*/ 1486 w 10000"/>
                <a:gd name="connsiteY17" fmla="*/ 7222 h 10000"/>
                <a:gd name="connsiteX18" fmla="*/ 1351 w 10000"/>
                <a:gd name="connsiteY18" fmla="*/ 7593 h 10000"/>
                <a:gd name="connsiteX19" fmla="*/ 1216 w 10000"/>
                <a:gd name="connsiteY19" fmla="*/ 8333 h 10000"/>
                <a:gd name="connsiteX20" fmla="*/ 1351 w 10000"/>
                <a:gd name="connsiteY20" fmla="*/ 8519 h 10000"/>
                <a:gd name="connsiteX21" fmla="*/ 1486 w 10000"/>
                <a:gd name="connsiteY21" fmla="*/ 8519 h 10000"/>
                <a:gd name="connsiteX22" fmla="*/ 2027 w 10000"/>
                <a:gd name="connsiteY22" fmla="*/ 8519 h 10000"/>
                <a:gd name="connsiteX23" fmla="*/ 2703 w 10000"/>
                <a:gd name="connsiteY23" fmla="*/ 8519 h 10000"/>
                <a:gd name="connsiteX24" fmla="*/ 3243 w 10000"/>
                <a:gd name="connsiteY24" fmla="*/ 8704 h 10000"/>
                <a:gd name="connsiteX25" fmla="*/ 3514 w 10000"/>
                <a:gd name="connsiteY25" fmla="*/ 8704 h 10000"/>
                <a:gd name="connsiteX26" fmla="*/ 3649 w 10000"/>
                <a:gd name="connsiteY26" fmla="*/ 8889 h 10000"/>
                <a:gd name="connsiteX27" fmla="*/ 3784 w 10000"/>
                <a:gd name="connsiteY27" fmla="*/ 8889 h 10000"/>
                <a:gd name="connsiteX28" fmla="*/ 4054 w 10000"/>
                <a:gd name="connsiteY28" fmla="*/ 9074 h 10000"/>
                <a:gd name="connsiteX29" fmla="*/ 4189 w 10000"/>
                <a:gd name="connsiteY29" fmla="*/ 9444 h 10000"/>
                <a:gd name="connsiteX30" fmla="*/ 4324 w 10000"/>
                <a:gd name="connsiteY30" fmla="*/ 9630 h 10000"/>
                <a:gd name="connsiteX31" fmla="*/ 4459 w 10000"/>
                <a:gd name="connsiteY31" fmla="*/ 9444 h 10000"/>
                <a:gd name="connsiteX32" fmla="*/ 4865 w 10000"/>
                <a:gd name="connsiteY32" fmla="*/ 9074 h 10000"/>
                <a:gd name="connsiteX33" fmla="*/ 5270 w 10000"/>
                <a:gd name="connsiteY33" fmla="*/ 9074 h 10000"/>
                <a:gd name="connsiteX34" fmla="*/ 6081 w 10000"/>
                <a:gd name="connsiteY34" fmla="*/ 9074 h 10000"/>
                <a:gd name="connsiteX35" fmla="*/ 6216 w 10000"/>
                <a:gd name="connsiteY35" fmla="*/ 9074 h 10000"/>
                <a:gd name="connsiteX36" fmla="*/ 6351 w 10000"/>
                <a:gd name="connsiteY36" fmla="*/ 9259 h 10000"/>
                <a:gd name="connsiteX37" fmla="*/ 6486 w 10000"/>
                <a:gd name="connsiteY37" fmla="*/ 9444 h 10000"/>
                <a:gd name="connsiteX38" fmla="*/ 6622 w 10000"/>
                <a:gd name="connsiteY38" fmla="*/ 9815 h 10000"/>
                <a:gd name="connsiteX39" fmla="*/ 8243 w 10000"/>
                <a:gd name="connsiteY39" fmla="*/ 10000 h 10000"/>
                <a:gd name="connsiteX40" fmla="*/ 9054 w 10000"/>
                <a:gd name="connsiteY40" fmla="*/ 10000 h 10000"/>
                <a:gd name="connsiteX41" fmla="*/ 8919 w 10000"/>
                <a:gd name="connsiteY41" fmla="*/ 9444 h 10000"/>
                <a:gd name="connsiteX42" fmla="*/ 8784 w 10000"/>
                <a:gd name="connsiteY42" fmla="*/ 9074 h 10000"/>
                <a:gd name="connsiteX43" fmla="*/ 8784 w 10000"/>
                <a:gd name="connsiteY43" fmla="*/ 8333 h 10000"/>
                <a:gd name="connsiteX44" fmla="*/ 9179 w 10000"/>
                <a:gd name="connsiteY44" fmla="*/ 8304 h 10000"/>
                <a:gd name="connsiteX45" fmla="*/ 9054 w 10000"/>
                <a:gd name="connsiteY45" fmla="*/ 7963 h 10000"/>
                <a:gd name="connsiteX46" fmla="*/ 9189 w 10000"/>
                <a:gd name="connsiteY46" fmla="*/ 7778 h 10000"/>
                <a:gd name="connsiteX47" fmla="*/ 9459 w 10000"/>
                <a:gd name="connsiteY47" fmla="*/ 7593 h 10000"/>
                <a:gd name="connsiteX48" fmla="*/ 9595 w 10000"/>
                <a:gd name="connsiteY48" fmla="*/ 7407 h 10000"/>
                <a:gd name="connsiteX49" fmla="*/ 9730 w 10000"/>
                <a:gd name="connsiteY49" fmla="*/ 7407 h 10000"/>
                <a:gd name="connsiteX50" fmla="*/ 9730 w 10000"/>
                <a:gd name="connsiteY50" fmla="*/ 7222 h 10000"/>
                <a:gd name="connsiteX51" fmla="*/ 10000 w 10000"/>
                <a:gd name="connsiteY51" fmla="*/ 7222 h 10000"/>
                <a:gd name="connsiteX52" fmla="*/ 9865 w 10000"/>
                <a:gd name="connsiteY52" fmla="*/ 7037 h 10000"/>
                <a:gd name="connsiteX53" fmla="*/ 9730 w 10000"/>
                <a:gd name="connsiteY53" fmla="*/ 7037 h 10000"/>
                <a:gd name="connsiteX54" fmla="*/ 9595 w 10000"/>
                <a:gd name="connsiteY54" fmla="*/ 7037 h 10000"/>
                <a:gd name="connsiteX55" fmla="*/ 9189 w 10000"/>
                <a:gd name="connsiteY55" fmla="*/ 6481 h 10000"/>
                <a:gd name="connsiteX56" fmla="*/ 8919 w 10000"/>
                <a:gd name="connsiteY56" fmla="*/ 6296 h 10000"/>
                <a:gd name="connsiteX57" fmla="*/ 8649 w 10000"/>
                <a:gd name="connsiteY57" fmla="*/ 5556 h 10000"/>
                <a:gd name="connsiteX58" fmla="*/ 8514 w 10000"/>
                <a:gd name="connsiteY58" fmla="*/ 5370 h 10000"/>
                <a:gd name="connsiteX59" fmla="*/ 7568 w 10000"/>
                <a:gd name="connsiteY59" fmla="*/ 4074 h 10000"/>
                <a:gd name="connsiteX60" fmla="*/ 7432 w 10000"/>
                <a:gd name="connsiteY60" fmla="*/ 3889 h 10000"/>
                <a:gd name="connsiteX61" fmla="*/ 7297 w 10000"/>
                <a:gd name="connsiteY61" fmla="*/ 3704 h 10000"/>
                <a:gd name="connsiteX62" fmla="*/ 7027 w 10000"/>
                <a:gd name="connsiteY62" fmla="*/ 3333 h 10000"/>
                <a:gd name="connsiteX63" fmla="*/ 6892 w 10000"/>
                <a:gd name="connsiteY63" fmla="*/ 2963 h 10000"/>
                <a:gd name="connsiteX64" fmla="*/ 6757 w 10000"/>
                <a:gd name="connsiteY64" fmla="*/ 2963 h 10000"/>
                <a:gd name="connsiteX65" fmla="*/ 6622 w 10000"/>
                <a:gd name="connsiteY65" fmla="*/ 2593 h 10000"/>
                <a:gd name="connsiteX66" fmla="*/ 6486 w 10000"/>
                <a:gd name="connsiteY66" fmla="*/ 2407 h 10000"/>
                <a:gd name="connsiteX67" fmla="*/ 6351 w 10000"/>
                <a:gd name="connsiteY67" fmla="*/ 2037 h 10000"/>
                <a:gd name="connsiteX68" fmla="*/ 6216 w 10000"/>
                <a:gd name="connsiteY68" fmla="*/ 1852 h 10000"/>
                <a:gd name="connsiteX69" fmla="*/ 6081 w 10000"/>
                <a:gd name="connsiteY69" fmla="*/ 1111 h 10000"/>
                <a:gd name="connsiteX70" fmla="*/ 5946 w 10000"/>
                <a:gd name="connsiteY70" fmla="*/ 741 h 10000"/>
                <a:gd name="connsiteX71" fmla="*/ 5811 w 10000"/>
                <a:gd name="connsiteY71" fmla="*/ 741 h 10000"/>
                <a:gd name="connsiteX72" fmla="*/ 5811 w 10000"/>
                <a:gd name="connsiteY72" fmla="*/ 370 h 10000"/>
                <a:gd name="connsiteX73" fmla="*/ 5676 w 10000"/>
                <a:gd name="connsiteY73" fmla="*/ 185 h 10000"/>
                <a:gd name="connsiteX74" fmla="*/ 5541 w 10000"/>
                <a:gd name="connsiteY74" fmla="*/ 185 h 10000"/>
                <a:gd name="connsiteX75" fmla="*/ 5135 w 10000"/>
                <a:gd name="connsiteY75" fmla="*/ 370 h 10000"/>
                <a:gd name="connsiteX76" fmla="*/ 5000 w 10000"/>
                <a:gd name="connsiteY76" fmla="*/ 556 h 10000"/>
                <a:gd name="connsiteX77" fmla="*/ 4730 w 10000"/>
                <a:gd name="connsiteY77" fmla="*/ 556 h 10000"/>
                <a:gd name="connsiteX78" fmla="*/ 4459 w 10000"/>
                <a:gd name="connsiteY78" fmla="*/ 185 h 10000"/>
                <a:gd name="connsiteX79" fmla="*/ 4324 w 10000"/>
                <a:gd name="connsiteY79" fmla="*/ 0 h 10000"/>
                <a:gd name="connsiteX80" fmla="*/ 4189 w 10000"/>
                <a:gd name="connsiteY80" fmla="*/ 0 h 10000"/>
                <a:gd name="connsiteX81" fmla="*/ 3919 w 10000"/>
                <a:gd name="connsiteY81" fmla="*/ 0 h 10000"/>
                <a:gd name="connsiteX82" fmla="*/ 3784 w 10000"/>
                <a:gd name="connsiteY82" fmla="*/ 0 h 10000"/>
                <a:gd name="connsiteX83" fmla="*/ 3108 w 10000"/>
                <a:gd name="connsiteY83" fmla="*/ 0 h 10000"/>
                <a:gd name="connsiteX84" fmla="*/ 3108 w 10000"/>
                <a:gd name="connsiteY84" fmla="*/ 185 h 10000"/>
                <a:gd name="connsiteX85" fmla="*/ 2973 w 10000"/>
                <a:gd name="connsiteY85" fmla="*/ 185 h 10000"/>
                <a:gd name="connsiteX86" fmla="*/ 2973 w 10000"/>
                <a:gd name="connsiteY86" fmla="*/ 370 h 10000"/>
                <a:gd name="connsiteX87" fmla="*/ 2973 w 10000"/>
                <a:gd name="connsiteY87" fmla="*/ 741 h 10000"/>
                <a:gd name="connsiteX88" fmla="*/ 2838 w 10000"/>
                <a:gd name="connsiteY88" fmla="*/ 1296 h 10000"/>
                <a:gd name="connsiteX89" fmla="*/ 2703 w 10000"/>
                <a:gd name="connsiteY89" fmla="*/ 2037 h 10000"/>
                <a:gd name="connsiteX90" fmla="*/ 2568 w 10000"/>
                <a:gd name="connsiteY90" fmla="*/ 2222 h 10000"/>
                <a:gd name="connsiteX91" fmla="*/ 2027 w 10000"/>
                <a:gd name="connsiteY91" fmla="*/ 2593 h 10000"/>
                <a:gd name="connsiteX92" fmla="*/ 1892 w 10000"/>
                <a:gd name="connsiteY92" fmla="*/ 2778 h 10000"/>
                <a:gd name="connsiteX93" fmla="*/ 1622 w 10000"/>
                <a:gd name="connsiteY93" fmla="*/ 2963 h 10000"/>
                <a:gd name="connsiteX94" fmla="*/ 1216 w 10000"/>
                <a:gd name="connsiteY94" fmla="*/ 3148 h 10000"/>
                <a:gd name="connsiteX95" fmla="*/ 676 w 10000"/>
                <a:gd name="connsiteY95" fmla="*/ 3333 h 10000"/>
                <a:gd name="connsiteX96" fmla="*/ 0 w 10000"/>
                <a:gd name="connsiteY96" fmla="*/ 3333 h 10000"/>
                <a:gd name="connsiteX0" fmla="*/ 0 w 10000"/>
                <a:gd name="connsiteY0" fmla="*/ 3333 h 10000"/>
                <a:gd name="connsiteX1" fmla="*/ 0 w 10000"/>
                <a:gd name="connsiteY1" fmla="*/ 3519 h 10000"/>
                <a:gd name="connsiteX2" fmla="*/ 135 w 10000"/>
                <a:gd name="connsiteY2" fmla="*/ 3704 h 10000"/>
                <a:gd name="connsiteX3" fmla="*/ 270 w 10000"/>
                <a:gd name="connsiteY3" fmla="*/ 3889 h 10000"/>
                <a:gd name="connsiteX4" fmla="*/ 405 w 10000"/>
                <a:gd name="connsiteY4" fmla="*/ 4074 h 10000"/>
                <a:gd name="connsiteX5" fmla="*/ 405 w 10000"/>
                <a:gd name="connsiteY5" fmla="*/ 4444 h 10000"/>
                <a:gd name="connsiteX6" fmla="*/ 135 w 10000"/>
                <a:gd name="connsiteY6" fmla="*/ 5000 h 10000"/>
                <a:gd name="connsiteX7" fmla="*/ 0 w 10000"/>
                <a:gd name="connsiteY7" fmla="*/ 5370 h 10000"/>
                <a:gd name="connsiteX8" fmla="*/ 0 w 10000"/>
                <a:gd name="connsiteY8" fmla="*/ 5741 h 10000"/>
                <a:gd name="connsiteX9" fmla="*/ 0 w 10000"/>
                <a:gd name="connsiteY9" fmla="*/ 5926 h 10000"/>
                <a:gd name="connsiteX10" fmla="*/ 270 w 10000"/>
                <a:gd name="connsiteY10" fmla="*/ 6111 h 10000"/>
                <a:gd name="connsiteX11" fmla="*/ 270 w 10000"/>
                <a:gd name="connsiteY11" fmla="*/ 6296 h 10000"/>
                <a:gd name="connsiteX12" fmla="*/ 405 w 10000"/>
                <a:gd name="connsiteY12" fmla="*/ 6296 h 10000"/>
                <a:gd name="connsiteX13" fmla="*/ 676 w 10000"/>
                <a:gd name="connsiteY13" fmla="*/ 6481 h 10000"/>
                <a:gd name="connsiteX14" fmla="*/ 1351 w 10000"/>
                <a:gd name="connsiteY14" fmla="*/ 6481 h 10000"/>
                <a:gd name="connsiteX15" fmla="*/ 1486 w 10000"/>
                <a:gd name="connsiteY15" fmla="*/ 6667 h 10000"/>
                <a:gd name="connsiteX16" fmla="*/ 1486 w 10000"/>
                <a:gd name="connsiteY16" fmla="*/ 7037 h 10000"/>
                <a:gd name="connsiteX17" fmla="*/ 1486 w 10000"/>
                <a:gd name="connsiteY17" fmla="*/ 7222 h 10000"/>
                <a:gd name="connsiteX18" fmla="*/ 1351 w 10000"/>
                <a:gd name="connsiteY18" fmla="*/ 7593 h 10000"/>
                <a:gd name="connsiteX19" fmla="*/ 1216 w 10000"/>
                <a:gd name="connsiteY19" fmla="*/ 8333 h 10000"/>
                <a:gd name="connsiteX20" fmla="*/ 1351 w 10000"/>
                <a:gd name="connsiteY20" fmla="*/ 8519 h 10000"/>
                <a:gd name="connsiteX21" fmla="*/ 1486 w 10000"/>
                <a:gd name="connsiteY21" fmla="*/ 8519 h 10000"/>
                <a:gd name="connsiteX22" fmla="*/ 2027 w 10000"/>
                <a:gd name="connsiteY22" fmla="*/ 8519 h 10000"/>
                <a:gd name="connsiteX23" fmla="*/ 2703 w 10000"/>
                <a:gd name="connsiteY23" fmla="*/ 8519 h 10000"/>
                <a:gd name="connsiteX24" fmla="*/ 3243 w 10000"/>
                <a:gd name="connsiteY24" fmla="*/ 8704 h 10000"/>
                <a:gd name="connsiteX25" fmla="*/ 3514 w 10000"/>
                <a:gd name="connsiteY25" fmla="*/ 8704 h 10000"/>
                <a:gd name="connsiteX26" fmla="*/ 3649 w 10000"/>
                <a:gd name="connsiteY26" fmla="*/ 8889 h 10000"/>
                <a:gd name="connsiteX27" fmla="*/ 3784 w 10000"/>
                <a:gd name="connsiteY27" fmla="*/ 8889 h 10000"/>
                <a:gd name="connsiteX28" fmla="*/ 4054 w 10000"/>
                <a:gd name="connsiteY28" fmla="*/ 9074 h 10000"/>
                <a:gd name="connsiteX29" fmla="*/ 4189 w 10000"/>
                <a:gd name="connsiteY29" fmla="*/ 9444 h 10000"/>
                <a:gd name="connsiteX30" fmla="*/ 4324 w 10000"/>
                <a:gd name="connsiteY30" fmla="*/ 9630 h 10000"/>
                <a:gd name="connsiteX31" fmla="*/ 4459 w 10000"/>
                <a:gd name="connsiteY31" fmla="*/ 9444 h 10000"/>
                <a:gd name="connsiteX32" fmla="*/ 4865 w 10000"/>
                <a:gd name="connsiteY32" fmla="*/ 9074 h 10000"/>
                <a:gd name="connsiteX33" fmla="*/ 5270 w 10000"/>
                <a:gd name="connsiteY33" fmla="*/ 9074 h 10000"/>
                <a:gd name="connsiteX34" fmla="*/ 6081 w 10000"/>
                <a:gd name="connsiteY34" fmla="*/ 9074 h 10000"/>
                <a:gd name="connsiteX35" fmla="*/ 6216 w 10000"/>
                <a:gd name="connsiteY35" fmla="*/ 9074 h 10000"/>
                <a:gd name="connsiteX36" fmla="*/ 6351 w 10000"/>
                <a:gd name="connsiteY36" fmla="*/ 9259 h 10000"/>
                <a:gd name="connsiteX37" fmla="*/ 6486 w 10000"/>
                <a:gd name="connsiteY37" fmla="*/ 9444 h 10000"/>
                <a:gd name="connsiteX38" fmla="*/ 6622 w 10000"/>
                <a:gd name="connsiteY38" fmla="*/ 9815 h 10000"/>
                <a:gd name="connsiteX39" fmla="*/ 8243 w 10000"/>
                <a:gd name="connsiteY39" fmla="*/ 10000 h 10000"/>
                <a:gd name="connsiteX40" fmla="*/ 9054 w 10000"/>
                <a:gd name="connsiteY40" fmla="*/ 10000 h 10000"/>
                <a:gd name="connsiteX41" fmla="*/ 8919 w 10000"/>
                <a:gd name="connsiteY41" fmla="*/ 9444 h 10000"/>
                <a:gd name="connsiteX42" fmla="*/ 8784 w 10000"/>
                <a:gd name="connsiteY42" fmla="*/ 9074 h 10000"/>
                <a:gd name="connsiteX43" fmla="*/ 8784 w 10000"/>
                <a:gd name="connsiteY43" fmla="*/ 8333 h 10000"/>
                <a:gd name="connsiteX44" fmla="*/ 9179 w 10000"/>
                <a:gd name="connsiteY44" fmla="*/ 8304 h 10000"/>
                <a:gd name="connsiteX45" fmla="*/ 9054 w 10000"/>
                <a:gd name="connsiteY45" fmla="*/ 7963 h 10000"/>
                <a:gd name="connsiteX46" fmla="*/ 9449 w 10000"/>
                <a:gd name="connsiteY46" fmla="*/ 7778 h 10000"/>
                <a:gd name="connsiteX47" fmla="*/ 9459 w 10000"/>
                <a:gd name="connsiteY47" fmla="*/ 7593 h 10000"/>
                <a:gd name="connsiteX48" fmla="*/ 9595 w 10000"/>
                <a:gd name="connsiteY48" fmla="*/ 7407 h 10000"/>
                <a:gd name="connsiteX49" fmla="*/ 9730 w 10000"/>
                <a:gd name="connsiteY49" fmla="*/ 7407 h 10000"/>
                <a:gd name="connsiteX50" fmla="*/ 9730 w 10000"/>
                <a:gd name="connsiteY50" fmla="*/ 7222 h 10000"/>
                <a:gd name="connsiteX51" fmla="*/ 10000 w 10000"/>
                <a:gd name="connsiteY51" fmla="*/ 7222 h 10000"/>
                <a:gd name="connsiteX52" fmla="*/ 9865 w 10000"/>
                <a:gd name="connsiteY52" fmla="*/ 7037 h 10000"/>
                <a:gd name="connsiteX53" fmla="*/ 9730 w 10000"/>
                <a:gd name="connsiteY53" fmla="*/ 7037 h 10000"/>
                <a:gd name="connsiteX54" fmla="*/ 9595 w 10000"/>
                <a:gd name="connsiteY54" fmla="*/ 7037 h 10000"/>
                <a:gd name="connsiteX55" fmla="*/ 9189 w 10000"/>
                <a:gd name="connsiteY55" fmla="*/ 6481 h 10000"/>
                <a:gd name="connsiteX56" fmla="*/ 8919 w 10000"/>
                <a:gd name="connsiteY56" fmla="*/ 6296 h 10000"/>
                <a:gd name="connsiteX57" fmla="*/ 8649 w 10000"/>
                <a:gd name="connsiteY57" fmla="*/ 5556 h 10000"/>
                <a:gd name="connsiteX58" fmla="*/ 8514 w 10000"/>
                <a:gd name="connsiteY58" fmla="*/ 5370 h 10000"/>
                <a:gd name="connsiteX59" fmla="*/ 7568 w 10000"/>
                <a:gd name="connsiteY59" fmla="*/ 4074 h 10000"/>
                <a:gd name="connsiteX60" fmla="*/ 7432 w 10000"/>
                <a:gd name="connsiteY60" fmla="*/ 3889 h 10000"/>
                <a:gd name="connsiteX61" fmla="*/ 7297 w 10000"/>
                <a:gd name="connsiteY61" fmla="*/ 3704 h 10000"/>
                <a:gd name="connsiteX62" fmla="*/ 7027 w 10000"/>
                <a:gd name="connsiteY62" fmla="*/ 3333 h 10000"/>
                <a:gd name="connsiteX63" fmla="*/ 6892 w 10000"/>
                <a:gd name="connsiteY63" fmla="*/ 2963 h 10000"/>
                <a:gd name="connsiteX64" fmla="*/ 6757 w 10000"/>
                <a:gd name="connsiteY64" fmla="*/ 2963 h 10000"/>
                <a:gd name="connsiteX65" fmla="*/ 6622 w 10000"/>
                <a:gd name="connsiteY65" fmla="*/ 2593 h 10000"/>
                <a:gd name="connsiteX66" fmla="*/ 6486 w 10000"/>
                <a:gd name="connsiteY66" fmla="*/ 2407 h 10000"/>
                <a:gd name="connsiteX67" fmla="*/ 6351 w 10000"/>
                <a:gd name="connsiteY67" fmla="*/ 2037 h 10000"/>
                <a:gd name="connsiteX68" fmla="*/ 6216 w 10000"/>
                <a:gd name="connsiteY68" fmla="*/ 1852 h 10000"/>
                <a:gd name="connsiteX69" fmla="*/ 6081 w 10000"/>
                <a:gd name="connsiteY69" fmla="*/ 1111 h 10000"/>
                <a:gd name="connsiteX70" fmla="*/ 5946 w 10000"/>
                <a:gd name="connsiteY70" fmla="*/ 741 h 10000"/>
                <a:gd name="connsiteX71" fmla="*/ 5811 w 10000"/>
                <a:gd name="connsiteY71" fmla="*/ 741 h 10000"/>
                <a:gd name="connsiteX72" fmla="*/ 5811 w 10000"/>
                <a:gd name="connsiteY72" fmla="*/ 370 h 10000"/>
                <a:gd name="connsiteX73" fmla="*/ 5676 w 10000"/>
                <a:gd name="connsiteY73" fmla="*/ 185 h 10000"/>
                <a:gd name="connsiteX74" fmla="*/ 5541 w 10000"/>
                <a:gd name="connsiteY74" fmla="*/ 185 h 10000"/>
                <a:gd name="connsiteX75" fmla="*/ 5135 w 10000"/>
                <a:gd name="connsiteY75" fmla="*/ 370 h 10000"/>
                <a:gd name="connsiteX76" fmla="*/ 5000 w 10000"/>
                <a:gd name="connsiteY76" fmla="*/ 556 h 10000"/>
                <a:gd name="connsiteX77" fmla="*/ 4730 w 10000"/>
                <a:gd name="connsiteY77" fmla="*/ 556 h 10000"/>
                <a:gd name="connsiteX78" fmla="*/ 4459 w 10000"/>
                <a:gd name="connsiteY78" fmla="*/ 185 h 10000"/>
                <a:gd name="connsiteX79" fmla="*/ 4324 w 10000"/>
                <a:gd name="connsiteY79" fmla="*/ 0 h 10000"/>
                <a:gd name="connsiteX80" fmla="*/ 4189 w 10000"/>
                <a:gd name="connsiteY80" fmla="*/ 0 h 10000"/>
                <a:gd name="connsiteX81" fmla="*/ 3919 w 10000"/>
                <a:gd name="connsiteY81" fmla="*/ 0 h 10000"/>
                <a:gd name="connsiteX82" fmla="*/ 3784 w 10000"/>
                <a:gd name="connsiteY82" fmla="*/ 0 h 10000"/>
                <a:gd name="connsiteX83" fmla="*/ 3108 w 10000"/>
                <a:gd name="connsiteY83" fmla="*/ 0 h 10000"/>
                <a:gd name="connsiteX84" fmla="*/ 3108 w 10000"/>
                <a:gd name="connsiteY84" fmla="*/ 185 h 10000"/>
                <a:gd name="connsiteX85" fmla="*/ 2973 w 10000"/>
                <a:gd name="connsiteY85" fmla="*/ 185 h 10000"/>
                <a:gd name="connsiteX86" fmla="*/ 2973 w 10000"/>
                <a:gd name="connsiteY86" fmla="*/ 370 h 10000"/>
                <a:gd name="connsiteX87" fmla="*/ 2973 w 10000"/>
                <a:gd name="connsiteY87" fmla="*/ 741 h 10000"/>
                <a:gd name="connsiteX88" fmla="*/ 2838 w 10000"/>
                <a:gd name="connsiteY88" fmla="*/ 1296 h 10000"/>
                <a:gd name="connsiteX89" fmla="*/ 2703 w 10000"/>
                <a:gd name="connsiteY89" fmla="*/ 2037 h 10000"/>
                <a:gd name="connsiteX90" fmla="*/ 2568 w 10000"/>
                <a:gd name="connsiteY90" fmla="*/ 2222 h 10000"/>
                <a:gd name="connsiteX91" fmla="*/ 2027 w 10000"/>
                <a:gd name="connsiteY91" fmla="*/ 2593 h 10000"/>
                <a:gd name="connsiteX92" fmla="*/ 1892 w 10000"/>
                <a:gd name="connsiteY92" fmla="*/ 2778 h 10000"/>
                <a:gd name="connsiteX93" fmla="*/ 1622 w 10000"/>
                <a:gd name="connsiteY93" fmla="*/ 2963 h 10000"/>
                <a:gd name="connsiteX94" fmla="*/ 1216 w 10000"/>
                <a:gd name="connsiteY94" fmla="*/ 3148 h 10000"/>
                <a:gd name="connsiteX95" fmla="*/ 676 w 10000"/>
                <a:gd name="connsiteY95" fmla="*/ 3333 h 10000"/>
                <a:gd name="connsiteX96" fmla="*/ 0 w 10000"/>
                <a:gd name="connsiteY96" fmla="*/ 3333 h 10000"/>
                <a:gd name="connsiteX0" fmla="*/ 0 w 10000"/>
                <a:gd name="connsiteY0" fmla="*/ 3333 h 10000"/>
                <a:gd name="connsiteX1" fmla="*/ 0 w 10000"/>
                <a:gd name="connsiteY1" fmla="*/ 3519 h 10000"/>
                <a:gd name="connsiteX2" fmla="*/ 135 w 10000"/>
                <a:gd name="connsiteY2" fmla="*/ 3704 h 10000"/>
                <a:gd name="connsiteX3" fmla="*/ 270 w 10000"/>
                <a:gd name="connsiteY3" fmla="*/ 3889 h 10000"/>
                <a:gd name="connsiteX4" fmla="*/ 405 w 10000"/>
                <a:gd name="connsiteY4" fmla="*/ 4074 h 10000"/>
                <a:gd name="connsiteX5" fmla="*/ 405 w 10000"/>
                <a:gd name="connsiteY5" fmla="*/ 4444 h 10000"/>
                <a:gd name="connsiteX6" fmla="*/ 135 w 10000"/>
                <a:gd name="connsiteY6" fmla="*/ 5000 h 10000"/>
                <a:gd name="connsiteX7" fmla="*/ 0 w 10000"/>
                <a:gd name="connsiteY7" fmla="*/ 5370 h 10000"/>
                <a:gd name="connsiteX8" fmla="*/ 0 w 10000"/>
                <a:gd name="connsiteY8" fmla="*/ 5741 h 10000"/>
                <a:gd name="connsiteX9" fmla="*/ 0 w 10000"/>
                <a:gd name="connsiteY9" fmla="*/ 5926 h 10000"/>
                <a:gd name="connsiteX10" fmla="*/ 270 w 10000"/>
                <a:gd name="connsiteY10" fmla="*/ 6111 h 10000"/>
                <a:gd name="connsiteX11" fmla="*/ 270 w 10000"/>
                <a:gd name="connsiteY11" fmla="*/ 6296 h 10000"/>
                <a:gd name="connsiteX12" fmla="*/ 405 w 10000"/>
                <a:gd name="connsiteY12" fmla="*/ 6296 h 10000"/>
                <a:gd name="connsiteX13" fmla="*/ 676 w 10000"/>
                <a:gd name="connsiteY13" fmla="*/ 6481 h 10000"/>
                <a:gd name="connsiteX14" fmla="*/ 1351 w 10000"/>
                <a:gd name="connsiteY14" fmla="*/ 6481 h 10000"/>
                <a:gd name="connsiteX15" fmla="*/ 1486 w 10000"/>
                <a:gd name="connsiteY15" fmla="*/ 6667 h 10000"/>
                <a:gd name="connsiteX16" fmla="*/ 1486 w 10000"/>
                <a:gd name="connsiteY16" fmla="*/ 7037 h 10000"/>
                <a:gd name="connsiteX17" fmla="*/ 1486 w 10000"/>
                <a:gd name="connsiteY17" fmla="*/ 7222 h 10000"/>
                <a:gd name="connsiteX18" fmla="*/ 1351 w 10000"/>
                <a:gd name="connsiteY18" fmla="*/ 7593 h 10000"/>
                <a:gd name="connsiteX19" fmla="*/ 1216 w 10000"/>
                <a:gd name="connsiteY19" fmla="*/ 8333 h 10000"/>
                <a:gd name="connsiteX20" fmla="*/ 1351 w 10000"/>
                <a:gd name="connsiteY20" fmla="*/ 8519 h 10000"/>
                <a:gd name="connsiteX21" fmla="*/ 1486 w 10000"/>
                <a:gd name="connsiteY21" fmla="*/ 8519 h 10000"/>
                <a:gd name="connsiteX22" fmla="*/ 2027 w 10000"/>
                <a:gd name="connsiteY22" fmla="*/ 8519 h 10000"/>
                <a:gd name="connsiteX23" fmla="*/ 2703 w 10000"/>
                <a:gd name="connsiteY23" fmla="*/ 8519 h 10000"/>
                <a:gd name="connsiteX24" fmla="*/ 3243 w 10000"/>
                <a:gd name="connsiteY24" fmla="*/ 8704 h 10000"/>
                <a:gd name="connsiteX25" fmla="*/ 3514 w 10000"/>
                <a:gd name="connsiteY25" fmla="*/ 8704 h 10000"/>
                <a:gd name="connsiteX26" fmla="*/ 3649 w 10000"/>
                <a:gd name="connsiteY26" fmla="*/ 8889 h 10000"/>
                <a:gd name="connsiteX27" fmla="*/ 3784 w 10000"/>
                <a:gd name="connsiteY27" fmla="*/ 8889 h 10000"/>
                <a:gd name="connsiteX28" fmla="*/ 4054 w 10000"/>
                <a:gd name="connsiteY28" fmla="*/ 9074 h 10000"/>
                <a:gd name="connsiteX29" fmla="*/ 4189 w 10000"/>
                <a:gd name="connsiteY29" fmla="*/ 9444 h 10000"/>
                <a:gd name="connsiteX30" fmla="*/ 4324 w 10000"/>
                <a:gd name="connsiteY30" fmla="*/ 9630 h 10000"/>
                <a:gd name="connsiteX31" fmla="*/ 4459 w 10000"/>
                <a:gd name="connsiteY31" fmla="*/ 9444 h 10000"/>
                <a:gd name="connsiteX32" fmla="*/ 4865 w 10000"/>
                <a:gd name="connsiteY32" fmla="*/ 9074 h 10000"/>
                <a:gd name="connsiteX33" fmla="*/ 5270 w 10000"/>
                <a:gd name="connsiteY33" fmla="*/ 9074 h 10000"/>
                <a:gd name="connsiteX34" fmla="*/ 6081 w 10000"/>
                <a:gd name="connsiteY34" fmla="*/ 9074 h 10000"/>
                <a:gd name="connsiteX35" fmla="*/ 6216 w 10000"/>
                <a:gd name="connsiteY35" fmla="*/ 9074 h 10000"/>
                <a:gd name="connsiteX36" fmla="*/ 6351 w 10000"/>
                <a:gd name="connsiteY36" fmla="*/ 9259 h 10000"/>
                <a:gd name="connsiteX37" fmla="*/ 6486 w 10000"/>
                <a:gd name="connsiteY37" fmla="*/ 9444 h 10000"/>
                <a:gd name="connsiteX38" fmla="*/ 6622 w 10000"/>
                <a:gd name="connsiteY38" fmla="*/ 9815 h 10000"/>
                <a:gd name="connsiteX39" fmla="*/ 8243 w 10000"/>
                <a:gd name="connsiteY39" fmla="*/ 10000 h 10000"/>
                <a:gd name="connsiteX40" fmla="*/ 9054 w 10000"/>
                <a:gd name="connsiteY40" fmla="*/ 10000 h 10000"/>
                <a:gd name="connsiteX41" fmla="*/ 8919 w 10000"/>
                <a:gd name="connsiteY41" fmla="*/ 9444 h 10000"/>
                <a:gd name="connsiteX42" fmla="*/ 8784 w 10000"/>
                <a:gd name="connsiteY42" fmla="*/ 9074 h 10000"/>
                <a:gd name="connsiteX43" fmla="*/ 9044 w 10000"/>
                <a:gd name="connsiteY43" fmla="*/ 8644 h 10000"/>
                <a:gd name="connsiteX44" fmla="*/ 9179 w 10000"/>
                <a:gd name="connsiteY44" fmla="*/ 8304 h 10000"/>
                <a:gd name="connsiteX45" fmla="*/ 9054 w 10000"/>
                <a:gd name="connsiteY45" fmla="*/ 7963 h 10000"/>
                <a:gd name="connsiteX46" fmla="*/ 9449 w 10000"/>
                <a:gd name="connsiteY46" fmla="*/ 7778 h 10000"/>
                <a:gd name="connsiteX47" fmla="*/ 9459 w 10000"/>
                <a:gd name="connsiteY47" fmla="*/ 7593 h 10000"/>
                <a:gd name="connsiteX48" fmla="*/ 9595 w 10000"/>
                <a:gd name="connsiteY48" fmla="*/ 7407 h 10000"/>
                <a:gd name="connsiteX49" fmla="*/ 9730 w 10000"/>
                <a:gd name="connsiteY49" fmla="*/ 7407 h 10000"/>
                <a:gd name="connsiteX50" fmla="*/ 9730 w 10000"/>
                <a:gd name="connsiteY50" fmla="*/ 7222 h 10000"/>
                <a:gd name="connsiteX51" fmla="*/ 10000 w 10000"/>
                <a:gd name="connsiteY51" fmla="*/ 7222 h 10000"/>
                <a:gd name="connsiteX52" fmla="*/ 9865 w 10000"/>
                <a:gd name="connsiteY52" fmla="*/ 7037 h 10000"/>
                <a:gd name="connsiteX53" fmla="*/ 9730 w 10000"/>
                <a:gd name="connsiteY53" fmla="*/ 7037 h 10000"/>
                <a:gd name="connsiteX54" fmla="*/ 9595 w 10000"/>
                <a:gd name="connsiteY54" fmla="*/ 7037 h 10000"/>
                <a:gd name="connsiteX55" fmla="*/ 9189 w 10000"/>
                <a:gd name="connsiteY55" fmla="*/ 6481 h 10000"/>
                <a:gd name="connsiteX56" fmla="*/ 8919 w 10000"/>
                <a:gd name="connsiteY56" fmla="*/ 6296 h 10000"/>
                <a:gd name="connsiteX57" fmla="*/ 8649 w 10000"/>
                <a:gd name="connsiteY57" fmla="*/ 5556 h 10000"/>
                <a:gd name="connsiteX58" fmla="*/ 8514 w 10000"/>
                <a:gd name="connsiteY58" fmla="*/ 5370 h 10000"/>
                <a:gd name="connsiteX59" fmla="*/ 7568 w 10000"/>
                <a:gd name="connsiteY59" fmla="*/ 4074 h 10000"/>
                <a:gd name="connsiteX60" fmla="*/ 7432 w 10000"/>
                <a:gd name="connsiteY60" fmla="*/ 3889 h 10000"/>
                <a:gd name="connsiteX61" fmla="*/ 7297 w 10000"/>
                <a:gd name="connsiteY61" fmla="*/ 3704 h 10000"/>
                <a:gd name="connsiteX62" fmla="*/ 7027 w 10000"/>
                <a:gd name="connsiteY62" fmla="*/ 3333 h 10000"/>
                <a:gd name="connsiteX63" fmla="*/ 6892 w 10000"/>
                <a:gd name="connsiteY63" fmla="*/ 2963 h 10000"/>
                <a:gd name="connsiteX64" fmla="*/ 6757 w 10000"/>
                <a:gd name="connsiteY64" fmla="*/ 2963 h 10000"/>
                <a:gd name="connsiteX65" fmla="*/ 6622 w 10000"/>
                <a:gd name="connsiteY65" fmla="*/ 2593 h 10000"/>
                <a:gd name="connsiteX66" fmla="*/ 6486 w 10000"/>
                <a:gd name="connsiteY66" fmla="*/ 2407 h 10000"/>
                <a:gd name="connsiteX67" fmla="*/ 6351 w 10000"/>
                <a:gd name="connsiteY67" fmla="*/ 2037 h 10000"/>
                <a:gd name="connsiteX68" fmla="*/ 6216 w 10000"/>
                <a:gd name="connsiteY68" fmla="*/ 1852 h 10000"/>
                <a:gd name="connsiteX69" fmla="*/ 6081 w 10000"/>
                <a:gd name="connsiteY69" fmla="*/ 1111 h 10000"/>
                <a:gd name="connsiteX70" fmla="*/ 5946 w 10000"/>
                <a:gd name="connsiteY70" fmla="*/ 741 h 10000"/>
                <a:gd name="connsiteX71" fmla="*/ 5811 w 10000"/>
                <a:gd name="connsiteY71" fmla="*/ 741 h 10000"/>
                <a:gd name="connsiteX72" fmla="*/ 5811 w 10000"/>
                <a:gd name="connsiteY72" fmla="*/ 370 h 10000"/>
                <a:gd name="connsiteX73" fmla="*/ 5676 w 10000"/>
                <a:gd name="connsiteY73" fmla="*/ 185 h 10000"/>
                <a:gd name="connsiteX74" fmla="*/ 5541 w 10000"/>
                <a:gd name="connsiteY74" fmla="*/ 185 h 10000"/>
                <a:gd name="connsiteX75" fmla="*/ 5135 w 10000"/>
                <a:gd name="connsiteY75" fmla="*/ 370 h 10000"/>
                <a:gd name="connsiteX76" fmla="*/ 5000 w 10000"/>
                <a:gd name="connsiteY76" fmla="*/ 556 h 10000"/>
                <a:gd name="connsiteX77" fmla="*/ 4730 w 10000"/>
                <a:gd name="connsiteY77" fmla="*/ 556 h 10000"/>
                <a:gd name="connsiteX78" fmla="*/ 4459 w 10000"/>
                <a:gd name="connsiteY78" fmla="*/ 185 h 10000"/>
                <a:gd name="connsiteX79" fmla="*/ 4324 w 10000"/>
                <a:gd name="connsiteY79" fmla="*/ 0 h 10000"/>
                <a:gd name="connsiteX80" fmla="*/ 4189 w 10000"/>
                <a:gd name="connsiteY80" fmla="*/ 0 h 10000"/>
                <a:gd name="connsiteX81" fmla="*/ 3919 w 10000"/>
                <a:gd name="connsiteY81" fmla="*/ 0 h 10000"/>
                <a:gd name="connsiteX82" fmla="*/ 3784 w 10000"/>
                <a:gd name="connsiteY82" fmla="*/ 0 h 10000"/>
                <a:gd name="connsiteX83" fmla="*/ 3108 w 10000"/>
                <a:gd name="connsiteY83" fmla="*/ 0 h 10000"/>
                <a:gd name="connsiteX84" fmla="*/ 3108 w 10000"/>
                <a:gd name="connsiteY84" fmla="*/ 185 h 10000"/>
                <a:gd name="connsiteX85" fmla="*/ 2973 w 10000"/>
                <a:gd name="connsiteY85" fmla="*/ 185 h 10000"/>
                <a:gd name="connsiteX86" fmla="*/ 2973 w 10000"/>
                <a:gd name="connsiteY86" fmla="*/ 370 h 10000"/>
                <a:gd name="connsiteX87" fmla="*/ 2973 w 10000"/>
                <a:gd name="connsiteY87" fmla="*/ 741 h 10000"/>
                <a:gd name="connsiteX88" fmla="*/ 2838 w 10000"/>
                <a:gd name="connsiteY88" fmla="*/ 1296 h 10000"/>
                <a:gd name="connsiteX89" fmla="*/ 2703 w 10000"/>
                <a:gd name="connsiteY89" fmla="*/ 2037 h 10000"/>
                <a:gd name="connsiteX90" fmla="*/ 2568 w 10000"/>
                <a:gd name="connsiteY90" fmla="*/ 2222 h 10000"/>
                <a:gd name="connsiteX91" fmla="*/ 2027 w 10000"/>
                <a:gd name="connsiteY91" fmla="*/ 2593 h 10000"/>
                <a:gd name="connsiteX92" fmla="*/ 1892 w 10000"/>
                <a:gd name="connsiteY92" fmla="*/ 2778 h 10000"/>
                <a:gd name="connsiteX93" fmla="*/ 1622 w 10000"/>
                <a:gd name="connsiteY93" fmla="*/ 2963 h 10000"/>
                <a:gd name="connsiteX94" fmla="*/ 1216 w 10000"/>
                <a:gd name="connsiteY94" fmla="*/ 3148 h 10000"/>
                <a:gd name="connsiteX95" fmla="*/ 676 w 10000"/>
                <a:gd name="connsiteY95" fmla="*/ 3333 h 10000"/>
                <a:gd name="connsiteX96" fmla="*/ 0 w 10000"/>
                <a:gd name="connsiteY96" fmla="*/ 3333 h 10000"/>
                <a:gd name="connsiteX0" fmla="*/ 0 w 10000"/>
                <a:gd name="connsiteY0" fmla="*/ 3333 h 10000"/>
                <a:gd name="connsiteX1" fmla="*/ 0 w 10000"/>
                <a:gd name="connsiteY1" fmla="*/ 3519 h 10000"/>
                <a:gd name="connsiteX2" fmla="*/ 135 w 10000"/>
                <a:gd name="connsiteY2" fmla="*/ 3704 h 10000"/>
                <a:gd name="connsiteX3" fmla="*/ 270 w 10000"/>
                <a:gd name="connsiteY3" fmla="*/ 3889 h 10000"/>
                <a:gd name="connsiteX4" fmla="*/ 405 w 10000"/>
                <a:gd name="connsiteY4" fmla="*/ 4074 h 10000"/>
                <a:gd name="connsiteX5" fmla="*/ 405 w 10000"/>
                <a:gd name="connsiteY5" fmla="*/ 4444 h 10000"/>
                <a:gd name="connsiteX6" fmla="*/ 135 w 10000"/>
                <a:gd name="connsiteY6" fmla="*/ 5000 h 10000"/>
                <a:gd name="connsiteX7" fmla="*/ 0 w 10000"/>
                <a:gd name="connsiteY7" fmla="*/ 5370 h 10000"/>
                <a:gd name="connsiteX8" fmla="*/ 0 w 10000"/>
                <a:gd name="connsiteY8" fmla="*/ 5741 h 10000"/>
                <a:gd name="connsiteX9" fmla="*/ 0 w 10000"/>
                <a:gd name="connsiteY9" fmla="*/ 5926 h 10000"/>
                <a:gd name="connsiteX10" fmla="*/ 270 w 10000"/>
                <a:gd name="connsiteY10" fmla="*/ 6111 h 10000"/>
                <a:gd name="connsiteX11" fmla="*/ 270 w 10000"/>
                <a:gd name="connsiteY11" fmla="*/ 6296 h 10000"/>
                <a:gd name="connsiteX12" fmla="*/ 405 w 10000"/>
                <a:gd name="connsiteY12" fmla="*/ 6296 h 10000"/>
                <a:gd name="connsiteX13" fmla="*/ 676 w 10000"/>
                <a:gd name="connsiteY13" fmla="*/ 6481 h 10000"/>
                <a:gd name="connsiteX14" fmla="*/ 1351 w 10000"/>
                <a:gd name="connsiteY14" fmla="*/ 6481 h 10000"/>
                <a:gd name="connsiteX15" fmla="*/ 1486 w 10000"/>
                <a:gd name="connsiteY15" fmla="*/ 6667 h 10000"/>
                <a:gd name="connsiteX16" fmla="*/ 1486 w 10000"/>
                <a:gd name="connsiteY16" fmla="*/ 7037 h 10000"/>
                <a:gd name="connsiteX17" fmla="*/ 1486 w 10000"/>
                <a:gd name="connsiteY17" fmla="*/ 7222 h 10000"/>
                <a:gd name="connsiteX18" fmla="*/ 1351 w 10000"/>
                <a:gd name="connsiteY18" fmla="*/ 7593 h 10000"/>
                <a:gd name="connsiteX19" fmla="*/ 1216 w 10000"/>
                <a:gd name="connsiteY19" fmla="*/ 8333 h 10000"/>
                <a:gd name="connsiteX20" fmla="*/ 1351 w 10000"/>
                <a:gd name="connsiteY20" fmla="*/ 8519 h 10000"/>
                <a:gd name="connsiteX21" fmla="*/ 1486 w 10000"/>
                <a:gd name="connsiteY21" fmla="*/ 8519 h 10000"/>
                <a:gd name="connsiteX22" fmla="*/ 2027 w 10000"/>
                <a:gd name="connsiteY22" fmla="*/ 8519 h 10000"/>
                <a:gd name="connsiteX23" fmla="*/ 2703 w 10000"/>
                <a:gd name="connsiteY23" fmla="*/ 8519 h 10000"/>
                <a:gd name="connsiteX24" fmla="*/ 3243 w 10000"/>
                <a:gd name="connsiteY24" fmla="*/ 8704 h 10000"/>
                <a:gd name="connsiteX25" fmla="*/ 3514 w 10000"/>
                <a:gd name="connsiteY25" fmla="*/ 8704 h 10000"/>
                <a:gd name="connsiteX26" fmla="*/ 3649 w 10000"/>
                <a:gd name="connsiteY26" fmla="*/ 8889 h 10000"/>
                <a:gd name="connsiteX27" fmla="*/ 3784 w 10000"/>
                <a:gd name="connsiteY27" fmla="*/ 8889 h 10000"/>
                <a:gd name="connsiteX28" fmla="*/ 4054 w 10000"/>
                <a:gd name="connsiteY28" fmla="*/ 9074 h 10000"/>
                <a:gd name="connsiteX29" fmla="*/ 4189 w 10000"/>
                <a:gd name="connsiteY29" fmla="*/ 9444 h 10000"/>
                <a:gd name="connsiteX30" fmla="*/ 4324 w 10000"/>
                <a:gd name="connsiteY30" fmla="*/ 9630 h 10000"/>
                <a:gd name="connsiteX31" fmla="*/ 4459 w 10000"/>
                <a:gd name="connsiteY31" fmla="*/ 9444 h 10000"/>
                <a:gd name="connsiteX32" fmla="*/ 4865 w 10000"/>
                <a:gd name="connsiteY32" fmla="*/ 9074 h 10000"/>
                <a:gd name="connsiteX33" fmla="*/ 5270 w 10000"/>
                <a:gd name="connsiteY33" fmla="*/ 9074 h 10000"/>
                <a:gd name="connsiteX34" fmla="*/ 6081 w 10000"/>
                <a:gd name="connsiteY34" fmla="*/ 9074 h 10000"/>
                <a:gd name="connsiteX35" fmla="*/ 6216 w 10000"/>
                <a:gd name="connsiteY35" fmla="*/ 9074 h 10000"/>
                <a:gd name="connsiteX36" fmla="*/ 6351 w 10000"/>
                <a:gd name="connsiteY36" fmla="*/ 9259 h 10000"/>
                <a:gd name="connsiteX37" fmla="*/ 6486 w 10000"/>
                <a:gd name="connsiteY37" fmla="*/ 9444 h 10000"/>
                <a:gd name="connsiteX38" fmla="*/ 6622 w 10000"/>
                <a:gd name="connsiteY38" fmla="*/ 9815 h 10000"/>
                <a:gd name="connsiteX39" fmla="*/ 8243 w 10000"/>
                <a:gd name="connsiteY39" fmla="*/ 10000 h 10000"/>
                <a:gd name="connsiteX40" fmla="*/ 9054 w 10000"/>
                <a:gd name="connsiteY40" fmla="*/ 10000 h 10000"/>
                <a:gd name="connsiteX41" fmla="*/ 8919 w 10000"/>
                <a:gd name="connsiteY41" fmla="*/ 9444 h 10000"/>
                <a:gd name="connsiteX42" fmla="*/ 8784 w 10000"/>
                <a:gd name="connsiteY42" fmla="*/ 9074 h 10000"/>
                <a:gd name="connsiteX43" fmla="*/ 9044 w 10000"/>
                <a:gd name="connsiteY43" fmla="*/ 8644 h 10000"/>
                <a:gd name="connsiteX44" fmla="*/ 9179 w 10000"/>
                <a:gd name="connsiteY44" fmla="*/ 8304 h 10000"/>
                <a:gd name="connsiteX45" fmla="*/ 9249 w 10000"/>
                <a:gd name="connsiteY45" fmla="*/ 7963 h 10000"/>
                <a:gd name="connsiteX46" fmla="*/ 9449 w 10000"/>
                <a:gd name="connsiteY46" fmla="*/ 7778 h 10000"/>
                <a:gd name="connsiteX47" fmla="*/ 9459 w 10000"/>
                <a:gd name="connsiteY47" fmla="*/ 7593 h 10000"/>
                <a:gd name="connsiteX48" fmla="*/ 9595 w 10000"/>
                <a:gd name="connsiteY48" fmla="*/ 7407 h 10000"/>
                <a:gd name="connsiteX49" fmla="*/ 9730 w 10000"/>
                <a:gd name="connsiteY49" fmla="*/ 7407 h 10000"/>
                <a:gd name="connsiteX50" fmla="*/ 9730 w 10000"/>
                <a:gd name="connsiteY50" fmla="*/ 7222 h 10000"/>
                <a:gd name="connsiteX51" fmla="*/ 10000 w 10000"/>
                <a:gd name="connsiteY51" fmla="*/ 7222 h 10000"/>
                <a:gd name="connsiteX52" fmla="*/ 9865 w 10000"/>
                <a:gd name="connsiteY52" fmla="*/ 7037 h 10000"/>
                <a:gd name="connsiteX53" fmla="*/ 9730 w 10000"/>
                <a:gd name="connsiteY53" fmla="*/ 7037 h 10000"/>
                <a:gd name="connsiteX54" fmla="*/ 9595 w 10000"/>
                <a:gd name="connsiteY54" fmla="*/ 7037 h 10000"/>
                <a:gd name="connsiteX55" fmla="*/ 9189 w 10000"/>
                <a:gd name="connsiteY55" fmla="*/ 6481 h 10000"/>
                <a:gd name="connsiteX56" fmla="*/ 8919 w 10000"/>
                <a:gd name="connsiteY56" fmla="*/ 6296 h 10000"/>
                <a:gd name="connsiteX57" fmla="*/ 8649 w 10000"/>
                <a:gd name="connsiteY57" fmla="*/ 5556 h 10000"/>
                <a:gd name="connsiteX58" fmla="*/ 8514 w 10000"/>
                <a:gd name="connsiteY58" fmla="*/ 5370 h 10000"/>
                <a:gd name="connsiteX59" fmla="*/ 7568 w 10000"/>
                <a:gd name="connsiteY59" fmla="*/ 4074 h 10000"/>
                <a:gd name="connsiteX60" fmla="*/ 7432 w 10000"/>
                <a:gd name="connsiteY60" fmla="*/ 3889 h 10000"/>
                <a:gd name="connsiteX61" fmla="*/ 7297 w 10000"/>
                <a:gd name="connsiteY61" fmla="*/ 3704 h 10000"/>
                <a:gd name="connsiteX62" fmla="*/ 7027 w 10000"/>
                <a:gd name="connsiteY62" fmla="*/ 3333 h 10000"/>
                <a:gd name="connsiteX63" fmla="*/ 6892 w 10000"/>
                <a:gd name="connsiteY63" fmla="*/ 2963 h 10000"/>
                <a:gd name="connsiteX64" fmla="*/ 6757 w 10000"/>
                <a:gd name="connsiteY64" fmla="*/ 2963 h 10000"/>
                <a:gd name="connsiteX65" fmla="*/ 6622 w 10000"/>
                <a:gd name="connsiteY65" fmla="*/ 2593 h 10000"/>
                <a:gd name="connsiteX66" fmla="*/ 6486 w 10000"/>
                <a:gd name="connsiteY66" fmla="*/ 2407 h 10000"/>
                <a:gd name="connsiteX67" fmla="*/ 6351 w 10000"/>
                <a:gd name="connsiteY67" fmla="*/ 2037 h 10000"/>
                <a:gd name="connsiteX68" fmla="*/ 6216 w 10000"/>
                <a:gd name="connsiteY68" fmla="*/ 1852 h 10000"/>
                <a:gd name="connsiteX69" fmla="*/ 6081 w 10000"/>
                <a:gd name="connsiteY69" fmla="*/ 1111 h 10000"/>
                <a:gd name="connsiteX70" fmla="*/ 5946 w 10000"/>
                <a:gd name="connsiteY70" fmla="*/ 741 h 10000"/>
                <a:gd name="connsiteX71" fmla="*/ 5811 w 10000"/>
                <a:gd name="connsiteY71" fmla="*/ 741 h 10000"/>
                <a:gd name="connsiteX72" fmla="*/ 5811 w 10000"/>
                <a:gd name="connsiteY72" fmla="*/ 370 h 10000"/>
                <a:gd name="connsiteX73" fmla="*/ 5676 w 10000"/>
                <a:gd name="connsiteY73" fmla="*/ 185 h 10000"/>
                <a:gd name="connsiteX74" fmla="*/ 5541 w 10000"/>
                <a:gd name="connsiteY74" fmla="*/ 185 h 10000"/>
                <a:gd name="connsiteX75" fmla="*/ 5135 w 10000"/>
                <a:gd name="connsiteY75" fmla="*/ 370 h 10000"/>
                <a:gd name="connsiteX76" fmla="*/ 5000 w 10000"/>
                <a:gd name="connsiteY76" fmla="*/ 556 h 10000"/>
                <a:gd name="connsiteX77" fmla="*/ 4730 w 10000"/>
                <a:gd name="connsiteY77" fmla="*/ 556 h 10000"/>
                <a:gd name="connsiteX78" fmla="*/ 4459 w 10000"/>
                <a:gd name="connsiteY78" fmla="*/ 185 h 10000"/>
                <a:gd name="connsiteX79" fmla="*/ 4324 w 10000"/>
                <a:gd name="connsiteY79" fmla="*/ 0 h 10000"/>
                <a:gd name="connsiteX80" fmla="*/ 4189 w 10000"/>
                <a:gd name="connsiteY80" fmla="*/ 0 h 10000"/>
                <a:gd name="connsiteX81" fmla="*/ 3919 w 10000"/>
                <a:gd name="connsiteY81" fmla="*/ 0 h 10000"/>
                <a:gd name="connsiteX82" fmla="*/ 3784 w 10000"/>
                <a:gd name="connsiteY82" fmla="*/ 0 h 10000"/>
                <a:gd name="connsiteX83" fmla="*/ 3108 w 10000"/>
                <a:gd name="connsiteY83" fmla="*/ 0 h 10000"/>
                <a:gd name="connsiteX84" fmla="*/ 3108 w 10000"/>
                <a:gd name="connsiteY84" fmla="*/ 185 h 10000"/>
                <a:gd name="connsiteX85" fmla="*/ 2973 w 10000"/>
                <a:gd name="connsiteY85" fmla="*/ 185 h 10000"/>
                <a:gd name="connsiteX86" fmla="*/ 2973 w 10000"/>
                <a:gd name="connsiteY86" fmla="*/ 370 h 10000"/>
                <a:gd name="connsiteX87" fmla="*/ 2973 w 10000"/>
                <a:gd name="connsiteY87" fmla="*/ 741 h 10000"/>
                <a:gd name="connsiteX88" fmla="*/ 2838 w 10000"/>
                <a:gd name="connsiteY88" fmla="*/ 1296 h 10000"/>
                <a:gd name="connsiteX89" fmla="*/ 2703 w 10000"/>
                <a:gd name="connsiteY89" fmla="*/ 2037 h 10000"/>
                <a:gd name="connsiteX90" fmla="*/ 2568 w 10000"/>
                <a:gd name="connsiteY90" fmla="*/ 2222 h 10000"/>
                <a:gd name="connsiteX91" fmla="*/ 2027 w 10000"/>
                <a:gd name="connsiteY91" fmla="*/ 2593 h 10000"/>
                <a:gd name="connsiteX92" fmla="*/ 1892 w 10000"/>
                <a:gd name="connsiteY92" fmla="*/ 2778 h 10000"/>
                <a:gd name="connsiteX93" fmla="*/ 1622 w 10000"/>
                <a:gd name="connsiteY93" fmla="*/ 2963 h 10000"/>
                <a:gd name="connsiteX94" fmla="*/ 1216 w 10000"/>
                <a:gd name="connsiteY94" fmla="*/ 3148 h 10000"/>
                <a:gd name="connsiteX95" fmla="*/ 676 w 10000"/>
                <a:gd name="connsiteY95" fmla="*/ 3333 h 10000"/>
                <a:gd name="connsiteX96" fmla="*/ 0 w 10000"/>
                <a:gd name="connsiteY96" fmla="*/ 3333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0000" h="10000">
                  <a:moveTo>
                    <a:pt x="0" y="3333"/>
                  </a:moveTo>
                  <a:lnTo>
                    <a:pt x="0" y="3519"/>
                  </a:lnTo>
                  <a:lnTo>
                    <a:pt x="135" y="3704"/>
                  </a:lnTo>
                  <a:lnTo>
                    <a:pt x="270" y="3889"/>
                  </a:lnTo>
                  <a:lnTo>
                    <a:pt x="405" y="4074"/>
                  </a:lnTo>
                  <a:lnTo>
                    <a:pt x="405" y="4444"/>
                  </a:lnTo>
                  <a:lnTo>
                    <a:pt x="135" y="5000"/>
                  </a:lnTo>
                  <a:lnTo>
                    <a:pt x="0" y="5370"/>
                  </a:lnTo>
                  <a:lnTo>
                    <a:pt x="0" y="5741"/>
                  </a:lnTo>
                  <a:lnTo>
                    <a:pt x="0" y="5926"/>
                  </a:lnTo>
                  <a:lnTo>
                    <a:pt x="270" y="6111"/>
                  </a:lnTo>
                  <a:lnTo>
                    <a:pt x="270" y="6296"/>
                  </a:lnTo>
                  <a:lnTo>
                    <a:pt x="405" y="6296"/>
                  </a:lnTo>
                  <a:lnTo>
                    <a:pt x="676" y="6481"/>
                  </a:lnTo>
                  <a:lnTo>
                    <a:pt x="1351" y="6481"/>
                  </a:lnTo>
                  <a:lnTo>
                    <a:pt x="1486" y="6667"/>
                  </a:lnTo>
                  <a:lnTo>
                    <a:pt x="1486" y="7037"/>
                  </a:lnTo>
                  <a:lnTo>
                    <a:pt x="1486" y="7222"/>
                  </a:lnTo>
                  <a:lnTo>
                    <a:pt x="1351" y="7593"/>
                  </a:lnTo>
                  <a:lnTo>
                    <a:pt x="1216" y="8333"/>
                  </a:lnTo>
                  <a:lnTo>
                    <a:pt x="1351" y="8519"/>
                  </a:lnTo>
                  <a:lnTo>
                    <a:pt x="1486" y="8519"/>
                  </a:lnTo>
                  <a:lnTo>
                    <a:pt x="2027" y="8519"/>
                  </a:lnTo>
                  <a:lnTo>
                    <a:pt x="2703" y="8519"/>
                  </a:lnTo>
                  <a:lnTo>
                    <a:pt x="3243" y="8704"/>
                  </a:lnTo>
                  <a:lnTo>
                    <a:pt x="3514" y="8704"/>
                  </a:lnTo>
                  <a:lnTo>
                    <a:pt x="3649" y="8889"/>
                  </a:lnTo>
                  <a:lnTo>
                    <a:pt x="3784" y="8889"/>
                  </a:lnTo>
                  <a:lnTo>
                    <a:pt x="4054" y="9074"/>
                  </a:lnTo>
                  <a:lnTo>
                    <a:pt x="4189" y="9444"/>
                  </a:lnTo>
                  <a:lnTo>
                    <a:pt x="4324" y="9630"/>
                  </a:lnTo>
                  <a:lnTo>
                    <a:pt x="4459" y="9444"/>
                  </a:lnTo>
                  <a:lnTo>
                    <a:pt x="4865" y="9074"/>
                  </a:lnTo>
                  <a:lnTo>
                    <a:pt x="5270" y="9074"/>
                  </a:lnTo>
                  <a:lnTo>
                    <a:pt x="6081" y="9074"/>
                  </a:lnTo>
                  <a:lnTo>
                    <a:pt x="6216" y="9074"/>
                  </a:lnTo>
                  <a:lnTo>
                    <a:pt x="6351" y="9259"/>
                  </a:lnTo>
                  <a:lnTo>
                    <a:pt x="6486" y="9444"/>
                  </a:lnTo>
                  <a:cubicBezTo>
                    <a:pt x="6531" y="9568"/>
                    <a:pt x="6577" y="9691"/>
                    <a:pt x="6622" y="9815"/>
                  </a:cubicBezTo>
                  <a:lnTo>
                    <a:pt x="8243" y="10000"/>
                  </a:lnTo>
                  <a:lnTo>
                    <a:pt x="9054" y="10000"/>
                  </a:lnTo>
                  <a:lnTo>
                    <a:pt x="8919" y="9444"/>
                  </a:lnTo>
                  <a:lnTo>
                    <a:pt x="8784" y="9074"/>
                  </a:lnTo>
                  <a:cubicBezTo>
                    <a:pt x="8871" y="8931"/>
                    <a:pt x="8957" y="8787"/>
                    <a:pt x="9044" y="8644"/>
                  </a:cubicBezTo>
                  <a:lnTo>
                    <a:pt x="9179" y="8304"/>
                  </a:lnTo>
                  <a:cubicBezTo>
                    <a:pt x="9137" y="8190"/>
                    <a:pt x="9291" y="8077"/>
                    <a:pt x="9249" y="7963"/>
                  </a:cubicBezTo>
                  <a:lnTo>
                    <a:pt x="9449" y="7778"/>
                  </a:lnTo>
                  <a:cubicBezTo>
                    <a:pt x="9452" y="7716"/>
                    <a:pt x="9456" y="7655"/>
                    <a:pt x="9459" y="7593"/>
                  </a:cubicBezTo>
                  <a:cubicBezTo>
                    <a:pt x="9504" y="7531"/>
                    <a:pt x="9550" y="7469"/>
                    <a:pt x="9595" y="7407"/>
                  </a:cubicBezTo>
                  <a:lnTo>
                    <a:pt x="9730" y="7407"/>
                  </a:lnTo>
                  <a:lnTo>
                    <a:pt x="9730" y="7222"/>
                  </a:lnTo>
                  <a:lnTo>
                    <a:pt x="10000" y="7222"/>
                  </a:lnTo>
                  <a:lnTo>
                    <a:pt x="9865" y="7037"/>
                  </a:lnTo>
                  <a:lnTo>
                    <a:pt x="9730" y="7037"/>
                  </a:lnTo>
                  <a:lnTo>
                    <a:pt x="9595" y="7037"/>
                  </a:lnTo>
                  <a:lnTo>
                    <a:pt x="9189" y="6481"/>
                  </a:lnTo>
                  <a:lnTo>
                    <a:pt x="8919" y="6296"/>
                  </a:lnTo>
                  <a:lnTo>
                    <a:pt x="8649" y="5556"/>
                  </a:lnTo>
                  <a:lnTo>
                    <a:pt x="8514" y="5370"/>
                  </a:lnTo>
                  <a:lnTo>
                    <a:pt x="7568" y="4074"/>
                  </a:lnTo>
                  <a:cubicBezTo>
                    <a:pt x="7523" y="4012"/>
                    <a:pt x="7477" y="3951"/>
                    <a:pt x="7432" y="3889"/>
                  </a:cubicBezTo>
                  <a:lnTo>
                    <a:pt x="7297" y="3704"/>
                  </a:lnTo>
                  <a:lnTo>
                    <a:pt x="7027" y="3333"/>
                  </a:lnTo>
                  <a:lnTo>
                    <a:pt x="6892" y="2963"/>
                  </a:lnTo>
                  <a:lnTo>
                    <a:pt x="6757" y="2963"/>
                  </a:lnTo>
                  <a:lnTo>
                    <a:pt x="6622" y="2593"/>
                  </a:lnTo>
                  <a:cubicBezTo>
                    <a:pt x="6577" y="2531"/>
                    <a:pt x="6531" y="2469"/>
                    <a:pt x="6486" y="2407"/>
                  </a:cubicBezTo>
                  <a:lnTo>
                    <a:pt x="6351" y="2037"/>
                  </a:lnTo>
                  <a:lnTo>
                    <a:pt x="6216" y="1852"/>
                  </a:lnTo>
                  <a:lnTo>
                    <a:pt x="6081" y="1111"/>
                  </a:lnTo>
                  <a:lnTo>
                    <a:pt x="5946" y="741"/>
                  </a:lnTo>
                  <a:lnTo>
                    <a:pt x="5811" y="741"/>
                  </a:lnTo>
                  <a:lnTo>
                    <a:pt x="5811" y="370"/>
                  </a:lnTo>
                  <a:lnTo>
                    <a:pt x="5676" y="185"/>
                  </a:lnTo>
                  <a:lnTo>
                    <a:pt x="5541" y="185"/>
                  </a:lnTo>
                  <a:lnTo>
                    <a:pt x="5135" y="370"/>
                  </a:lnTo>
                  <a:lnTo>
                    <a:pt x="5000" y="556"/>
                  </a:lnTo>
                  <a:lnTo>
                    <a:pt x="4730" y="556"/>
                  </a:lnTo>
                  <a:lnTo>
                    <a:pt x="4459" y="185"/>
                  </a:lnTo>
                  <a:lnTo>
                    <a:pt x="4324" y="0"/>
                  </a:lnTo>
                  <a:lnTo>
                    <a:pt x="4189" y="0"/>
                  </a:lnTo>
                  <a:lnTo>
                    <a:pt x="3919" y="0"/>
                  </a:lnTo>
                  <a:lnTo>
                    <a:pt x="3784" y="0"/>
                  </a:lnTo>
                  <a:lnTo>
                    <a:pt x="3108" y="0"/>
                  </a:lnTo>
                  <a:lnTo>
                    <a:pt x="3108" y="185"/>
                  </a:lnTo>
                  <a:lnTo>
                    <a:pt x="2973" y="185"/>
                  </a:lnTo>
                  <a:lnTo>
                    <a:pt x="2973" y="370"/>
                  </a:lnTo>
                  <a:lnTo>
                    <a:pt x="2973" y="741"/>
                  </a:lnTo>
                  <a:lnTo>
                    <a:pt x="2838" y="1296"/>
                  </a:lnTo>
                  <a:lnTo>
                    <a:pt x="2703" y="2037"/>
                  </a:lnTo>
                  <a:lnTo>
                    <a:pt x="2568" y="2222"/>
                  </a:lnTo>
                  <a:lnTo>
                    <a:pt x="2027" y="2593"/>
                  </a:lnTo>
                  <a:lnTo>
                    <a:pt x="1892" y="2778"/>
                  </a:lnTo>
                  <a:lnTo>
                    <a:pt x="1622" y="2963"/>
                  </a:lnTo>
                  <a:lnTo>
                    <a:pt x="1216" y="3148"/>
                  </a:lnTo>
                  <a:lnTo>
                    <a:pt x="676" y="3333"/>
                  </a:lnTo>
                  <a:lnTo>
                    <a:pt x="0" y="3333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7" name="Freeform 1041">
              <a:extLst>
                <a:ext uri="{FF2B5EF4-FFF2-40B4-BE49-F238E27FC236}">
                  <a16:creationId xmlns:a16="http://schemas.microsoft.com/office/drawing/2014/main" xmlns="" id="{B417A968-4E09-4088-AA38-EC696E813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753" y="2325162"/>
              <a:ext cx="522842" cy="650655"/>
            </a:xfrm>
            <a:custGeom>
              <a:avLst/>
              <a:gdLst>
                <a:gd name="T0" fmla="*/ 2147483646 w 51"/>
                <a:gd name="T1" fmla="*/ 2147483646 h 62"/>
                <a:gd name="T2" fmla="*/ 2147483646 w 51"/>
                <a:gd name="T3" fmla="*/ 2147483646 h 62"/>
                <a:gd name="T4" fmla="*/ 2147483646 w 51"/>
                <a:gd name="T5" fmla="*/ 2147483646 h 62"/>
                <a:gd name="T6" fmla="*/ 2147483646 w 51"/>
                <a:gd name="T7" fmla="*/ 2147483646 h 62"/>
                <a:gd name="T8" fmla="*/ 2147483646 w 51"/>
                <a:gd name="T9" fmla="*/ 2147483646 h 62"/>
                <a:gd name="T10" fmla="*/ 2147483646 w 51"/>
                <a:gd name="T11" fmla="*/ 2147483646 h 62"/>
                <a:gd name="T12" fmla="*/ 2147483646 w 51"/>
                <a:gd name="T13" fmla="*/ 2147483646 h 62"/>
                <a:gd name="T14" fmla="*/ 2147483646 w 51"/>
                <a:gd name="T15" fmla="*/ 2147483646 h 62"/>
                <a:gd name="T16" fmla="*/ 2147483646 w 51"/>
                <a:gd name="T17" fmla="*/ 2147483646 h 62"/>
                <a:gd name="T18" fmla="*/ 2147483646 w 51"/>
                <a:gd name="T19" fmla="*/ 2147483646 h 62"/>
                <a:gd name="T20" fmla="*/ 2147483646 w 51"/>
                <a:gd name="T21" fmla="*/ 2147483646 h 62"/>
                <a:gd name="T22" fmla="*/ 2147483646 w 51"/>
                <a:gd name="T23" fmla="*/ 2147483646 h 62"/>
                <a:gd name="T24" fmla="*/ 2147483646 w 51"/>
                <a:gd name="T25" fmla="*/ 2147483646 h 62"/>
                <a:gd name="T26" fmla="*/ 2147483646 w 51"/>
                <a:gd name="T27" fmla="*/ 2147483646 h 62"/>
                <a:gd name="T28" fmla="*/ 2147483646 w 51"/>
                <a:gd name="T29" fmla="*/ 2147483646 h 62"/>
                <a:gd name="T30" fmla="*/ 2147483646 w 51"/>
                <a:gd name="T31" fmla="*/ 2147483646 h 62"/>
                <a:gd name="T32" fmla="*/ 2147483646 w 51"/>
                <a:gd name="T33" fmla="*/ 2147483646 h 62"/>
                <a:gd name="T34" fmla="*/ 2147483646 w 51"/>
                <a:gd name="T35" fmla="*/ 2147483646 h 62"/>
                <a:gd name="T36" fmla="*/ 2147483646 w 51"/>
                <a:gd name="T37" fmla="*/ 2147483646 h 62"/>
                <a:gd name="T38" fmla="*/ 2147483646 w 51"/>
                <a:gd name="T39" fmla="*/ 0 h 62"/>
                <a:gd name="T40" fmla="*/ 2147483646 w 51"/>
                <a:gd name="T41" fmla="*/ 2147483646 h 62"/>
                <a:gd name="T42" fmla="*/ 2147483646 w 51"/>
                <a:gd name="T43" fmla="*/ 2147483646 h 62"/>
                <a:gd name="T44" fmla="*/ 2147483646 w 51"/>
                <a:gd name="T45" fmla="*/ 2147483646 h 62"/>
                <a:gd name="T46" fmla="*/ 2147483646 w 51"/>
                <a:gd name="T47" fmla="*/ 2147483646 h 62"/>
                <a:gd name="T48" fmla="*/ 2147483646 w 51"/>
                <a:gd name="T49" fmla="*/ 2147483646 h 62"/>
                <a:gd name="T50" fmla="*/ 2147483646 w 51"/>
                <a:gd name="T51" fmla="*/ 2147483646 h 62"/>
                <a:gd name="T52" fmla="*/ 2147483646 w 51"/>
                <a:gd name="T53" fmla="*/ 2147483646 h 62"/>
                <a:gd name="T54" fmla="*/ 2147483646 w 51"/>
                <a:gd name="T55" fmla="*/ 2147483646 h 62"/>
                <a:gd name="T56" fmla="*/ 2147483646 w 51"/>
                <a:gd name="T57" fmla="*/ 2147483646 h 62"/>
                <a:gd name="T58" fmla="*/ 2147483646 w 51"/>
                <a:gd name="T59" fmla="*/ 2147483646 h 62"/>
                <a:gd name="T60" fmla="*/ 2147483646 w 51"/>
                <a:gd name="T61" fmla="*/ 2147483646 h 62"/>
                <a:gd name="T62" fmla="*/ 2147483646 w 51"/>
                <a:gd name="T63" fmla="*/ 2147483646 h 62"/>
                <a:gd name="T64" fmla="*/ 2147483646 w 51"/>
                <a:gd name="T65" fmla="*/ 2147483646 h 62"/>
                <a:gd name="T66" fmla="*/ 0 w 51"/>
                <a:gd name="T67" fmla="*/ 2147483646 h 62"/>
                <a:gd name="T68" fmla="*/ 0 w 51"/>
                <a:gd name="T69" fmla="*/ 2147483646 h 62"/>
                <a:gd name="T70" fmla="*/ 2147483646 w 51"/>
                <a:gd name="T71" fmla="*/ 2147483646 h 62"/>
                <a:gd name="T72" fmla="*/ 2147483646 w 51"/>
                <a:gd name="T73" fmla="*/ 2147483646 h 62"/>
                <a:gd name="T74" fmla="*/ 2147483646 w 51"/>
                <a:gd name="T75" fmla="*/ 2147483646 h 62"/>
                <a:gd name="T76" fmla="*/ 2147483646 w 51"/>
                <a:gd name="T77" fmla="*/ 2147483646 h 62"/>
                <a:gd name="T78" fmla="*/ 2147483646 w 51"/>
                <a:gd name="T79" fmla="*/ 2147483646 h 62"/>
                <a:gd name="T80" fmla="*/ 2147483646 w 51"/>
                <a:gd name="T81" fmla="*/ 2147483646 h 62"/>
                <a:gd name="T82" fmla="*/ 2147483646 w 51"/>
                <a:gd name="T83" fmla="*/ 2147483646 h 62"/>
                <a:gd name="T84" fmla="*/ 2147483646 w 51"/>
                <a:gd name="T85" fmla="*/ 2147483646 h 62"/>
                <a:gd name="T86" fmla="*/ 2147483646 w 51"/>
                <a:gd name="T87" fmla="*/ 2147483646 h 62"/>
                <a:gd name="T88" fmla="*/ 2147483646 w 51"/>
                <a:gd name="T89" fmla="*/ 2147483646 h 62"/>
                <a:gd name="T90" fmla="*/ 2147483646 w 51"/>
                <a:gd name="T91" fmla="*/ 2147483646 h 62"/>
                <a:gd name="T92" fmla="*/ 2147483646 w 51"/>
                <a:gd name="T93" fmla="*/ 2147483646 h 62"/>
                <a:gd name="T94" fmla="*/ 2147483646 w 51"/>
                <a:gd name="T95" fmla="*/ 2147483646 h 6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" h="62">
                  <a:moveTo>
                    <a:pt x="3" y="60"/>
                  </a:moveTo>
                  <a:lnTo>
                    <a:pt x="6" y="61"/>
                  </a:lnTo>
                  <a:lnTo>
                    <a:pt x="13" y="61"/>
                  </a:lnTo>
                  <a:lnTo>
                    <a:pt x="18" y="62"/>
                  </a:lnTo>
                  <a:lnTo>
                    <a:pt x="22" y="61"/>
                  </a:lnTo>
                  <a:lnTo>
                    <a:pt x="27" y="61"/>
                  </a:lnTo>
                  <a:lnTo>
                    <a:pt x="31" y="60"/>
                  </a:lnTo>
                  <a:lnTo>
                    <a:pt x="34" y="59"/>
                  </a:lnTo>
                  <a:lnTo>
                    <a:pt x="36" y="58"/>
                  </a:lnTo>
                  <a:lnTo>
                    <a:pt x="37" y="57"/>
                  </a:lnTo>
                  <a:lnTo>
                    <a:pt x="41" y="55"/>
                  </a:lnTo>
                  <a:lnTo>
                    <a:pt x="42" y="54"/>
                  </a:lnTo>
                  <a:lnTo>
                    <a:pt x="43" y="50"/>
                  </a:lnTo>
                  <a:lnTo>
                    <a:pt x="44" y="47"/>
                  </a:lnTo>
                  <a:lnTo>
                    <a:pt x="44" y="45"/>
                  </a:lnTo>
                  <a:lnTo>
                    <a:pt x="44" y="44"/>
                  </a:lnTo>
                  <a:lnTo>
                    <a:pt x="45" y="44"/>
                  </a:lnTo>
                  <a:lnTo>
                    <a:pt x="45" y="43"/>
                  </a:lnTo>
                  <a:lnTo>
                    <a:pt x="50" y="43"/>
                  </a:lnTo>
                  <a:lnTo>
                    <a:pt x="51" y="43"/>
                  </a:lnTo>
                  <a:lnTo>
                    <a:pt x="50" y="42"/>
                  </a:lnTo>
                  <a:lnTo>
                    <a:pt x="49" y="40"/>
                  </a:lnTo>
                  <a:lnTo>
                    <a:pt x="47" y="37"/>
                  </a:lnTo>
                  <a:lnTo>
                    <a:pt x="45" y="34"/>
                  </a:lnTo>
                  <a:lnTo>
                    <a:pt x="44" y="33"/>
                  </a:lnTo>
                  <a:lnTo>
                    <a:pt x="43" y="32"/>
                  </a:lnTo>
                  <a:lnTo>
                    <a:pt x="43" y="31"/>
                  </a:lnTo>
                  <a:lnTo>
                    <a:pt x="43" y="30"/>
                  </a:lnTo>
                  <a:lnTo>
                    <a:pt x="45" y="25"/>
                  </a:lnTo>
                  <a:lnTo>
                    <a:pt x="46" y="22"/>
                  </a:lnTo>
                  <a:lnTo>
                    <a:pt x="46" y="21"/>
                  </a:lnTo>
                  <a:lnTo>
                    <a:pt x="45" y="17"/>
                  </a:lnTo>
                  <a:lnTo>
                    <a:pt x="45" y="15"/>
                  </a:lnTo>
                  <a:lnTo>
                    <a:pt x="45" y="14"/>
                  </a:lnTo>
                  <a:lnTo>
                    <a:pt x="44" y="13"/>
                  </a:lnTo>
                  <a:lnTo>
                    <a:pt x="44" y="12"/>
                  </a:lnTo>
                  <a:lnTo>
                    <a:pt x="44" y="11"/>
                  </a:lnTo>
                  <a:lnTo>
                    <a:pt x="44" y="10"/>
                  </a:lnTo>
                  <a:lnTo>
                    <a:pt x="43" y="7"/>
                  </a:lnTo>
                  <a:lnTo>
                    <a:pt x="43" y="5"/>
                  </a:lnTo>
                  <a:lnTo>
                    <a:pt x="42" y="5"/>
                  </a:lnTo>
                  <a:lnTo>
                    <a:pt x="41" y="4"/>
                  </a:lnTo>
                  <a:lnTo>
                    <a:pt x="40" y="3"/>
                  </a:lnTo>
                  <a:lnTo>
                    <a:pt x="39" y="4"/>
                  </a:lnTo>
                  <a:lnTo>
                    <a:pt x="38" y="4"/>
                  </a:lnTo>
                  <a:lnTo>
                    <a:pt x="37" y="4"/>
                  </a:lnTo>
                  <a:lnTo>
                    <a:pt x="36" y="4"/>
                  </a:lnTo>
                  <a:lnTo>
                    <a:pt x="37" y="3"/>
                  </a:lnTo>
                  <a:lnTo>
                    <a:pt x="38" y="2"/>
                  </a:lnTo>
                  <a:lnTo>
                    <a:pt x="37" y="1"/>
                  </a:lnTo>
                  <a:lnTo>
                    <a:pt x="36" y="0"/>
                  </a:lnTo>
                  <a:lnTo>
                    <a:pt x="34" y="0"/>
                  </a:lnTo>
                  <a:lnTo>
                    <a:pt x="33" y="1"/>
                  </a:lnTo>
                  <a:lnTo>
                    <a:pt x="33" y="6"/>
                  </a:lnTo>
                  <a:lnTo>
                    <a:pt x="31" y="8"/>
                  </a:lnTo>
                  <a:lnTo>
                    <a:pt x="29" y="9"/>
                  </a:lnTo>
                  <a:lnTo>
                    <a:pt x="27" y="10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3" y="9"/>
                  </a:lnTo>
                  <a:lnTo>
                    <a:pt x="22" y="9"/>
                  </a:lnTo>
                  <a:lnTo>
                    <a:pt x="21" y="9"/>
                  </a:lnTo>
                  <a:lnTo>
                    <a:pt x="20" y="8"/>
                  </a:lnTo>
                  <a:lnTo>
                    <a:pt x="19" y="8"/>
                  </a:lnTo>
                  <a:lnTo>
                    <a:pt x="18" y="8"/>
                  </a:lnTo>
                  <a:lnTo>
                    <a:pt x="17" y="9"/>
                  </a:lnTo>
                  <a:lnTo>
                    <a:pt x="16" y="10"/>
                  </a:lnTo>
                  <a:lnTo>
                    <a:pt x="13" y="12"/>
                  </a:lnTo>
                  <a:lnTo>
                    <a:pt x="12" y="12"/>
                  </a:lnTo>
                  <a:lnTo>
                    <a:pt x="11" y="13"/>
                  </a:lnTo>
                  <a:lnTo>
                    <a:pt x="10" y="13"/>
                  </a:lnTo>
                  <a:lnTo>
                    <a:pt x="10" y="12"/>
                  </a:lnTo>
                  <a:lnTo>
                    <a:pt x="9" y="11"/>
                  </a:lnTo>
                  <a:lnTo>
                    <a:pt x="8" y="11"/>
                  </a:lnTo>
                  <a:lnTo>
                    <a:pt x="8" y="12"/>
                  </a:lnTo>
                  <a:lnTo>
                    <a:pt x="5" y="16"/>
                  </a:lnTo>
                  <a:lnTo>
                    <a:pt x="4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3" y="23"/>
                  </a:lnTo>
                  <a:lnTo>
                    <a:pt x="1" y="24"/>
                  </a:lnTo>
                  <a:lnTo>
                    <a:pt x="2" y="25"/>
                  </a:lnTo>
                  <a:lnTo>
                    <a:pt x="3" y="27"/>
                  </a:lnTo>
                  <a:lnTo>
                    <a:pt x="2" y="27"/>
                  </a:lnTo>
                  <a:lnTo>
                    <a:pt x="2" y="28"/>
                  </a:lnTo>
                  <a:lnTo>
                    <a:pt x="0" y="29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1" y="34"/>
                  </a:lnTo>
                  <a:lnTo>
                    <a:pt x="1" y="35"/>
                  </a:lnTo>
                  <a:lnTo>
                    <a:pt x="2" y="36"/>
                  </a:lnTo>
                  <a:lnTo>
                    <a:pt x="2" y="38"/>
                  </a:lnTo>
                  <a:lnTo>
                    <a:pt x="4" y="40"/>
                  </a:lnTo>
                  <a:lnTo>
                    <a:pt x="4" y="41"/>
                  </a:lnTo>
                  <a:lnTo>
                    <a:pt x="5" y="42"/>
                  </a:lnTo>
                  <a:lnTo>
                    <a:pt x="6" y="42"/>
                  </a:lnTo>
                  <a:lnTo>
                    <a:pt x="7" y="42"/>
                  </a:lnTo>
                  <a:lnTo>
                    <a:pt x="8" y="42"/>
                  </a:lnTo>
                  <a:lnTo>
                    <a:pt x="8" y="41"/>
                  </a:lnTo>
                  <a:lnTo>
                    <a:pt x="9" y="40"/>
                  </a:lnTo>
                  <a:lnTo>
                    <a:pt x="9" y="42"/>
                  </a:lnTo>
                  <a:lnTo>
                    <a:pt x="10" y="42"/>
                  </a:lnTo>
                  <a:lnTo>
                    <a:pt x="11" y="41"/>
                  </a:lnTo>
                  <a:lnTo>
                    <a:pt x="12" y="42"/>
                  </a:lnTo>
                  <a:lnTo>
                    <a:pt x="12" y="43"/>
                  </a:lnTo>
                  <a:lnTo>
                    <a:pt x="11" y="44"/>
                  </a:lnTo>
                  <a:lnTo>
                    <a:pt x="10" y="44"/>
                  </a:lnTo>
                  <a:lnTo>
                    <a:pt x="10" y="45"/>
                  </a:lnTo>
                  <a:lnTo>
                    <a:pt x="11" y="46"/>
                  </a:lnTo>
                  <a:lnTo>
                    <a:pt x="11" y="47"/>
                  </a:lnTo>
                  <a:lnTo>
                    <a:pt x="11" y="48"/>
                  </a:lnTo>
                  <a:lnTo>
                    <a:pt x="11" y="49"/>
                  </a:lnTo>
                  <a:lnTo>
                    <a:pt x="10" y="51"/>
                  </a:lnTo>
                  <a:lnTo>
                    <a:pt x="11" y="53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7" y="55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5" y="58"/>
                  </a:lnTo>
                  <a:lnTo>
                    <a:pt x="3" y="59"/>
                  </a:lnTo>
                  <a:lnTo>
                    <a:pt x="3" y="6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8" name="Freeform 1044">
              <a:extLst>
                <a:ext uri="{FF2B5EF4-FFF2-40B4-BE49-F238E27FC236}">
                  <a16:creationId xmlns:a16="http://schemas.microsoft.com/office/drawing/2014/main" xmlns="" id="{4C49F79E-DE44-4EB5-9EBF-8F2E89AC8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071" y="3334047"/>
              <a:ext cx="966440" cy="819246"/>
            </a:xfrm>
            <a:custGeom>
              <a:avLst/>
              <a:gdLst>
                <a:gd name="T0" fmla="*/ 2147483646 w 94"/>
                <a:gd name="T1" fmla="*/ 2147483646 h 79"/>
                <a:gd name="T2" fmla="*/ 2147483646 w 94"/>
                <a:gd name="T3" fmla="*/ 2147483646 h 79"/>
                <a:gd name="T4" fmla="*/ 2147483646 w 94"/>
                <a:gd name="T5" fmla="*/ 2147483646 h 79"/>
                <a:gd name="T6" fmla="*/ 2147483646 w 94"/>
                <a:gd name="T7" fmla="*/ 2147483646 h 79"/>
                <a:gd name="T8" fmla="*/ 2147483646 w 94"/>
                <a:gd name="T9" fmla="*/ 2147483646 h 79"/>
                <a:gd name="T10" fmla="*/ 2147483646 w 94"/>
                <a:gd name="T11" fmla="*/ 2147483646 h 79"/>
                <a:gd name="T12" fmla="*/ 2147483646 w 94"/>
                <a:gd name="T13" fmla="*/ 2147483646 h 79"/>
                <a:gd name="T14" fmla="*/ 2147483646 w 94"/>
                <a:gd name="T15" fmla="*/ 2147483646 h 79"/>
                <a:gd name="T16" fmla="*/ 2147483646 w 94"/>
                <a:gd name="T17" fmla="*/ 2147483646 h 79"/>
                <a:gd name="T18" fmla="*/ 2147483646 w 94"/>
                <a:gd name="T19" fmla="*/ 2147483646 h 79"/>
                <a:gd name="T20" fmla="*/ 2147483646 w 94"/>
                <a:gd name="T21" fmla="*/ 2147483646 h 79"/>
                <a:gd name="T22" fmla="*/ 2147483646 w 94"/>
                <a:gd name="T23" fmla="*/ 2147483646 h 79"/>
                <a:gd name="T24" fmla="*/ 2147483646 w 94"/>
                <a:gd name="T25" fmla="*/ 2147483646 h 79"/>
                <a:gd name="T26" fmla="*/ 2147483646 w 94"/>
                <a:gd name="T27" fmla="*/ 2147483646 h 79"/>
                <a:gd name="T28" fmla="*/ 2147483646 w 94"/>
                <a:gd name="T29" fmla="*/ 2147483646 h 79"/>
                <a:gd name="T30" fmla="*/ 2147483646 w 94"/>
                <a:gd name="T31" fmla="*/ 2147483646 h 79"/>
                <a:gd name="T32" fmla="*/ 2147483646 w 94"/>
                <a:gd name="T33" fmla="*/ 2147483646 h 79"/>
                <a:gd name="T34" fmla="*/ 2147483646 w 94"/>
                <a:gd name="T35" fmla="*/ 2147483646 h 79"/>
                <a:gd name="T36" fmla="*/ 2147483646 w 94"/>
                <a:gd name="T37" fmla="*/ 2147483646 h 79"/>
                <a:gd name="T38" fmla="*/ 2147483646 w 94"/>
                <a:gd name="T39" fmla="*/ 2147483646 h 79"/>
                <a:gd name="T40" fmla="*/ 2147483646 w 94"/>
                <a:gd name="T41" fmla="*/ 2147483646 h 79"/>
                <a:gd name="T42" fmla="*/ 2147483646 w 94"/>
                <a:gd name="T43" fmla="*/ 2147483646 h 79"/>
                <a:gd name="T44" fmla="*/ 2147483646 w 94"/>
                <a:gd name="T45" fmla="*/ 2147483646 h 79"/>
                <a:gd name="T46" fmla="*/ 2147483646 w 94"/>
                <a:gd name="T47" fmla="*/ 2147483646 h 79"/>
                <a:gd name="T48" fmla="*/ 2147483646 w 94"/>
                <a:gd name="T49" fmla="*/ 2147483646 h 79"/>
                <a:gd name="T50" fmla="*/ 2147483646 w 94"/>
                <a:gd name="T51" fmla="*/ 2147483646 h 79"/>
                <a:gd name="T52" fmla="*/ 2147483646 w 94"/>
                <a:gd name="T53" fmla="*/ 2147483646 h 79"/>
                <a:gd name="T54" fmla="*/ 2147483646 w 94"/>
                <a:gd name="T55" fmla="*/ 2147483646 h 79"/>
                <a:gd name="T56" fmla="*/ 2147483646 w 94"/>
                <a:gd name="T57" fmla="*/ 2147483646 h 79"/>
                <a:gd name="T58" fmla="*/ 2147483646 w 94"/>
                <a:gd name="T59" fmla="*/ 2147483646 h 79"/>
                <a:gd name="T60" fmla="*/ 2147483646 w 94"/>
                <a:gd name="T61" fmla="*/ 2147483646 h 79"/>
                <a:gd name="T62" fmla="*/ 2147483646 w 94"/>
                <a:gd name="T63" fmla="*/ 2147483646 h 79"/>
                <a:gd name="T64" fmla="*/ 0 w 94"/>
                <a:gd name="T65" fmla="*/ 2147483646 h 79"/>
                <a:gd name="T66" fmla="*/ 2147483646 w 94"/>
                <a:gd name="T67" fmla="*/ 2147483646 h 79"/>
                <a:gd name="T68" fmla="*/ 2147483646 w 94"/>
                <a:gd name="T69" fmla="*/ 2147483646 h 79"/>
                <a:gd name="T70" fmla="*/ 2147483646 w 94"/>
                <a:gd name="T71" fmla="*/ 2147483646 h 79"/>
                <a:gd name="T72" fmla="*/ 2147483646 w 94"/>
                <a:gd name="T73" fmla="*/ 2147483646 h 79"/>
                <a:gd name="T74" fmla="*/ 2147483646 w 94"/>
                <a:gd name="T75" fmla="*/ 2147483646 h 79"/>
                <a:gd name="T76" fmla="*/ 2147483646 w 94"/>
                <a:gd name="T77" fmla="*/ 2147483646 h 79"/>
                <a:gd name="T78" fmla="*/ 2147483646 w 94"/>
                <a:gd name="T79" fmla="*/ 2147483646 h 79"/>
                <a:gd name="T80" fmla="*/ 2147483646 w 94"/>
                <a:gd name="T81" fmla="*/ 2147483646 h 79"/>
                <a:gd name="T82" fmla="*/ 2147483646 w 94"/>
                <a:gd name="T83" fmla="*/ 2147483646 h 79"/>
                <a:gd name="T84" fmla="*/ 2147483646 w 94"/>
                <a:gd name="T85" fmla="*/ 2147483646 h 79"/>
                <a:gd name="T86" fmla="*/ 2147483646 w 94"/>
                <a:gd name="T87" fmla="*/ 2147483646 h 79"/>
                <a:gd name="T88" fmla="*/ 2147483646 w 94"/>
                <a:gd name="T89" fmla="*/ 2147483646 h 79"/>
                <a:gd name="T90" fmla="*/ 2147483646 w 94"/>
                <a:gd name="T91" fmla="*/ 2147483646 h 79"/>
                <a:gd name="T92" fmla="*/ 2147483646 w 94"/>
                <a:gd name="T93" fmla="*/ 2147483646 h 79"/>
                <a:gd name="T94" fmla="*/ 2147483646 w 94"/>
                <a:gd name="T95" fmla="*/ 2147483646 h 79"/>
                <a:gd name="T96" fmla="*/ 2147483646 w 94"/>
                <a:gd name="T97" fmla="*/ 2147483646 h 79"/>
                <a:gd name="T98" fmla="*/ 2147483646 w 94"/>
                <a:gd name="T99" fmla="*/ 2147483646 h 79"/>
                <a:gd name="T100" fmla="*/ 2147483646 w 94"/>
                <a:gd name="T101" fmla="*/ 2147483646 h 79"/>
                <a:gd name="T102" fmla="*/ 2147483646 w 94"/>
                <a:gd name="T103" fmla="*/ 2147483646 h 79"/>
                <a:gd name="T104" fmla="*/ 2147483646 w 94"/>
                <a:gd name="T105" fmla="*/ 2147483646 h 79"/>
                <a:gd name="T106" fmla="*/ 2147483646 w 94"/>
                <a:gd name="T107" fmla="*/ 2147483646 h 79"/>
                <a:gd name="T108" fmla="*/ 2147483646 w 94"/>
                <a:gd name="T109" fmla="*/ 2147483646 h 79"/>
                <a:gd name="T110" fmla="*/ 2147483646 w 94"/>
                <a:gd name="T111" fmla="*/ 2147483646 h 79"/>
                <a:gd name="T112" fmla="*/ 2147483646 w 94"/>
                <a:gd name="T113" fmla="*/ 2147483646 h 79"/>
                <a:gd name="T114" fmla="*/ 2147483646 w 94"/>
                <a:gd name="T115" fmla="*/ 2147483646 h 79"/>
                <a:gd name="T116" fmla="*/ 2147483646 w 94"/>
                <a:gd name="T117" fmla="*/ 2147483646 h 79"/>
                <a:gd name="T118" fmla="*/ 2147483646 w 94"/>
                <a:gd name="T119" fmla="*/ 2147483646 h 79"/>
                <a:gd name="T120" fmla="*/ 2147483646 w 94"/>
                <a:gd name="T121" fmla="*/ 2147483646 h 7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4" h="79">
                  <a:moveTo>
                    <a:pt x="86" y="65"/>
                  </a:moveTo>
                  <a:lnTo>
                    <a:pt x="86" y="65"/>
                  </a:lnTo>
                  <a:lnTo>
                    <a:pt x="88" y="66"/>
                  </a:lnTo>
                  <a:lnTo>
                    <a:pt x="92" y="66"/>
                  </a:lnTo>
                  <a:lnTo>
                    <a:pt x="92" y="64"/>
                  </a:lnTo>
                  <a:lnTo>
                    <a:pt x="91" y="63"/>
                  </a:lnTo>
                  <a:lnTo>
                    <a:pt x="91" y="61"/>
                  </a:lnTo>
                  <a:lnTo>
                    <a:pt x="91" y="60"/>
                  </a:lnTo>
                  <a:lnTo>
                    <a:pt x="90" y="59"/>
                  </a:lnTo>
                  <a:lnTo>
                    <a:pt x="90" y="58"/>
                  </a:lnTo>
                  <a:lnTo>
                    <a:pt x="91" y="58"/>
                  </a:lnTo>
                  <a:lnTo>
                    <a:pt x="93" y="57"/>
                  </a:lnTo>
                  <a:lnTo>
                    <a:pt x="93" y="56"/>
                  </a:lnTo>
                  <a:lnTo>
                    <a:pt x="92" y="55"/>
                  </a:lnTo>
                  <a:lnTo>
                    <a:pt x="91" y="55"/>
                  </a:lnTo>
                  <a:lnTo>
                    <a:pt x="90" y="55"/>
                  </a:lnTo>
                  <a:lnTo>
                    <a:pt x="87" y="56"/>
                  </a:lnTo>
                  <a:lnTo>
                    <a:pt x="86" y="55"/>
                  </a:lnTo>
                  <a:lnTo>
                    <a:pt x="85" y="54"/>
                  </a:lnTo>
                  <a:lnTo>
                    <a:pt x="85" y="53"/>
                  </a:lnTo>
                  <a:lnTo>
                    <a:pt x="84" y="52"/>
                  </a:lnTo>
                  <a:lnTo>
                    <a:pt x="83" y="51"/>
                  </a:lnTo>
                  <a:lnTo>
                    <a:pt x="84" y="51"/>
                  </a:lnTo>
                  <a:lnTo>
                    <a:pt x="85" y="50"/>
                  </a:lnTo>
                  <a:lnTo>
                    <a:pt x="86" y="49"/>
                  </a:lnTo>
                  <a:lnTo>
                    <a:pt x="89" y="48"/>
                  </a:lnTo>
                  <a:lnTo>
                    <a:pt x="88" y="48"/>
                  </a:lnTo>
                  <a:lnTo>
                    <a:pt x="88" y="46"/>
                  </a:lnTo>
                  <a:lnTo>
                    <a:pt x="88" y="45"/>
                  </a:lnTo>
                  <a:lnTo>
                    <a:pt x="89" y="44"/>
                  </a:lnTo>
                  <a:lnTo>
                    <a:pt x="90" y="44"/>
                  </a:lnTo>
                  <a:lnTo>
                    <a:pt x="94" y="41"/>
                  </a:lnTo>
                  <a:lnTo>
                    <a:pt x="92" y="41"/>
                  </a:lnTo>
                  <a:lnTo>
                    <a:pt x="91" y="41"/>
                  </a:lnTo>
                  <a:lnTo>
                    <a:pt x="89" y="42"/>
                  </a:lnTo>
                  <a:lnTo>
                    <a:pt x="87" y="42"/>
                  </a:lnTo>
                  <a:lnTo>
                    <a:pt x="86" y="42"/>
                  </a:lnTo>
                  <a:lnTo>
                    <a:pt x="84" y="42"/>
                  </a:lnTo>
                  <a:lnTo>
                    <a:pt x="82" y="42"/>
                  </a:lnTo>
                  <a:lnTo>
                    <a:pt x="79" y="42"/>
                  </a:lnTo>
                  <a:lnTo>
                    <a:pt x="72" y="41"/>
                  </a:lnTo>
                  <a:lnTo>
                    <a:pt x="69" y="40"/>
                  </a:lnTo>
                  <a:lnTo>
                    <a:pt x="67" y="40"/>
                  </a:lnTo>
                  <a:lnTo>
                    <a:pt x="65" y="39"/>
                  </a:lnTo>
                  <a:lnTo>
                    <a:pt x="63" y="39"/>
                  </a:lnTo>
                  <a:lnTo>
                    <a:pt x="62" y="39"/>
                  </a:lnTo>
                  <a:lnTo>
                    <a:pt x="59" y="37"/>
                  </a:lnTo>
                  <a:lnTo>
                    <a:pt x="57" y="35"/>
                  </a:lnTo>
                  <a:lnTo>
                    <a:pt x="55" y="33"/>
                  </a:lnTo>
                  <a:lnTo>
                    <a:pt x="54" y="30"/>
                  </a:lnTo>
                  <a:lnTo>
                    <a:pt x="53" y="29"/>
                  </a:lnTo>
                  <a:lnTo>
                    <a:pt x="52" y="26"/>
                  </a:lnTo>
                  <a:lnTo>
                    <a:pt x="50" y="25"/>
                  </a:lnTo>
                  <a:lnTo>
                    <a:pt x="50" y="24"/>
                  </a:lnTo>
                  <a:lnTo>
                    <a:pt x="49" y="24"/>
                  </a:lnTo>
                  <a:lnTo>
                    <a:pt x="47" y="22"/>
                  </a:lnTo>
                  <a:lnTo>
                    <a:pt x="44" y="20"/>
                  </a:lnTo>
                  <a:lnTo>
                    <a:pt x="41" y="18"/>
                  </a:lnTo>
                  <a:lnTo>
                    <a:pt x="39" y="17"/>
                  </a:lnTo>
                  <a:lnTo>
                    <a:pt x="38" y="16"/>
                  </a:lnTo>
                  <a:lnTo>
                    <a:pt x="37" y="16"/>
                  </a:lnTo>
                  <a:lnTo>
                    <a:pt x="35" y="15"/>
                  </a:lnTo>
                  <a:lnTo>
                    <a:pt x="35" y="11"/>
                  </a:lnTo>
                  <a:lnTo>
                    <a:pt x="34" y="9"/>
                  </a:lnTo>
                  <a:lnTo>
                    <a:pt x="34" y="8"/>
                  </a:lnTo>
                  <a:lnTo>
                    <a:pt x="33" y="8"/>
                  </a:lnTo>
                  <a:lnTo>
                    <a:pt x="33" y="7"/>
                  </a:lnTo>
                  <a:lnTo>
                    <a:pt x="32" y="6"/>
                  </a:lnTo>
                  <a:lnTo>
                    <a:pt x="29" y="2"/>
                  </a:lnTo>
                  <a:lnTo>
                    <a:pt x="27" y="0"/>
                  </a:lnTo>
                  <a:lnTo>
                    <a:pt x="27" y="1"/>
                  </a:lnTo>
                  <a:lnTo>
                    <a:pt x="26" y="2"/>
                  </a:lnTo>
                  <a:lnTo>
                    <a:pt x="25" y="4"/>
                  </a:lnTo>
                  <a:lnTo>
                    <a:pt x="24" y="5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2"/>
                  </a:lnTo>
                  <a:lnTo>
                    <a:pt x="16" y="11"/>
                  </a:lnTo>
                  <a:lnTo>
                    <a:pt x="12" y="9"/>
                  </a:lnTo>
                  <a:lnTo>
                    <a:pt x="10" y="12"/>
                  </a:lnTo>
                  <a:lnTo>
                    <a:pt x="8" y="14"/>
                  </a:lnTo>
                  <a:lnTo>
                    <a:pt x="5" y="16"/>
                  </a:lnTo>
                  <a:lnTo>
                    <a:pt x="3" y="18"/>
                  </a:lnTo>
                  <a:lnTo>
                    <a:pt x="1" y="19"/>
                  </a:lnTo>
                  <a:lnTo>
                    <a:pt x="0" y="20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6" y="18"/>
                  </a:lnTo>
                  <a:lnTo>
                    <a:pt x="5" y="20"/>
                  </a:lnTo>
                  <a:lnTo>
                    <a:pt x="4" y="24"/>
                  </a:lnTo>
                  <a:lnTo>
                    <a:pt x="4" y="27"/>
                  </a:lnTo>
                  <a:lnTo>
                    <a:pt x="4" y="31"/>
                  </a:lnTo>
                  <a:lnTo>
                    <a:pt x="7" y="31"/>
                  </a:lnTo>
                  <a:lnTo>
                    <a:pt x="8" y="32"/>
                  </a:lnTo>
                  <a:lnTo>
                    <a:pt x="11" y="32"/>
                  </a:lnTo>
                  <a:lnTo>
                    <a:pt x="12" y="33"/>
                  </a:lnTo>
                  <a:lnTo>
                    <a:pt x="12" y="36"/>
                  </a:lnTo>
                  <a:lnTo>
                    <a:pt x="13" y="37"/>
                  </a:lnTo>
                  <a:lnTo>
                    <a:pt x="13" y="39"/>
                  </a:lnTo>
                  <a:lnTo>
                    <a:pt x="14" y="40"/>
                  </a:lnTo>
                  <a:lnTo>
                    <a:pt x="14" y="41"/>
                  </a:lnTo>
                  <a:lnTo>
                    <a:pt x="13" y="44"/>
                  </a:lnTo>
                  <a:lnTo>
                    <a:pt x="13" y="45"/>
                  </a:lnTo>
                  <a:lnTo>
                    <a:pt x="14" y="46"/>
                  </a:lnTo>
                  <a:lnTo>
                    <a:pt x="16" y="47"/>
                  </a:lnTo>
                  <a:lnTo>
                    <a:pt x="20" y="48"/>
                  </a:lnTo>
                  <a:lnTo>
                    <a:pt x="22" y="49"/>
                  </a:lnTo>
                  <a:lnTo>
                    <a:pt x="24" y="51"/>
                  </a:lnTo>
                  <a:lnTo>
                    <a:pt x="25" y="52"/>
                  </a:lnTo>
                  <a:lnTo>
                    <a:pt x="26" y="53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30" y="55"/>
                  </a:lnTo>
                  <a:lnTo>
                    <a:pt x="31" y="56"/>
                  </a:lnTo>
                  <a:lnTo>
                    <a:pt x="32" y="56"/>
                  </a:lnTo>
                  <a:lnTo>
                    <a:pt x="33" y="57"/>
                  </a:lnTo>
                  <a:lnTo>
                    <a:pt x="36" y="57"/>
                  </a:lnTo>
                  <a:lnTo>
                    <a:pt x="37" y="57"/>
                  </a:lnTo>
                  <a:lnTo>
                    <a:pt x="38" y="57"/>
                  </a:lnTo>
                  <a:lnTo>
                    <a:pt x="40" y="58"/>
                  </a:lnTo>
                  <a:lnTo>
                    <a:pt x="41" y="59"/>
                  </a:lnTo>
                  <a:lnTo>
                    <a:pt x="42" y="60"/>
                  </a:lnTo>
                  <a:lnTo>
                    <a:pt x="43" y="60"/>
                  </a:lnTo>
                  <a:lnTo>
                    <a:pt x="45" y="61"/>
                  </a:lnTo>
                  <a:lnTo>
                    <a:pt x="47" y="62"/>
                  </a:lnTo>
                  <a:lnTo>
                    <a:pt x="47" y="63"/>
                  </a:lnTo>
                  <a:lnTo>
                    <a:pt x="47" y="64"/>
                  </a:lnTo>
                  <a:lnTo>
                    <a:pt x="48" y="65"/>
                  </a:lnTo>
                  <a:lnTo>
                    <a:pt x="49" y="67"/>
                  </a:lnTo>
                  <a:lnTo>
                    <a:pt x="50" y="67"/>
                  </a:lnTo>
                  <a:lnTo>
                    <a:pt x="51" y="67"/>
                  </a:lnTo>
                  <a:lnTo>
                    <a:pt x="52" y="68"/>
                  </a:lnTo>
                  <a:lnTo>
                    <a:pt x="53" y="69"/>
                  </a:lnTo>
                  <a:lnTo>
                    <a:pt x="54" y="70"/>
                  </a:lnTo>
                  <a:lnTo>
                    <a:pt x="55" y="70"/>
                  </a:lnTo>
                  <a:lnTo>
                    <a:pt x="55" y="72"/>
                  </a:lnTo>
                  <a:lnTo>
                    <a:pt x="57" y="73"/>
                  </a:lnTo>
                  <a:lnTo>
                    <a:pt x="57" y="74"/>
                  </a:lnTo>
                  <a:lnTo>
                    <a:pt x="56" y="78"/>
                  </a:lnTo>
                  <a:lnTo>
                    <a:pt x="56" y="79"/>
                  </a:lnTo>
                  <a:lnTo>
                    <a:pt x="57" y="79"/>
                  </a:lnTo>
                  <a:lnTo>
                    <a:pt x="59" y="79"/>
                  </a:lnTo>
                  <a:lnTo>
                    <a:pt x="63" y="79"/>
                  </a:lnTo>
                  <a:lnTo>
                    <a:pt x="64" y="79"/>
                  </a:lnTo>
                  <a:lnTo>
                    <a:pt x="65" y="77"/>
                  </a:lnTo>
                  <a:lnTo>
                    <a:pt x="66" y="76"/>
                  </a:lnTo>
                  <a:lnTo>
                    <a:pt x="68" y="76"/>
                  </a:lnTo>
                  <a:lnTo>
                    <a:pt x="72" y="77"/>
                  </a:lnTo>
                  <a:lnTo>
                    <a:pt x="73" y="77"/>
                  </a:lnTo>
                  <a:lnTo>
                    <a:pt x="74" y="76"/>
                  </a:lnTo>
                  <a:lnTo>
                    <a:pt x="74" y="74"/>
                  </a:lnTo>
                  <a:lnTo>
                    <a:pt x="73" y="72"/>
                  </a:lnTo>
                  <a:lnTo>
                    <a:pt x="72" y="69"/>
                  </a:lnTo>
                  <a:lnTo>
                    <a:pt x="73" y="68"/>
                  </a:lnTo>
                  <a:lnTo>
                    <a:pt x="77" y="64"/>
                  </a:lnTo>
                  <a:lnTo>
                    <a:pt x="79" y="63"/>
                  </a:lnTo>
                  <a:lnTo>
                    <a:pt x="81" y="63"/>
                  </a:lnTo>
                  <a:lnTo>
                    <a:pt x="84" y="64"/>
                  </a:lnTo>
                  <a:lnTo>
                    <a:pt x="85" y="65"/>
                  </a:lnTo>
                  <a:lnTo>
                    <a:pt x="86" y="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29" name="Freeform 1046">
              <a:extLst>
                <a:ext uri="{FF2B5EF4-FFF2-40B4-BE49-F238E27FC236}">
                  <a16:creationId xmlns:a16="http://schemas.microsoft.com/office/drawing/2014/main" xmlns="" id="{07AF5FA6-6569-467F-AE4E-F02F2AE7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953" y="3655427"/>
              <a:ext cx="915034" cy="933525"/>
            </a:xfrm>
            <a:custGeom>
              <a:avLst/>
              <a:gdLst>
                <a:gd name="T0" fmla="*/ 2147483646 w 89"/>
                <a:gd name="T1" fmla="*/ 2147483646 h 91"/>
                <a:gd name="T2" fmla="*/ 2147483646 w 89"/>
                <a:gd name="T3" fmla="*/ 2147483646 h 91"/>
                <a:gd name="T4" fmla="*/ 2147483646 w 89"/>
                <a:gd name="T5" fmla="*/ 2147483646 h 91"/>
                <a:gd name="T6" fmla="*/ 2147483646 w 89"/>
                <a:gd name="T7" fmla="*/ 2147483646 h 91"/>
                <a:gd name="T8" fmla="*/ 2147483646 w 89"/>
                <a:gd name="T9" fmla="*/ 2147483646 h 91"/>
                <a:gd name="T10" fmla="*/ 2147483646 w 89"/>
                <a:gd name="T11" fmla="*/ 2147483646 h 91"/>
                <a:gd name="T12" fmla="*/ 2147483646 w 89"/>
                <a:gd name="T13" fmla="*/ 2147483646 h 91"/>
                <a:gd name="T14" fmla="*/ 2147483646 w 89"/>
                <a:gd name="T15" fmla="*/ 2147483646 h 91"/>
                <a:gd name="T16" fmla="*/ 2147483646 w 89"/>
                <a:gd name="T17" fmla="*/ 2147483646 h 91"/>
                <a:gd name="T18" fmla="*/ 2147483646 w 89"/>
                <a:gd name="T19" fmla="*/ 2147483646 h 91"/>
                <a:gd name="T20" fmla="*/ 2147483646 w 89"/>
                <a:gd name="T21" fmla="*/ 2147483646 h 91"/>
                <a:gd name="T22" fmla="*/ 2147483646 w 89"/>
                <a:gd name="T23" fmla="*/ 2147483646 h 91"/>
                <a:gd name="T24" fmla="*/ 2147483646 w 89"/>
                <a:gd name="T25" fmla="*/ 2147483646 h 91"/>
                <a:gd name="T26" fmla="*/ 2147483646 w 89"/>
                <a:gd name="T27" fmla="*/ 2147483646 h 91"/>
                <a:gd name="T28" fmla="*/ 2147483646 w 89"/>
                <a:gd name="T29" fmla="*/ 2147483646 h 91"/>
                <a:gd name="T30" fmla="*/ 2147483646 w 89"/>
                <a:gd name="T31" fmla="*/ 2147483646 h 91"/>
                <a:gd name="T32" fmla="*/ 2147483646 w 89"/>
                <a:gd name="T33" fmla="*/ 2147483646 h 91"/>
                <a:gd name="T34" fmla="*/ 2147483646 w 89"/>
                <a:gd name="T35" fmla="*/ 2147483646 h 91"/>
                <a:gd name="T36" fmla="*/ 2147483646 w 89"/>
                <a:gd name="T37" fmla="*/ 2147483646 h 91"/>
                <a:gd name="T38" fmla="*/ 2147483646 w 89"/>
                <a:gd name="T39" fmla="*/ 2147483646 h 91"/>
                <a:gd name="T40" fmla="*/ 2147483646 w 89"/>
                <a:gd name="T41" fmla="*/ 2147483646 h 91"/>
                <a:gd name="T42" fmla="*/ 2147483646 w 89"/>
                <a:gd name="T43" fmla="*/ 2147483646 h 91"/>
                <a:gd name="T44" fmla="*/ 2147483646 w 89"/>
                <a:gd name="T45" fmla="*/ 2147483646 h 91"/>
                <a:gd name="T46" fmla="*/ 2147483646 w 89"/>
                <a:gd name="T47" fmla="*/ 2147483646 h 91"/>
                <a:gd name="T48" fmla="*/ 2147483646 w 89"/>
                <a:gd name="T49" fmla="*/ 2147483646 h 91"/>
                <a:gd name="T50" fmla="*/ 2147483646 w 89"/>
                <a:gd name="T51" fmla="*/ 2147483646 h 91"/>
                <a:gd name="T52" fmla="*/ 2147483646 w 89"/>
                <a:gd name="T53" fmla="*/ 2147483646 h 91"/>
                <a:gd name="T54" fmla="*/ 2147483646 w 89"/>
                <a:gd name="T55" fmla="*/ 2147483646 h 91"/>
                <a:gd name="T56" fmla="*/ 2147483646 w 89"/>
                <a:gd name="T57" fmla="*/ 2147483646 h 91"/>
                <a:gd name="T58" fmla="*/ 2147483646 w 89"/>
                <a:gd name="T59" fmla="*/ 0 h 91"/>
                <a:gd name="T60" fmla="*/ 2147483646 w 89"/>
                <a:gd name="T61" fmla="*/ 2147483646 h 91"/>
                <a:gd name="T62" fmla="*/ 2147483646 w 89"/>
                <a:gd name="T63" fmla="*/ 2147483646 h 91"/>
                <a:gd name="T64" fmla="*/ 2147483646 w 89"/>
                <a:gd name="T65" fmla="*/ 2147483646 h 91"/>
                <a:gd name="T66" fmla="*/ 2147483646 w 89"/>
                <a:gd name="T67" fmla="*/ 2147483646 h 91"/>
                <a:gd name="T68" fmla="*/ 2147483646 w 89"/>
                <a:gd name="T69" fmla="*/ 2147483646 h 91"/>
                <a:gd name="T70" fmla="*/ 2147483646 w 89"/>
                <a:gd name="T71" fmla="*/ 2147483646 h 91"/>
                <a:gd name="T72" fmla="*/ 2147483646 w 89"/>
                <a:gd name="T73" fmla="*/ 2147483646 h 91"/>
                <a:gd name="T74" fmla="*/ 2147483646 w 89"/>
                <a:gd name="T75" fmla="*/ 2147483646 h 91"/>
                <a:gd name="T76" fmla="*/ 2147483646 w 89"/>
                <a:gd name="T77" fmla="*/ 2147483646 h 91"/>
                <a:gd name="T78" fmla="*/ 2147483646 w 89"/>
                <a:gd name="T79" fmla="*/ 2147483646 h 91"/>
                <a:gd name="T80" fmla="*/ 2147483646 w 89"/>
                <a:gd name="T81" fmla="*/ 2147483646 h 91"/>
                <a:gd name="T82" fmla="*/ 2147483646 w 89"/>
                <a:gd name="T83" fmla="*/ 2147483646 h 91"/>
                <a:gd name="T84" fmla="*/ 2147483646 w 89"/>
                <a:gd name="T85" fmla="*/ 2147483646 h 91"/>
                <a:gd name="T86" fmla="*/ 2147483646 w 89"/>
                <a:gd name="T87" fmla="*/ 2147483646 h 91"/>
                <a:gd name="T88" fmla="*/ 2147483646 w 89"/>
                <a:gd name="T89" fmla="*/ 2147483646 h 91"/>
                <a:gd name="T90" fmla="*/ 2147483646 w 89"/>
                <a:gd name="T91" fmla="*/ 2147483646 h 91"/>
                <a:gd name="T92" fmla="*/ 2147483646 w 89"/>
                <a:gd name="T93" fmla="*/ 2147483646 h 91"/>
                <a:gd name="T94" fmla="*/ 2147483646 w 89"/>
                <a:gd name="T95" fmla="*/ 2147483646 h 91"/>
                <a:gd name="T96" fmla="*/ 2147483646 w 89"/>
                <a:gd name="T97" fmla="*/ 2147483646 h 91"/>
                <a:gd name="T98" fmla="*/ 2147483646 w 89"/>
                <a:gd name="T99" fmla="*/ 2147483646 h 91"/>
                <a:gd name="T100" fmla="*/ 2147483646 w 89"/>
                <a:gd name="T101" fmla="*/ 2147483646 h 9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89" h="91">
                  <a:moveTo>
                    <a:pt x="37" y="79"/>
                  </a:moveTo>
                  <a:lnTo>
                    <a:pt x="38" y="79"/>
                  </a:lnTo>
                  <a:lnTo>
                    <a:pt x="38" y="80"/>
                  </a:lnTo>
                  <a:lnTo>
                    <a:pt x="38" y="82"/>
                  </a:lnTo>
                  <a:lnTo>
                    <a:pt x="40" y="83"/>
                  </a:lnTo>
                  <a:lnTo>
                    <a:pt x="42" y="82"/>
                  </a:lnTo>
                  <a:lnTo>
                    <a:pt x="43" y="82"/>
                  </a:lnTo>
                  <a:lnTo>
                    <a:pt x="44" y="82"/>
                  </a:lnTo>
                  <a:lnTo>
                    <a:pt x="44" y="84"/>
                  </a:lnTo>
                  <a:lnTo>
                    <a:pt x="43" y="84"/>
                  </a:lnTo>
                  <a:lnTo>
                    <a:pt x="42" y="87"/>
                  </a:lnTo>
                  <a:lnTo>
                    <a:pt x="42" y="89"/>
                  </a:lnTo>
                  <a:lnTo>
                    <a:pt x="40" y="91"/>
                  </a:lnTo>
                  <a:lnTo>
                    <a:pt x="41" y="91"/>
                  </a:lnTo>
                  <a:lnTo>
                    <a:pt x="42" y="91"/>
                  </a:lnTo>
                  <a:lnTo>
                    <a:pt x="44" y="91"/>
                  </a:lnTo>
                  <a:lnTo>
                    <a:pt x="47" y="90"/>
                  </a:lnTo>
                  <a:lnTo>
                    <a:pt x="51" y="88"/>
                  </a:lnTo>
                  <a:lnTo>
                    <a:pt x="55" y="86"/>
                  </a:lnTo>
                  <a:lnTo>
                    <a:pt x="57" y="85"/>
                  </a:lnTo>
                  <a:lnTo>
                    <a:pt x="58" y="85"/>
                  </a:lnTo>
                  <a:lnTo>
                    <a:pt x="59" y="84"/>
                  </a:lnTo>
                  <a:lnTo>
                    <a:pt x="60" y="84"/>
                  </a:lnTo>
                  <a:lnTo>
                    <a:pt x="62" y="82"/>
                  </a:lnTo>
                  <a:lnTo>
                    <a:pt x="64" y="81"/>
                  </a:lnTo>
                  <a:lnTo>
                    <a:pt x="65" y="81"/>
                  </a:lnTo>
                  <a:lnTo>
                    <a:pt x="67" y="80"/>
                  </a:lnTo>
                  <a:lnTo>
                    <a:pt x="71" y="79"/>
                  </a:lnTo>
                  <a:lnTo>
                    <a:pt x="71" y="77"/>
                  </a:lnTo>
                  <a:lnTo>
                    <a:pt x="71" y="76"/>
                  </a:lnTo>
                  <a:lnTo>
                    <a:pt x="71" y="74"/>
                  </a:lnTo>
                  <a:lnTo>
                    <a:pt x="70" y="73"/>
                  </a:lnTo>
                  <a:lnTo>
                    <a:pt x="69" y="73"/>
                  </a:lnTo>
                  <a:lnTo>
                    <a:pt x="69" y="72"/>
                  </a:lnTo>
                  <a:lnTo>
                    <a:pt x="69" y="71"/>
                  </a:lnTo>
                  <a:lnTo>
                    <a:pt x="70" y="70"/>
                  </a:lnTo>
                  <a:lnTo>
                    <a:pt x="70" y="69"/>
                  </a:lnTo>
                  <a:lnTo>
                    <a:pt x="71" y="69"/>
                  </a:lnTo>
                  <a:lnTo>
                    <a:pt x="73" y="70"/>
                  </a:lnTo>
                  <a:lnTo>
                    <a:pt x="75" y="70"/>
                  </a:lnTo>
                  <a:lnTo>
                    <a:pt x="77" y="69"/>
                  </a:lnTo>
                  <a:lnTo>
                    <a:pt x="81" y="67"/>
                  </a:lnTo>
                  <a:lnTo>
                    <a:pt x="82" y="66"/>
                  </a:lnTo>
                  <a:lnTo>
                    <a:pt x="84" y="66"/>
                  </a:lnTo>
                  <a:lnTo>
                    <a:pt x="86" y="64"/>
                  </a:lnTo>
                  <a:lnTo>
                    <a:pt x="86" y="63"/>
                  </a:lnTo>
                  <a:lnTo>
                    <a:pt x="87" y="62"/>
                  </a:lnTo>
                  <a:lnTo>
                    <a:pt x="87" y="61"/>
                  </a:lnTo>
                  <a:lnTo>
                    <a:pt x="86" y="60"/>
                  </a:lnTo>
                  <a:lnTo>
                    <a:pt x="85" y="59"/>
                  </a:lnTo>
                  <a:lnTo>
                    <a:pt x="85" y="57"/>
                  </a:lnTo>
                  <a:lnTo>
                    <a:pt x="85" y="56"/>
                  </a:lnTo>
                  <a:lnTo>
                    <a:pt x="86" y="55"/>
                  </a:lnTo>
                  <a:lnTo>
                    <a:pt x="87" y="54"/>
                  </a:lnTo>
                  <a:lnTo>
                    <a:pt x="88" y="54"/>
                  </a:lnTo>
                  <a:lnTo>
                    <a:pt x="89" y="54"/>
                  </a:lnTo>
                  <a:lnTo>
                    <a:pt x="88" y="52"/>
                  </a:lnTo>
                  <a:lnTo>
                    <a:pt x="87" y="51"/>
                  </a:lnTo>
                  <a:lnTo>
                    <a:pt x="86" y="48"/>
                  </a:lnTo>
                  <a:lnTo>
                    <a:pt x="82" y="48"/>
                  </a:lnTo>
                  <a:lnTo>
                    <a:pt x="80" y="48"/>
                  </a:lnTo>
                  <a:lnTo>
                    <a:pt x="79" y="48"/>
                  </a:lnTo>
                  <a:lnTo>
                    <a:pt x="79" y="47"/>
                  </a:lnTo>
                  <a:lnTo>
                    <a:pt x="80" y="43"/>
                  </a:lnTo>
                  <a:lnTo>
                    <a:pt x="80" y="42"/>
                  </a:lnTo>
                  <a:lnTo>
                    <a:pt x="78" y="41"/>
                  </a:lnTo>
                  <a:lnTo>
                    <a:pt x="78" y="39"/>
                  </a:lnTo>
                  <a:lnTo>
                    <a:pt x="77" y="39"/>
                  </a:lnTo>
                  <a:lnTo>
                    <a:pt x="76" y="38"/>
                  </a:lnTo>
                  <a:lnTo>
                    <a:pt x="75" y="37"/>
                  </a:lnTo>
                  <a:lnTo>
                    <a:pt x="74" y="36"/>
                  </a:lnTo>
                  <a:lnTo>
                    <a:pt x="73" y="36"/>
                  </a:lnTo>
                  <a:lnTo>
                    <a:pt x="72" y="36"/>
                  </a:lnTo>
                  <a:lnTo>
                    <a:pt x="71" y="34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70" y="31"/>
                  </a:lnTo>
                  <a:lnTo>
                    <a:pt x="68" y="30"/>
                  </a:lnTo>
                  <a:lnTo>
                    <a:pt x="66" y="29"/>
                  </a:lnTo>
                  <a:lnTo>
                    <a:pt x="65" y="29"/>
                  </a:lnTo>
                  <a:lnTo>
                    <a:pt x="64" y="28"/>
                  </a:lnTo>
                  <a:lnTo>
                    <a:pt x="63" y="27"/>
                  </a:lnTo>
                  <a:lnTo>
                    <a:pt x="61" y="26"/>
                  </a:lnTo>
                  <a:lnTo>
                    <a:pt x="60" y="26"/>
                  </a:lnTo>
                  <a:lnTo>
                    <a:pt x="59" y="26"/>
                  </a:lnTo>
                  <a:lnTo>
                    <a:pt x="56" y="26"/>
                  </a:lnTo>
                  <a:lnTo>
                    <a:pt x="55" y="25"/>
                  </a:lnTo>
                  <a:lnTo>
                    <a:pt x="54" y="25"/>
                  </a:lnTo>
                  <a:lnTo>
                    <a:pt x="53" y="24"/>
                  </a:lnTo>
                  <a:lnTo>
                    <a:pt x="52" y="23"/>
                  </a:lnTo>
                  <a:lnTo>
                    <a:pt x="51" y="23"/>
                  </a:lnTo>
                  <a:lnTo>
                    <a:pt x="49" y="22"/>
                  </a:lnTo>
                  <a:lnTo>
                    <a:pt x="48" y="21"/>
                  </a:lnTo>
                  <a:lnTo>
                    <a:pt x="47" y="20"/>
                  </a:lnTo>
                  <a:lnTo>
                    <a:pt x="45" y="18"/>
                  </a:lnTo>
                  <a:lnTo>
                    <a:pt x="43" y="17"/>
                  </a:lnTo>
                  <a:lnTo>
                    <a:pt x="39" y="16"/>
                  </a:lnTo>
                  <a:lnTo>
                    <a:pt x="37" y="15"/>
                  </a:lnTo>
                  <a:lnTo>
                    <a:pt x="36" y="14"/>
                  </a:lnTo>
                  <a:lnTo>
                    <a:pt x="36" y="13"/>
                  </a:lnTo>
                  <a:lnTo>
                    <a:pt x="37" y="10"/>
                  </a:lnTo>
                  <a:lnTo>
                    <a:pt x="37" y="9"/>
                  </a:lnTo>
                  <a:lnTo>
                    <a:pt x="36" y="8"/>
                  </a:lnTo>
                  <a:lnTo>
                    <a:pt x="36" y="6"/>
                  </a:lnTo>
                  <a:lnTo>
                    <a:pt x="35" y="5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1"/>
                  </a:lnTo>
                  <a:lnTo>
                    <a:pt x="30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28" y="3"/>
                  </a:lnTo>
                  <a:lnTo>
                    <a:pt x="30" y="5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1" y="7"/>
                  </a:lnTo>
                  <a:lnTo>
                    <a:pt x="31" y="8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31" y="12"/>
                  </a:lnTo>
                  <a:lnTo>
                    <a:pt x="31" y="13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30" y="17"/>
                  </a:lnTo>
                  <a:lnTo>
                    <a:pt x="29" y="19"/>
                  </a:lnTo>
                  <a:lnTo>
                    <a:pt x="28" y="19"/>
                  </a:lnTo>
                  <a:lnTo>
                    <a:pt x="28" y="21"/>
                  </a:lnTo>
                  <a:lnTo>
                    <a:pt x="28" y="24"/>
                  </a:lnTo>
                  <a:lnTo>
                    <a:pt x="28" y="25"/>
                  </a:lnTo>
                  <a:lnTo>
                    <a:pt x="31" y="29"/>
                  </a:lnTo>
                  <a:lnTo>
                    <a:pt x="32" y="31"/>
                  </a:lnTo>
                  <a:lnTo>
                    <a:pt x="32" y="32"/>
                  </a:lnTo>
                  <a:lnTo>
                    <a:pt x="32" y="34"/>
                  </a:lnTo>
                  <a:lnTo>
                    <a:pt x="33" y="34"/>
                  </a:lnTo>
                  <a:lnTo>
                    <a:pt x="34" y="36"/>
                  </a:lnTo>
                  <a:lnTo>
                    <a:pt x="35" y="37"/>
                  </a:lnTo>
                  <a:lnTo>
                    <a:pt x="35" y="40"/>
                  </a:lnTo>
                  <a:lnTo>
                    <a:pt x="34" y="42"/>
                  </a:lnTo>
                  <a:lnTo>
                    <a:pt x="33" y="42"/>
                  </a:lnTo>
                  <a:lnTo>
                    <a:pt x="32" y="41"/>
                  </a:lnTo>
                  <a:lnTo>
                    <a:pt x="31" y="41"/>
                  </a:lnTo>
                  <a:lnTo>
                    <a:pt x="28" y="40"/>
                  </a:lnTo>
                  <a:lnTo>
                    <a:pt x="27" y="39"/>
                  </a:lnTo>
                  <a:lnTo>
                    <a:pt x="26" y="39"/>
                  </a:lnTo>
                  <a:lnTo>
                    <a:pt x="25" y="39"/>
                  </a:lnTo>
                  <a:lnTo>
                    <a:pt x="24" y="40"/>
                  </a:lnTo>
                  <a:lnTo>
                    <a:pt x="23" y="40"/>
                  </a:lnTo>
                  <a:lnTo>
                    <a:pt x="23" y="41"/>
                  </a:lnTo>
                  <a:lnTo>
                    <a:pt x="23" y="43"/>
                  </a:lnTo>
                  <a:lnTo>
                    <a:pt x="23" y="44"/>
                  </a:lnTo>
                  <a:lnTo>
                    <a:pt x="23" y="45"/>
                  </a:lnTo>
                  <a:lnTo>
                    <a:pt x="23" y="46"/>
                  </a:lnTo>
                  <a:lnTo>
                    <a:pt x="22" y="47"/>
                  </a:lnTo>
                  <a:lnTo>
                    <a:pt x="22" y="48"/>
                  </a:lnTo>
                  <a:lnTo>
                    <a:pt x="21" y="49"/>
                  </a:lnTo>
                  <a:lnTo>
                    <a:pt x="17" y="49"/>
                  </a:lnTo>
                  <a:lnTo>
                    <a:pt x="14" y="49"/>
                  </a:lnTo>
                  <a:lnTo>
                    <a:pt x="13" y="49"/>
                  </a:lnTo>
                  <a:lnTo>
                    <a:pt x="13" y="50"/>
                  </a:lnTo>
                  <a:lnTo>
                    <a:pt x="11" y="52"/>
                  </a:lnTo>
                  <a:lnTo>
                    <a:pt x="7" y="54"/>
                  </a:lnTo>
                  <a:lnTo>
                    <a:pt x="6" y="55"/>
                  </a:lnTo>
                  <a:lnTo>
                    <a:pt x="5" y="56"/>
                  </a:lnTo>
                  <a:lnTo>
                    <a:pt x="5" y="59"/>
                  </a:lnTo>
                  <a:lnTo>
                    <a:pt x="5" y="60"/>
                  </a:lnTo>
                  <a:lnTo>
                    <a:pt x="5" y="62"/>
                  </a:lnTo>
                  <a:lnTo>
                    <a:pt x="4" y="64"/>
                  </a:lnTo>
                  <a:lnTo>
                    <a:pt x="4" y="65"/>
                  </a:lnTo>
                  <a:lnTo>
                    <a:pt x="3" y="65"/>
                  </a:lnTo>
                  <a:lnTo>
                    <a:pt x="2" y="67"/>
                  </a:lnTo>
                  <a:lnTo>
                    <a:pt x="1" y="68"/>
                  </a:lnTo>
                  <a:lnTo>
                    <a:pt x="0" y="69"/>
                  </a:lnTo>
                  <a:lnTo>
                    <a:pt x="2" y="70"/>
                  </a:lnTo>
                  <a:lnTo>
                    <a:pt x="4" y="70"/>
                  </a:lnTo>
                  <a:lnTo>
                    <a:pt x="6" y="70"/>
                  </a:lnTo>
                  <a:lnTo>
                    <a:pt x="8" y="71"/>
                  </a:lnTo>
                  <a:lnTo>
                    <a:pt x="9" y="72"/>
                  </a:lnTo>
                  <a:lnTo>
                    <a:pt x="12" y="75"/>
                  </a:lnTo>
                  <a:lnTo>
                    <a:pt x="18" y="76"/>
                  </a:lnTo>
                  <a:lnTo>
                    <a:pt x="22" y="77"/>
                  </a:lnTo>
                  <a:lnTo>
                    <a:pt x="24" y="77"/>
                  </a:lnTo>
                  <a:lnTo>
                    <a:pt x="29" y="78"/>
                  </a:lnTo>
                  <a:lnTo>
                    <a:pt x="36" y="78"/>
                  </a:lnTo>
                  <a:lnTo>
                    <a:pt x="37" y="79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0" name="Freeform 1048">
              <a:extLst>
                <a:ext uri="{FF2B5EF4-FFF2-40B4-BE49-F238E27FC236}">
                  <a16:creationId xmlns:a16="http://schemas.microsoft.com/office/drawing/2014/main" xmlns="" id="{71579CFE-4693-4BC7-B52C-77284161A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0512" y="4362296"/>
              <a:ext cx="997284" cy="1033527"/>
            </a:xfrm>
            <a:custGeom>
              <a:avLst/>
              <a:gdLst>
                <a:gd name="T0" fmla="*/ 2147483646 w 97"/>
                <a:gd name="T1" fmla="*/ 2147483646 h 101"/>
                <a:gd name="T2" fmla="*/ 2147483646 w 97"/>
                <a:gd name="T3" fmla="*/ 2147483646 h 101"/>
                <a:gd name="T4" fmla="*/ 2147483646 w 97"/>
                <a:gd name="T5" fmla="*/ 2147483646 h 101"/>
                <a:gd name="T6" fmla="*/ 2147483646 w 97"/>
                <a:gd name="T7" fmla="*/ 2147483646 h 101"/>
                <a:gd name="T8" fmla="*/ 2147483646 w 97"/>
                <a:gd name="T9" fmla="*/ 2147483646 h 101"/>
                <a:gd name="T10" fmla="*/ 2147483646 w 97"/>
                <a:gd name="T11" fmla="*/ 2147483646 h 101"/>
                <a:gd name="T12" fmla="*/ 2147483646 w 97"/>
                <a:gd name="T13" fmla="*/ 2147483646 h 101"/>
                <a:gd name="T14" fmla="*/ 2147483646 w 97"/>
                <a:gd name="T15" fmla="*/ 2147483646 h 101"/>
                <a:gd name="T16" fmla="*/ 2147483646 w 97"/>
                <a:gd name="T17" fmla="*/ 2147483646 h 101"/>
                <a:gd name="T18" fmla="*/ 2147483646 w 97"/>
                <a:gd name="T19" fmla="*/ 2147483646 h 101"/>
                <a:gd name="T20" fmla="*/ 2147483646 w 97"/>
                <a:gd name="T21" fmla="*/ 2147483646 h 101"/>
                <a:gd name="T22" fmla="*/ 2147483646 w 97"/>
                <a:gd name="T23" fmla="*/ 2147483646 h 101"/>
                <a:gd name="T24" fmla="*/ 2147483646 w 97"/>
                <a:gd name="T25" fmla="*/ 2147483646 h 101"/>
                <a:gd name="T26" fmla="*/ 2147483646 w 97"/>
                <a:gd name="T27" fmla="*/ 2147483646 h 101"/>
                <a:gd name="T28" fmla="*/ 2147483646 w 97"/>
                <a:gd name="T29" fmla="*/ 2147483646 h 101"/>
                <a:gd name="T30" fmla="*/ 2147483646 w 97"/>
                <a:gd name="T31" fmla="*/ 2147483646 h 101"/>
                <a:gd name="T32" fmla="*/ 2147483646 w 97"/>
                <a:gd name="T33" fmla="*/ 2147483646 h 101"/>
                <a:gd name="T34" fmla="*/ 2147483646 w 97"/>
                <a:gd name="T35" fmla="*/ 2147483646 h 101"/>
                <a:gd name="T36" fmla="*/ 2147483646 w 97"/>
                <a:gd name="T37" fmla="*/ 0 h 101"/>
                <a:gd name="T38" fmla="*/ 2147483646 w 97"/>
                <a:gd name="T39" fmla="*/ 2147483646 h 101"/>
                <a:gd name="T40" fmla="*/ 2147483646 w 97"/>
                <a:gd name="T41" fmla="*/ 2147483646 h 101"/>
                <a:gd name="T42" fmla="*/ 2147483646 w 97"/>
                <a:gd name="T43" fmla="*/ 2147483646 h 101"/>
                <a:gd name="T44" fmla="*/ 2147483646 w 97"/>
                <a:gd name="T45" fmla="*/ 2147483646 h 101"/>
                <a:gd name="T46" fmla="*/ 2147483646 w 97"/>
                <a:gd name="T47" fmla="*/ 2147483646 h 101"/>
                <a:gd name="T48" fmla="*/ 2147483646 w 97"/>
                <a:gd name="T49" fmla="*/ 2147483646 h 101"/>
                <a:gd name="T50" fmla="*/ 2147483646 w 97"/>
                <a:gd name="T51" fmla="*/ 2147483646 h 101"/>
                <a:gd name="T52" fmla="*/ 2147483646 w 97"/>
                <a:gd name="T53" fmla="*/ 2147483646 h 101"/>
                <a:gd name="T54" fmla="*/ 2147483646 w 97"/>
                <a:gd name="T55" fmla="*/ 2147483646 h 101"/>
                <a:gd name="T56" fmla="*/ 2147483646 w 97"/>
                <a:gd name="T57" fmla="*/ 2147483646 h 101"/>
                <a:gd name="T58" fmla="*/ 0 w 97"/>
                <a:gd name="T59" fmla="*/ 2147483646 h 101"/>
                <a:gd name="T60" fmla="*/ 2147483646 w 97"/>
                <a:gd name="T61" fmla="*/ 2147483646 h 101"/>
                <a:gd name="T62" fmla="*/ 2147483646 w 97"/>
                <a:gd name="T63" fmla="*/ 2147483646 h 101"/>
                <a:gd name="T64" fmla="*/ 2147483646 w 97"/>
                <a:gd name="T65" fmla="*/ 2147483646 h 101"/>
                <a:gd name="T66" fmla="*/ 2147483646 w 97"/>
                <a:gd name="T67" fmla="*/ 2147483646 h 101"/>
                <a:gd name="T68" fmla="*/ 2147483646 w 97"/>
                <a:gd name="T69" fmla="*/ 2147483646 h 101"/>
                <a:gd name="T70" fmla="*/ 2147483646 w 97"/>
                <a:gd name="T71" fmla="*/ 2147483646 h 101"/>
                <a:gd name="T72" fmla="*/ 2147483646 w 97"/>
                <a:gd name="T73" fmla="*/ 2147483646 h 101"/>
                <a:gd name="T74" fmla="*/ 2147483646 w 97"/>
                <a:gd name="T75" fmla="*/ 2147483646 h 101"/>
                <a:gd name="T76" fmla="*/ 2147483646 w 97"/>
                <a:gd name="T77" fmla="*/ 2147483646 h 101"/>
                <a:gd name="T78" fmla="*/ 2147483646 w 97"/>
                <a:gd name="T79" fmla="*/ 2147483646 h 101"/>
                <a:gd name="T80" fmla="*/ 2147483646 w 97"/>
                <a:gd name="T81" fmla="*/ 2147483646 h 101"/>
                <a:gd name="T82" fmla="*/ 2147483646 w 97"/>
                <a:gd name="T83" fmla="*/ 2147483646 h 101"/>
                <a:gd name="T84" fmla="*/ 2147483646 w 97"/>
                <a:gd name="T85" fmla="*/ 2147483646 h 101"/>
                <a:gd name="T86" fmla="*/ 2147483646 w 97"/>
                <a:gd name="T87" fmla="*/ 2147483646 h 101"/>
                <a:gd name="T88" fmla="*/ 2147483646 w 97"/>
                <a:gd name="T89" fmla="*/ 2147483646 h 101"/>
                <a:gd name="T90" fmla="*/ 2147483646 w 97"/>
                <a:gd name="T91" fmla="*/ 2147483646 h 101"/>
                <a:gd name="T92" fmla="*/ 2147483646 w 97"/>
                <a:gd name="T93" fmla="*/ 2147483646 h 101"/>
                <a:gd name="T94" fmla="*/ 2147483646 w 97"/>
                <a:gd name="T95" fmla="*/ 2147483646 h 101"/>
                <a:gd name="T96" fmla="*/ 2147483646 w 97"/>
                <a:gd name="T97" fmla="*/ 2147483646 h 101"/>
                <a:gd name="T98" fmla="*/ 2147483646 w 97"/>
                <a:gd name="T99" fmla="*/ 2147483646 h 101"/>
                <a:gd name="T100" fmla="*/ 2147483646 w 97"/>
                <a:gd name="T101" fmla="*/ 2147483646 h 101"/>
                <a:gd name="T102" fmla="*/ 2147483646 w 97"/>
                <a:gd name="T103" fmla="*/ 2147483646 h 101"/>
                <a:gd name="T104" fmla="*/ 2147483646 w 97"/>
                <a:gd name="T105" fmla="*/ 2147483646 h 101"/>
                <a:gd name="T106" fmla="*/ 2147483646 w 97"/>
                <a:gd name="T107" fmla="*/ 2147483646 h 101"/>
                <a:gd name="T108" fmla="*/ 2147483646 w 97"/>
                <a:gd name="T109" fmla="*/ 2147483646 h 10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97" h="101">
                  <a:moveTo>
                    <a:pt x="96" y="71"/>
                  </a:moveTo>
                  <a:lnTo>
                    <a:pt x="96" y="71"/>
                  </a:lnTo>
                  <a:lnTo>
                    <a:pt x="97" y="70"/>
                  </a:lnTo>
                  <a:lnTo>
                    <a:pt x="96" y="68"/>
                  </a:lnTo>
                  <a:lnTo>
                    <a:pt x="94" y="66"/>
                  </a:lnTo>
                  <a:lnTo>
                    <a:pt x="92" y="66"/>
                  </a:lnTo>
                  <a:lnTo>
                    <a:pt x="91" y="66"/>
                  </a:lnTo>
                  <a:lnTo>
                    <a:pt x="89" y="66"/>
                  </a:lnTo>
                  <a:lnTo>
                    <a:pt x="87" y="65"/>
                  </a:lnTo>
                  <a:lnTo>
                    <a:pt x="84" y="64"/>
                  </a:lnTo>
                  <a:lnTo>
                    <a:pt x="83" y="64"/>
                  </a:lnTo>
                  <a:lnTo>
                    <a:pt x="82" y="63"/>
                  </a:lnTo>
                  <a:lnTo>
                    <a:pt x="81" y="63"/>
                  </a:lnTo>
                  <a:lnTo>
                    <a:pt x="81" y="62"/>
                  </a:lnTo>
                  <a:lnTo>
                    <a:pt x="80" y="61"/>
                  </a:lnTo>
                  <a:lnTo>
                    <a:pt x="79" y="59"/>
                  </a:lnTo>
                  <a:lnTo>
                    <a:pt x="77" y="57"/>
                  </a:lnTo>
                  <a:lnTo>
                    <a:pt x="76" y="57"/>
                  </a:lnTo>
                  <a:lnTo>
                    <a:pt x="74" y="55"/>
                  </a:lnTo>
                  <a:lnTo>
                    <a:pt x="74" y="54"/>
                  </a:lnTo>
                  <a:lnTo>
                    <a:pt x="73" y="52"/>
                  </a:lnTo>
                  <a:lnTo>
                    <a:pt x="73" y="51"/>
                  </a:lnTo>
                  <a:lnTo>
                    <a:pt x="72" y="50"/>
                  </a:lnTo>
                  <a:lnTo>
                    <a:pt x="71" y="48"/>
                  </a:lnTo>
                  <a:lnTo>
                    <a:pt x="71" y="47"/>
                  </a:lnTo>
                  <a:lnTo>
                    <a:pt x="71" y="46"/>
                  </a:lnTo>
                  <a:lnTo>
                    <a:pt x="71" y="44"/>
                  </a:lnTo>
                  <a:lnTo>
                    <a:pt x="72" y="42"/>
                  </a:lnTo>
                  <a:lnTo>
                    <a:pt x="72" y="40"/>
                  </a:lnTo>
                  <a:lnTo>
                    <a:pt x="73" y="37"/>
                  </a:lnTo>
                  <a:lnTo>
                    <a:pt x="73" y="31"/>
                  </a:lnTo>
                  <a:lnTo>
                    <a:pt x="73" y="30"/>
                  </a:lnTo>
                  <a:lnTo>
                    <a:pt x="73" y="29"/>
                  </a:lnTo>
                  <a:lnTo>
                    <a:pt x="72" y="27"/>
                  </a:lnTo>
                  <a:lnTo>
                    <a:pt x="72" y="25"/>
                  </a:lnTo>
                  <a:lnTo>
                    <a:pt x="73" y="24"/>
                  </a:lnTo>
                  <a:lnTo>
                    <a:pt x="73" y="23"/>
                  </a:lnTo>
                  <a:lnTo>
                    <a:pt x="74" y="21"/>
                  </a:lnTo>
                  <a:lnTo>
                    <a:pt x="75" y="19"/>
                  </a:lnTo>
                  <a:lnTo>
                    <a:pt x="76" y="16"/>
                  </a:lnTo>
                  <a:lnTo>
                    <a:pt x="76" y="15"/>
                  </a:lnTo>
                  <a:lnTo>
                    <a:pt x="76" y="14"/>
                  </a:lnTo>
                  <a:lnTo>
                    <a:pt x="75" y="13"/>
                  </a:lnTo>
                  <a:lnTo>
                    <a:pt x="72" y="14"/>
                  </a:lnTo>
                  <a:lnTo>
                    <a:pt x="71" y="14"/>
                  </a:lnTo>
                  <a:lnTo>
                    <a:pt x="70" y="13"/>
                  </a:lnTo>
                  <a:lnTo>
                    <a:pt x="71" y="12"/>
                  </a:lnTo>
                  <a:lnTo>
                    <a:pt x="70" y="11"/>
                  </a:lnTo>
                  <a:lnTo>
                    <a:pt x="69" y="10"/>
                  </a:lnTo>
                  <a:lnTo>
                    <a:pt x="62" y="9"/>
                  </a:lnTo>
                  <a:lnTo>
                    <a:pt x="56" y="9"/>
                  </a:lnTo>
                  <a:lnTo>
                    <a:pt x="54" y="8"/>
                  </a:lnTo>
                  <a:lnTo>
                    <a:pt x="50" y="8"/>
                  </a:lnTo>
                  <a:lnTo>
                    <a:pt x="45" y="6"/>
                  </a:lnTo>
                  <a:lnTo>
                    <a:pt x="42" y="4"/>
                  </a:lnTo>
                  <a:lnTo>
                    <a:pt x="41" y="3"/>
                  </a:lnTo>
                  <a:lnTo>
                    <a:pt x="39" y="2"/>
                  </a:lnTo>
                  <a:lnTo>
                    <a:pt x="37" y="2"/>
                  </a:lnTo>
                  <a:lnTo>
                    <a:pt x="35" y="2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0"/>
                  </a:lnTo>
                  <a:lnTo>
                    <a:pt x="25" y="1"/>
                  </a:lnTo>
                  <a:lnTo>
                    <a:pt x="25" y="2"/>
                  </a:lnTo>
                  <a:lnTo>
                    <a:pt x="25" y="4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2" y="10"/>
                  </a:lnTo>
                  <a:lnTo>
                    <a:pt x="18" y="11"/>
                  </a:lnTo>
                  <a:lnTo>
                    <a:pt x="15" y="13"/>
                  </a:lnTo>
                  <a:lnTo>
                    <a:pt x="13" y="15"/>
                  </a:lnTo>
                  <a:lnTo>
                    <a:pt x="11" y="18"/>
                  </a:lnTo>
                  <a:lnTo>
                    <a:pt x="11" y="19"/>
                  </a:lnTo>
                  <a:lnTo>
                    <a:pt x="11" y="20"/>
                  </a:lnTo>
                  <a:lnTo>
                    <a:pt x="11" y="21"/>
                  </a:lnTo>
                  <a:lnTo>
                    <a:pt x="10" y="22"/>
                  </a:lnTo>
                  <a:lnTo>
                    <a:pt x="10" y="23"/>
                  </a:lnTo>
                  <a:lnTo>
                    <a:pt x="9" y="24"/>
                  </a:lnTo>
                  <a:lnTo>
                    <a:pt x="9" y="25"/>
                  </a:lnTo>
                  <a:lnTo>
                    <a:pt x="9" y="26"/>
                  </a:lnTo>
                  <a:lnTo>
                    <a:pt x="10" y="28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2"/>
                  </a:lnTo>
                  <a:lnTo>
                    <a:pt x="9" y="33"/>
                  </a:lnTo>
                  <a:lnTo>
                    <a:pt x="9" y="34"/>
                  </a:lnTo>
                  <a:lnTo>
                    <a:pt x="10" y="35"/>
                  </a:lnTo>
                  <a:lnTo>
                    <a:pt x="14" y="35"/>
                  </a:lnTo>
                  <a:lnTo>
                    <a:pt x="15" y="36"/>
                  </a:lnTo>
                  <a:lnTo>
                    <a:pt x="15" y="37"/>
                  </a:lnTo>
                  <a:lnTo>
                    <a:pt x="14" y="38"/>
                  </a:lnTo>
                  <a:lnTo>
                    <a:pt x="12" y="40"/>
                  </a:lnTo>
                  <a:lnTo>
                    <a:pt x="12" y="42"/>
                  </a:lnTo>
                  <a:lnTo>
                    <a:pt x="10" y="43"/>
                  </a:lnTo>
                  <a:lnTo>
                    <a:pt x="8" y="43"/>
                  </a:lnTo>
                  <a:lnTo>
                    <a:pt x="4" y="43"/>
                  </a:lnTo>
                  <a:lnTo>
                    <a:pt x="1" y="44"/>
                  </a:lnTo>
                  <a:lnTo>
                    <a:pt x="0" y="44"/>
                  </a:lnTo>
                  <a:lnTo>
                    <a:pt x="0" y="45"/>
                  </a:lnTo>
                  <a:lnTo>
                    <a:pt x="0" y="46"/>
                  </a:lnTo>
                  <a:lnTo>
                    <a:pt x="0" y="47"/>
                  </a:lnTo>
                  <a:lnTo>
                    <a:pt x="1" y="47"/>
                  </a:lnTo>
                  <a:lnTo>
                    <a:pt x="2" y="47"/>
                  </a:lnTo>
                  <a:lnTo>
                    <a:pt x="3" y="48"/>
                  </a:lnTo>
                  <a:lnTo>
                    <a:pt x="4" y="48"/>
                  </a:lnTo>
                  <a:lnTo>
                    <a:pt x="6" y="50"/>
                  </a:lnTo>
                  <a:lnTo>
                    <a:pt x="8" y="49"/>
                  </a:lnTo>
                  <a:lnTo>
                    <a:pt x="10" y="50"/>
                  </a:lnTo>
                  <a:lnTo>
                    <a:pt x="11" y="51"/>
                  </a:lnTo>
                  <a:lnTo>
                    <a:pt x="11" y="53"/>
                  </a:lnTo>
                  <a:lnTo>
                    <a:pt x="9" y="55"/>
                  </a:lnTo>
                  <a:lnTo>
                    <a:pt x="8" y="56"/>
                  </a:lnTo>
                  <a:lnTo>
                    <a:pt x="8" y="58"/>
                  </a:lnTo>
                  <a:lnTo>
                    <a:pt x="7" y="59"/>
                  </a:lnTo>
                  <a:lnTo>
                    <a:pt x="7" y="61"/>
                  </a:lnTo>
                  <a:lnTo>
                    <a:pt x="7" y="62"/>
                  </a:lnTo>
                  <a:lnTo>
                    <a:pt x="8" y="63"/>
                  </a:lnTo>
                  <a:lnTo>
                    <a:pt x="10" y="64"/>
                  </a:lnTo>
                  <a:lnTo>
                    <a:pt x="12" y="66"/>
                  </a:lnTo>
                  <a:lnTo>
                    <a:pt x="13" y="68"/>
                  </a:lnTo>
                  <a:lnTo>
                    <a:pt x="14" y="69"/>
                  </a:lnTo>
                  <a:lnTo>
                    <a:pt x="15" y="70"/>
                  </a:lnTo>
                  <a:lnTo>
                    <a:pt x="15" y="72"/>
                  </a:lnTo>
                  <a:lnTo>
                    <a:pt x="15" y="73"/>
                  </a:lnTo>
                  <a:lnTo>
                    <a:pt x="15" y="74"/>
                  </a:lnTo>
                  <a:lnTo>
                    <a:pt x="16" y="75"/>
                  </a:lnTo>
                  <a:lnTo>
                    <a:pt x="17" y="76"/>
                  </a:lnTo>
                  <a:lnTo>
                    <a:pt x="18" y="76"/>
                  </a:lnTo>
                  <a:lnTo>
                    <a:pt x="19" y="77"/>
                  </a:lnTo>
                  <a:lnTo>
                    <a:pt x="21" y="77"/>
                  </a:lnTo>
                  <a:lnTo>
                    <a:pt x="26" y="77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9"/>
                  </a:lnTo>
                  <a:lnTo>
                    <a:pt x="27" y="80"/>
                  </a:lnTo>
                  <a:lnTo>
                    <a:pt x="25" y="81"/>
                  </a:lnTo>
                  <a:lnTo>
                    <a:pt x="27" y="83"/>
                  </a:lnTo>
                  <a:lnTo>
                    <a:pt x="27" y="84"/>
                  </a:lnTo>
                  <a:lnTo>
                    <a:pt x="29" y="86"/>
                  </a:lnTo>
                  <a:lnTo>
                    <a:pt x="31" y="87"/>
                  </a:lnTo>
                  <a:lnTo>
                    <a:pt x="32" y="87"/>
                  </a:lnTo>
                  <a:lnTo>
                    <a:pt x="33" y="86"/>
                  </a:lnTo>
                  <a:lnTo>
                    <a:pt x="34" y="85"/>
                  </a:lnTo>
                  <a:lnTo>
                    <a:pt x="34" y="84"/>
                  </a:lnTo>
                  <a:lnTo>
                    <a:pt x="34" y="82"/>
                  </a:lnTo>
                  <a:lnTo>
                    <a:pt x="35" y="81"/>
                  </a:lnTo>
                  <a:lnTo>
                    <a:pt x="36" y="81"/>
                  </a:lnTo>
                  <a:lnTo>
                    <a:pt x="37" y="82"/>
                  </a:lnTo>
                  <a:lnTo>
                    <a:pt x="37" y="84"/>
                  </a:lnTo>
                  <a:lnTo>
                    <a:pt x="37" y="86"/>
                  </a:lnTo>
                  <a:lnTo>
                    <a:pt x="37" y="89"/>
                  </a:lnTo>
                  <a:lnTo>
                    <a:pt x="38" y="91"/>
                  </a:lnTo>
                  <a:lnTo>
                    <a:pt x="39" y="91"/>
                  </a:lnTo>
                  <a:lnTo>
                    <a:pt x="41" y="91"/>
                  </a:lnTo>
                  <a:lnTo>
                    <a:pt x="45" y="93"/>
                  </a:lnTo>
                  <a:lnTo>
                    <a:pt x="46" y="93"/>
                  </a:lnTo>
                  <a:lnTo>
                    <a:pt x="46" y="95"/>
                  </a:lnTo>
                  <a:lnTo>
                    <a:pt x="46" y="96"/>
                  </a:lnTo>
                  <a:lnTo>
                    <a:pt x="45" y="99"/>
                  </a:lnTo>
                  <a:lnTo>
                    <a:pt x="45" y="101"/>
                  </a:lnTo>
                  <a:lnTo>
                    <a:pt x="48" y="101"/>
                  </a:lnTo>
                  <a:lnTo>
                    <a:pt x="49" y="101"/>
                  </a:lnTo>
                  <a:lnTo>
                    <a:pt x="51" y="98"/>
                  </a:lnTo>
                  <a:lnTo>
                    <a:pt x="53" y="96"/>
                  </a:lnTo>
                  <a:lnTo>
                    <a:pt x="55" y="93"/>
                  </a:lnTo>
                  <a:lnTo>
                    <a:pt x="55" y="91"/>
                  </a:lnTo>
                  <a:lnTo>
                    <a:pt x="56" y="91"/>
                  </a:lnTo>
                  <a:lnTo>
                    <a:pt x="56" y="90"/>
                  </a:lnTo>
                  <a:lnTo>
                    <a:pt x="60" y="88"/>
                  </a:lnTo>
                  <a:lnTo>
                    <a:pt x="63" y="87"/>
                  </a:lnTo>
                  <a:lnTo>
                    <a:pt x="64" y="87"/>
                  </a:lnTo>
                  <a:lnTo>
                    <a:pt x="64" y="86"/>
                  </a:lnTo>
                  <a:lnTo>
                    <a:pt x="65" y="86"/>
                  </a:lnTo>
                  <a:lnTo>
                    <a:pt x="64" y="84"/>
                  </a:lnTo>
                  <a:lnTo>
                    <a:pt x="64" y="83"/>
                  </a:lnTo>
                  <a:lnTo>
                    <a:pt x="65" y="82"/>
                  </a:lnTo>
                  <a:lnTo>
                    <a:pt x="66" y="81"/>
                  </a:lnTo>
                  <a:lnTo>
                    <a:pt x="67" y="80"/>
                  </a:lnTo>
                  <a:lnTo>
                    <a:pt x="69" y="78"/>
                  </a:lnTo>
                  <a:lnTo>
                    <a:pt x="71" y="75"/>
                  </a:lnTo>
                  <a:lnTo>
                    <a:pt x="75" y="73"/>
                  </a:lnTo>
                  <a:lnTo>
                    <a:pt x="76" y="72"/>
                  </a:lnTo>
                  <a:lnTo>
                    <a:pt x="78" y="72"/>
                  </a:lnTo>
                  <a:lnTo>
                    <a:pt x="81" y="73"/>
                  </a:lnTo>
                  <a:lnTo>
                    <a:pt x="84" y="73"/>
                  </a:lnTo>
                  <a:lnTo>
                    <a:pt x="91" y="74"/>
                  </a:lnTo>
                  <a:lnTo>
                    <a:pt x="93" y="74"/>
                  </a:lnTo>
                  <a:lnTo>
                    <a:pt x="95" y="73"/>
                  </a:lnTo>
                  <a:lnTo>
                    <a:pt x="96" y="72"/>
                  </a:lnTo>
                  <a:lnTo>
                    <a:pt x="96" y="7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1" name="Freeform 1049">
              <a:extLst>
                <a:ext uri="{FF2B5EF4-FFF2-40B4-BE49-F238E27FC236}">
                  <a16:creationId xmlns:a16="http://schemas.microsoft.com/office/drawing/2014/main" xmlns="" id="{E47F5510-5928-4F4E-BC9A-7EC44C9E7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6133" y="4957928"/>
              <a:ext cx="1077878" cy="681253"/>
            </a:xfrm>
            <a:custGeom>
              <a:avLst/>
              <a:gdLst>
                <a:gd name="T0" fmla="*/ 2147483646 w 105"/>
                <a:gd name="T1" fmla="*/ 2147483646 h 67"/>
                <a:gd name="T2" fmla="*/ 2147483646 w 105"/>
                <a:gd name="T3" fmla="*/ 2147483646 h 67"/>
                <a:gd name="T4" fmla="*/ 2147483646 w 105"/>
                <a:gd name="T5" fmla="*/ 2147483646 h 67"/>
                <a:gd name="T6" fmla="*/ 2147483646 w 105"/>
                <a:gd name="T7" fmla="*/ 2147483646 h 67"/>
                <a:gd name="T8" fmla="*/ 2147483646 w 105"/>
                <a:gd name="T9" fmla="*/ 2147483646 h 67"/>
                <a:gd name="T10" fmla="*/ 2147483646 w 105"/>
                <a:gd name="T11" fmla="*/ 2147483646 h 67"/>
                <a:gd name="T12" fmla="*/ 2147483646 w 105"/>
                <a:gd name="T13" fmla="*/ 2147483646 h 67"/>
                <a:gd name="T14" fmla="*/ 2147483646 w 105"/>
                <a:gd name="T15" fmla="*/ 2147483646 h 67"/>
                <a:gd name="T16" fmla="*/ 2147483646 w 105"/>
                <a:gd name="T17" fmla="*/ 2147483646 h 67"/>
                <a:gd name="T18" fmla="*/ 2147483646 w 105"/>
                <a:gd name="T19" fmla="*/ 2147483646 h 67"/>
                <a:gd name="T20" fmla="*/ 2147483646 w 105"/>
                <a:gd name="T21" fmla="*/ 2147483646 h 67"/>
                <a:gd name="T22" fmla="*/ 2147483646 w 105"/>
                <a:gd name="T23" fmla="*/ 2147483646 h 67"/>
                <a:gd name="T24" fmla="*/ 2147483646 w 105"/>
                <a:gd name="T25" fmla="*/ 2147483646 h 67"/>
                <a:gd name="T26" fmla="*/ 2147483646 w 105"/>
                <a:gd name="T27" fmla="*/ 2147483646 h 67"/>
                <a:gd name="T28" fmla="*/ 2147483646 w 105"/>
                <a:gd name="T29" fmla="*/ 2147483646 h 67"/>
                <a:gd name="T30" fmla="*/ 2147483646 w 105"/>
                <a:gd name="T31" fmla="*/ 2147483646 h 67"/>
                <a:gd name="T32" fmla="*/ 2147483646 w 105"/>
                <a:gd name="T33" fmla="*/ 2147483646 h 67"/>
                <a:gd name="T34" fmla="*/ 2147483646 w 105"/>
                <a:gd name="T35" fmla="*/ 2147483646 h 67"/>
                <a:gd name="T36" fmla="*/ 2147483646 w 105"/>
                <a:gd name="T37" fmla="*/ 2147483646 h 67"/>
                <a:gd name="T38" fmla="*/ 2147483646 w 105"/>
                <a:gd name="T39" fmla="*/ 2147483646 h 67"/>
                <a:gd name="T40" fmla="*/ 2147483646 w 105"/>
                <a:gd name="T41" fmla="*/ 2147483646 h 67"/>
                <a:gd name="T42" fmla="*/ 2147483646 w 105"/>
                <a:gd name="T43" fmla="*/ 2147483646 h 67"/>
                <a:gd name="T44" fmla="*/ 2147483646 w 105"/>
                <a:gd name="T45" fmla="*/ 2147483646 h 67"/>
                <a:gd name="T46" fmla="*/ 2147483646 w 105"/>
                <a:gd name="T47" fmla="*/ 2147483646 h 67"/>
                <a:gd name="T48" fmla="*/ 2147483646 w 105"/>
                <a:gd name="T49" fmla="*/ 2147483646 h 67"/>
                <a:gd name="T50" fmla="*/ 2147483646 w 105"/>
                <a:gd name="T51" fmla="*/ 2147483646 h 67"/>
                <a:gd name="T52" fmla="*/ 2147483646 w 105"/>
                <a:gd name="T53" fmla="*/ 2147483646 h 67"/>
                <a:gd name="T54" fmla="*/ 2147483646 w 105"/>
                <a:gd name="T55" fmla="*/ 2147483646 h 67"/>
                <a:gd name="T56" fmla="*/ 2147483646 w 105"/>
                <a:gd name="T57" fmla="*/ 2147483646 h 67"/>
                <a:gd name="T58" fmla="*/ 2147483646 w 105"/>
                <a:gd name="T59" fmla="*/ 2147483646 h 67"/>
                <a:gd name="T60" fmla="*/ 2147483646 w 105"/>
                <a:gd name="T61" fmla="*/ 2147483646 h 67"/>
                <a:gd name="T62" fmla="*/ 0 w 105"/>
                <a:gd name="T63" fmla="*/ 2147483646 h 67"/>
                <a:gd name="T64" fmla="*/ 0 w 105"/>
                <a:gd name="T65" fmla="*/ 2147483646 h 67"/>
                <a:gd name="T66" fmla="*/ 2147483646 w 105"/>
                <a:gd name="T67" fmla="*/ 2147483646 h 67"/>
                <a:gd name="T68" fmla="*/ 2147483646 w 105"/>
                <a:gd name="T69" fmla="*/ 2147483646 h 67"/>
                <a:gd name="T70" fmla="*/ 2147483646 w 105"/>
                <a:gd name="T71" fmla="*/ 2147483646 h 67"/>
                <a:gd name="T72" fmla="*/ 2147483646 w 105"/>
                <a:gd name="T73" fmla="*/ 2147483646 h 67"/>
                <a:gd name="T74" fmla="*/ 2147483646 w 105"/>
                <a:gd name="T75" fmla="*/ 2147483646 h 67"/>
                <a:gd name="T76" fmla="*/ 2147483646 w 105"/>
                <a:gd name="T77" fmla="*/ 2147483646 h 67"/>
                <a:gd name="T78" fmla="*/ 2147483646 w 105"/>
                <a:gd name="T79" fmla="*/ 2147483646 h 67"/>
                <a:gd name="T80" fmla="*/ 2147483646 w 105"/>
                <a:gd name="T81" fmla="*/ 2147483646 h 67"/>
                <a:gd name="T82" fmla="*/ 2147483646 w 105"/>
                <a:gd name="T83" fmla="*/ 2147483646 h 67"/>
                <a:gd name="T84" fmla="*/ 2147483646 w 105"/>
                <a:gd name="T85" fmla="*/ 2147483646 h 67"/>
                <a:gd name="T86" fmla="*/ 2147483646 w 105"/>
                <a:gd name="T87" fmla="*/ 2147483646 h 67"/>
                <a:gd name="T88" fmla="*/ 2147483646 w 105"/>
                <a:gd name="T89" fmla="*/ 2147483646 h 67"/>
                <a:gd name="T90" fmla="*/ 2147483646 w 105"/>
                <a:gd name="T91" fmla="*/ 2147483646 h 67"/>
                <a:gd name="T92" fmla="*/ 2147483646 w 105"/>
                <a:gd name="T93" fmla="*/ 2147483646 h 67"/>
                <a:gd name="T94" fmla="*/ 2147483646 w 105"/>
                <a:gd name="T95" fmla="*/ 2147483646 h 67"/>
                <a:gd name="T96" fmla="*/ 2147483646 w 105"/>
                <a:gd name="T97" fmla="*/ 2147483646 h 67"/>
                <a:gd name="T98" fmla="*/ 2147483646 w 105"/>
                <a:gd name="T99" fmla="*/ 2147483646 h 67"/>
                <a:gd name="T100" fmla="*/ 2147483646 w 105"/>
                <a:gd name="T101" fmla="*/ 2147483646 h 67"/>
                <a:gd name="T102" fmla="*/ 2147483646 w 105"/>
                <a:gd name="T103" fmla="*/ 2147483646 h 67"/>
                <a:gd name="T104" fmla="*/ 2147483646 w 105"/>
                <a:gd name="T105" fmla="*/ 2147483646 h 67"/>
                <a:gd name="T106" fmla="*/ 2147483646 w 105"/>
                <a:gd name="T107" fmla="*/ 2147483646 h 6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05" h="67">
                  <a:moveTo>
                    <a:pt x="84" y="36"/>
                  </a:moveTo>
                  <a:lnTo>
                    <a:pt x="86" y="34"/>
                  </a:lnTo>
                  <a:lnTo>
                    <a:pt x="87" y="31"/>
                  </a:lnTo>
                  <a:lnTo>
                    <a:pt x="87" y="29"/>
                  </a:lnTo>
                  <a:lnTo>
                    <a:pt x="88" y="28"/>
                  </a:lnTo>
                  <a:lnTo>
                    <a:pt x="91" y="27"/>
                  </a:lnTo>
                  <a:lnTo>
                    <a:pt x="94" y="27"/>
                  </a:lnTo>
                  <a:lnTo>
                    <a:pt x="95" y="29"/>
                  </a:lnTo>
                  <a:lnTo>
                    <a:pt x="95" y="30"/>
                  </a:lnTo>
                  <a:lnTo>
                    <a:pt x="96" y="31"/>
                  </a:lnTo>
                  <a:lnTo>
                    <a:pt x="97" y="31"/>
                  </a:lnTo>
                  <a:lnTo>
                    <a:pt x="99" y="31"/>
                  </a:lnTo>
                  <a:lnTo>
                    <a:pt x="98" y="27"/>
                  </a:lnTo>
                  <a:lnTo>
                    <a:pt x="98" y="26"/>
                  </a:lnTo>
                  <a:lnTo>
                    <a:pt x="98" y="25"/>
                  </a:lnTo>
                  <a:lnTo>
                    <a:pt x="99" y="22"/>
                  </a:lnTo>
                  <a:lnTo>
                    <a:pt x="103" y="19"/>
                  </a:lnTo>
                  <a:lnTo>
                    <a:pt x="104" y="16"/>
                  </a:lnTo>
                  <a:lnTo>
                    <a:pt x="105" y="15"/>
                  </a:lnTo>
                  <a:lnTo>
                    <a:pt x="105" y="14"/>
                  </a:lnTo>
                  <a:lnTo>
                    <a:pt x="104" y="13"/>
                  </a:lnTo>
                  <a:lnTo>
                    <a:pt x="103" y="10"/>
                  </a:lnTo>
                  <a:lnTo>
                    <a:pt x="101" y="8"/>
                  </a:lnTo>
                  <a:lnTo>
                    <a:pt x="99" y="11"/>
                  </a:lnTo>
                  <a:lnTo>
                    <a:pt x="97" y="13"/>
                  </a:lnTo>
                  <a:lnTo>
                    <a:pt x="95" y="13"/>
                  </a:lnTo>
                  <a:lnTo>
                    <a:pt x="93" y="13"/>
                  </a:lnTo>
                  <a:lnTo>
                    <a:pt x="92" y="12"/>
                  </a:lnTo>
                  <a:lnTo>
                    <a:pt x="92" y="11"/>
                  </a:lnTo>
                  <a:lnTo>
                    <a:pt x="91" y="11"/>
                  </a:lnTo>
                  <a:lnTo>
                    <a:pt x="91" y="10"/>
                  </a:lnTo>
                  <a:lnTo>
                    <a:pt x="90" y="9"/>
                  </a:lnTo>
                  <a:lnTo>
                    <a:pt x="89" y="9"/>
                  </a:lnTo>
                  <a:lnTo>
                    <a:pt x="85" y="8"/>
                  </a:lnTo>
                  <a:lnTo>
                    <a:pt x="83" y="8"/>
                  </a:lnTo>
                  <a:lnTo>
                    <a:pt x="81" y="8"/>
                  </a:lnTo>
                  <a:lnTo>
                    <a:pt x="79" y="7"/>
                  </a:lnTo>
                  <a:lnTo>
                    <a:pt x="76" y="5"/>
                  </a:lnTo>
                  <a:lnTo>
                    <a:pt x="72" y="3"/>
                  </a:lnTo>
                  <a:lnTo>
                    <a:pt x="70" y="0"/>
                  </a:lnTo>
                  <a:lnTo>
                    <a:pt x="69" y="1"/>
                  </a:lnTo>
                  <a:lnTo>
                    <a:pt x="68" y="3"/>
                  </a:lnTo>
                  <a:lnTo>
                    <a:pt x="68" y="7"/>
                  </a:lnTo>
                  <a:lnTo>
                    <a:pt x="68" y="9"/>
                  </a:lnTo>
                  <a:lnTo>
                    <a:pt x="68" y="11"/>
                  </a:lnTo>
                  <a:lnTo>
                    <a:pt x="67" y="11"/>
                  </a:lnTo>
                  <a:lnTo>
                    <a:pt x="66" y="11"/>
                  </a:lnTo>
                  <a:lnTo>
                    <a:pt x="64" y="10"/>
                  </a:lnTo>
                  <a:lnTo>
                    <a:pt x="60" y="10"/>
                  </a:lnTo>
                  <a:lnTo>
                    <a:pt x="56" y="11"/>
                  </a:lnTo>
                  <a:lnTo>
                    <a:pt x="50" y="12"/>
                  </a:lnTo>
                  <a:lnTo>
                    <a:pt x="48" y="11"/>
                  </a:lnTo>
                  <a:lnTo>
                    <a:pt x="47" y="11"/>
                  </a:lnTo>
                  <a:lnTo>
                    <a:pt x="46" y="12"/>
                  </a:lnTo>
                  <a:lnTo>
                    <a:pt x="44" y="13"/>
                  </a:lnTo>
                  <a:lnTo>
                    <a:pt x="43" y="13"/>
                  </a:lnTo>
                  <a:lnTo>
                    <a:pt x="36" y="12"/>
                  </a:lnTo>
                  <a:lnTo>
                    <a:pt x="33" y="12"/>
                  </a:lnTo>
                  <a:lnTo>
                    <a:pt x="30" y="12"/>
                  </a:lnTo>
                  <a:lnTo>
                    <a:pt x="28" y="12"/>
                  </a:lnTo>
                  <a:lnTo>
                    <a:pt x="26" y="12"/>
                  </a:lnTo>
                  <a:lnTo>
                    <a:pt x="23" y="15"/>
                  </a:lnTo>
                  <a:lnTo>
                    <a:pt x="20" y="17"/>
                  </a:lnTo>
                  <a:lnTo>
                    <a:pt x="18" y="19"/>
                  </a:lnTo>
                  <a:lnTo>
                    <a:pt x="18" y="20"/>
                  </a:lnTo>
                  <a:lnTo>
                    <a:pt x="17" y="21"/>
                  </a:lnTo>
                  <a:lnTo>
                    <a:pt x="16" y="21"/>
                  </a:lnTo>
                  <a:lnTo>
                    <a:pt x="16" y="22"/>
                  </a:lnTo>
                  <a:lnTo>
                    <a:pt x="16" y="24"/>
                  </a:lnTo>
                  <a:lnTo>
                    <a:pt x="16" y="25"/>
                  </a:lnTo>
                  <a:lnTo>
                    <a:pt x="15" y="26"/>
                  </a:lnTo>
                  <a:lnTo>
                    <a:pt x="11" y="28"/>
                  </a:lnTo>
                  <a:lnTo>
                    <a:pt x="7" y="30"/>
                  </a:lnTo>
                  <a:lnTo>
                    <a:pt x="6" y="32"/>
                  </a:lnTo>
                  <a:lnTo>
                    <a:pt x="5" y="35"/>
                  </a:lnTo>
                  <a:lnTo>
                    <a:pt x="2" y="37"/>
                  </a:lnTo>
                  <a:lnTo>
                    <a:pt x="0" y="41"/>
                  </a:lnTo>
                  <a:lnTo>
                    <a:pt x="1" y="42"/>
                  </a:lnTo>
                  <a:lnTo>
                    <a:pt x="2" y="44"/>
                  </a:lnTo>
                  <a:lnTo>
                    <a:pt x="3" y="45"/>
                  </a:lnTo>
                  <a:lnTo>
                    <a:pt x="3" y="47"/>
                  </a:lnTo>
                  <a:lnTo>
                    <a:pt x="2" y="48"/>
                  </a:lnTo>
                  <a:lnTo>
                    <a:pt x="1" y="49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0" y="52"/>
                  </a:lnTo>
                  <a:lnTo>
                    <a:pt x="0" y="53"/>
                  </a:lnTo>
                  <a:lnTo>
                    <a:pt x="1" y="54"/>
                  </a:lnTo>
                  <a:lnTo>
                    <a:pt x="3" y="56"/>
                  </a:lnTo>
                  <a:lnTo>
                    <a:pt x="5" y="58"/>
                  </a:lnTo>
                  <a:lnTo>
                    <a:pt x="6" y="58"/>
                  </a:lnTo>
                  <a:lnTo>
                    <a:pt x="9" y="62"/>
                  </a:lnTo>
                  <a:lnTo>
                    <a:pt x="10" y="62"/>
                  </a:lnTo>
                  <a:lnTo>
                    <a:pt x="17" y="63"/>
                  </a:lnTo>
                  <a:lnTo>
                    <a:pt x="23" y="63"/>
                  </a:lnTo>
                  <a:lnTo>
                    <a:pt x="31" y="64"/>
                  </a:lnTo>
                  <a:lnTo>
                    <a:pt x="37" y="65"/>
                  </a:lnTo>
                  <a:lnTo>
                    <a:pt x="40" y="67"/>
                  </a:lnTo>
                  <a:lnTo>
                    <a:pt x="40" y="66"/>
                  </a:lnTo>
                  <a:lnTo>
                    <a:pt x="40" y="65"/>
                  </a:lnTo>
                  <a:lnTo>
                    <a:pt x="41" y="63"/>
                  </a:lnTo>
                  <a:lnTo>
                    <a:pt x="42" y="62"/>
                  </a:lnTo>
                  <a:lnTo>
                    <a:pt x="46" y="59"/>
                  </a:lnTo>
                  <a:lnTo>
                    <a:pt x="49" y="58"/>
                  </a:lnTo>
                  <a:lnTo>
                    <a:pt x="51" y="55"/>
                  </a:lnTo>
                  <a:lnTo>
                    <a:pt x="51" y="54"/>
                  </a:lnTo>
                  <a:lnTo>
                    <a:pt x="51" y="52"/>
                  </a:lnTo>
                  <a:lnTo>
                    <a:pt x="52" y="51"/>
                  </a:lnTo>
                  <a:lnTo>
                    <a:pt x="53" y="51"/>
                  </a:lnTo>
                  <a:lnTo>
                    <a:pt x="54" y="52"/>
                  </a:lnTo>
                  <a:lnTo>
                    <a:pt x="57" y="58"/>
                  </a:lnTo>
                  <a:lnTo>
                    <a:pt x="58" y="59"/>
                  </a:lnTo>
                  <a:lnTo>
                    <a:pt x="59" y="59"/>
                  </a:lnTo>
                  <a:lnTo>
                    <a:pt x="61" y="57"/>
                  </a:lnTo>
                  <a:lnTo>
                    <a:pt x="63" y="56"/>
                  </a:lnTo>
                  <a:lnTo>
                    <a:pt x="64" y="55"/>
                  </a:lnTo>
                  <a:lnTo>
                    <a:pt x="65" y="55"/>
                  </a:lnTo>
                  <a:lnTo>
                    <a:pt x="65" y="54"/>
                  </a:lnTo>
                  <a:lnTo>
                    <a:pt x="60" y="52"/>
                  </a:lnTo>
                  <a:lnTo>
                    <a:pt x="60" y="50"/>
                  </a:lnTo>
                  <a:lnTo>
                    <a:pt x="59" y="49"/>
                  </a:lnTo>
                  <a:lnTo>
                    <a:pt x="59" y="45"/>
                  </a:lnTo>
                  <a:lnTo>
                    <a:pt x="59" y="44"/>
                  </a:lnTo>
                  <a:lnTo>
                    <a:pt x="60" y="43"/>
                  </a:lnTo>
                  <a:lnTo>
                    <a:pt x="61" y="42"/>
                  </a:lnTo>
                  <a:lnTo>
                    <a:pt x="65" y="42"/>
                  </a:lnTo>
                  <a:lnTo>
                    <a:pt x="68" y="41"/>
                  </a:lnTo>
                  <a:lnTo>
                    <a:pt x="69" y="40"/>
                  </a:lnTo>
                  <a:lnTo>
                    <a:pt x="70" y="40"/>
                  </a:lnTo>
                  <a:lnTo>
                    <a:pt x="71" y="40"/>
                  </a:lnTo>
                  <a:lnTo>
                    <a:pt x="71" y="41"/>
                  </a:lnTo>
                  <a:lnTo>
                    <a:pt x="72" y="43"/>
                  </a:lnTo>
                  <a:lnTo>
                    <a:pt x="73" y="43"/>
                  </a:lnTo>
                  <a:lnTo>
                    <a:pt x="74" y="42"/>
                  </a:lnTo>
                  <a:lnTo>
                    <a:pt x="74" y="40"/>
                  </a:lnTo>
                  <a:lnTo>
                    <a:pt x="76" y="39"/>
                  </a:lnTo>
                  <a:lnTo>
                    <a:pt x="77" y="38"/>
                  </a:lnTo>
                  <a:lnTo>
                    <a:pt x="82" y="37"/>
                  </a:lnTo>
                  <a:lnTo>
                    <a:pt x="84" y="36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2" name="Freeform 1050">
              <a:extLst>
                <a:ext uri="{FF2B5EF4-FFF2-40B4-BE49-F238E27FC236}">
                  <a16:creationId xmlns:a16="http://schemas.microsoft.com/office/drawing/2014/main" xmlns="" id="{D9DFA65F-65DA-44D6-A12C-D341E3F4F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869" y="5376776"/>
              <a:ext cx="730160" cy="759319"/>
            </a:xfrm>
            <a:custGeom>
              <a:avLst/>
              <a:gdLst>
                <a:gd name="T0" fmla="*/ 2147483646 w 74"/>
                <a:gd name="T1" fmla="*/ 2147483646 h 79"/>
                <a:gd name="T2" fmla="*/ 2147483646 w 74"/>
                <a:gd name="T3" fmla="*/ 2147483646 h 79"/>
                <a:gd name="T4" fmla="*/ 2147483646 w 74"/>
                <a:gd name="T5" fmla="*/ 2147483646 h 79"/>
                <a:gd name="T6" fmla="*/ 2147483646 w 74"/>
                <a:gd name="T7" fmla="*/ 2147483646 h 79"/>
                <a:gd name="T8" fmla="*/ 2147483646 w 74"/>
                <a:gd name="T9" fmla="*/ 2147483646 h 79"/>
                <a:gd name="T10" fmla="*/ 2147483646 w 74"/>
                <a:gd name="T11" fmla="*/ 2147483646 h 79"/>
                <a:gd name="T12" fmla="*/ 2147483646 w 74"/>
                <a:gd name="T13" fmla="*/ 2147483646 h 79"/>
                <a:gd name="T14" fmla="*/ 2147483646 w 74"/>
                <a:gd name="T15" fmla="*/ 2147483646 h 79"/>
                <a:gd name="T16" fmla="*/ 2147483646 w 74"/>
                <a:gd name="T17" fmla="*/ 2147483646 h 79"/>
                <a:gd name="T18" fmla="*/ 2147483646 w 74"/>
                <a:gd name="T19" fmla="*/ 2147483646 h 79"/>
                <a:gd name="T20" fmla="*/ 2147483646 w 74"/>
                <a:gd name="T21" fmla="*/ 2147483646 h 79"/>
                <a:gd name="T22" fmla="*/ 2147483646 w 74"/>
                <a:gd name="T23" fmla="*/ 2147483646 h 79"/>
                <a:gd name="T24" fmla="*/ 2147483646 w 74"/>
                <a:gd name="T25" fmla="*/ 2147483646 h 79"/>
                <a:gd name="T26" fmla="*/ 2147483646 w 74"/>
                <a:gd name="T27" fmla="*/ 2147483646 h 79"/>
                <a:gd name="T28" fmla="*/ 2147483646 w 74"/>
                <a:gd name="T29" fmla="*/ 2147483646 h 79"/>
                <a:gd name="T30" fmla="*/ 2147483646 w 74"/>
                <a:gd name="T31" fmla="*/ 2147483646 h 79"/>
                <a:gd name="T32" fmla="*/ 2147483646 w 74"/>
                <a:gd name="T33" fmla="*/ 0 h 79"/>
                <a:gd name="T34" fmla="*/ 2147483646 w 74"/>
                <a:gd name="T35" fmla="*/ 2147483646 h 79"/>
                <a:gd name="T36" fmla="*/ 2147483646 w 74"/>
                <a:gd name="T37" fmla="*/ 2147483646 h 79"/>
                <a:gd name="T38" fmla="*/ 2147483646 w 74"/>
                <a:gd name="T39" fmla="*/ 2147483646 h 79"/>
                <a:gd name="T40" fmla="*/ 2147483646 w 74"/>
                <a:gd name="T41" fmla="*/ 2147483646 h 79"/>
                <a:gd name="T42" fmla="*/ 2147483646 w 74"/>
                <a:gd name="T43" fmla="*/ 2147483646 h 79"/>
                <a:gd name="T44" fmla="*/ 2147483646 w 74"/>
                <a:gd name="T45" fmla="*/ 2147483646 h 79"/>
                <a:gd name="T46" fmla="*/ 2147483646 w 74"/>
                <a:gd name="T47" fmla="*/ 2147483646 h 79"/>
                <a:gd name="T48" fmla="*/ 2147483646 w 74"/>
                <a:gd name="T49" fmla="*/ 2147483646 h 79"/>
                <a:gd name="T50" fmla="*/ 2147483646 w 74"/>
                <a:gd name="T51" fmla="*/ 2147483646 h 79"/>
                <a:gd name="T52" fmla="*/ 2147483646 w 74"/>
                <a:gd name="T53" fmla="*/ 2147483646 h 79"/>
                <a:gd name="T54" fmla="*/ 2147483646 w 74"/>
                <a:gd name="T55" fmla="*/ 2147483646 h 79"/>
                <a:gd name="T56" fmla="*/ 0 w 74"/>
                <a:gd name="T57" fmla="*/ 2147483646 h 79"/>
                <a:gd name="T58" fmla="*/ 2147483646 w 74"/>
                <a:gd name="T59" fmla="*/ 2147483646 h 79"/>
                <a:gd name="T60" fmla="*/ 2147483646 w 74"/>
                <a:gd name="T61" fmla="*/ 2147483646 h 79"/>
                <a:gd name="T62" fmla="*/ 2147483646 w 74"/>
                <a:gd name="T63" fmla="*/ 2147483646 h 79"/>
                <a:gd name="T64" fmla="*/ 2147483646 w 74"/>
                <a:gd name="T65" fmla="*/ 2147483646 h 79"/>
                <a:gd name="T66" fmla="*/ 2147483646 w 74"/>
                <a:gd name="T67" fmla="*/ 2147483646 h 79"/>
                <a:gd name="T68" fmla="*/ 2147483646 w 74"/>
                <a:gd name="T69" fmla="*/ 2147483646 h 79"/>
                <a:gd name="T70" fmla="*/ 2147483646 w 74"/>
                <a:gd name="T71" fmla="*/ 2147483646 h 79"/>
                <a:gd name="T72" fmla="*/ 2147483646 w 74"/>
                <a:gd name="T73" fmla="*/ 2147483646 h 79"/>
                <a:gd name="T74" fmla="*/ 2147483646 w 74"/>
                <a:gd name="T75" fmla="*/ 2147483646 h 79"/>
                <a:gd name="T76" fmla="*/ 2147483646 w 74"/>
                <a:gd name="T77" fmla="*/ 2147483646 h 79"/>
                <a:gd name="T78" fmla="*/ 2147483646 w 74"/>
                <a:gd name="T79" fmla="*/ 2147483646 h 79"/>
                <a:gd name="T80" fmla="*/ 2147483646 w 74"/>
                <a:gd name="T81" fmla="*/ 2147483646 h 79"/>
                <a:gd name="T82" fmla="*/ 2147483646 w 74"/>
                <a:gd name="T83" fmla="*/ 2147483646 h 79"/>
                <a:gd name="T84" fmla="*/ 2147483646 w 74"/>
                <a:gd name="T85" fmla="*/ 2147483646 h 79"/>
                <a:gd name="T86" fmla="*/ 2147483646 w 74"/>
                <a:gd name="T87" fmla="*/ 2147483646 h 79"/>
                <a:gd name="T88" fmla="*/ 2147483646 w 74"/>
                <a:gd name="T89" fmla="*/ 2147483646 h 7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74" h="79">
                  <a:moveTo>
                    <a:pt x="62" y="77"/>
                  </a:moveTo>
                  <a:lnTo>
                    <a:pt x="64" y="73"/>
                  </a:lnTo>
                  <a:lnTo>
                    <a:pt x="64" y="71"/>
                  </a:lnTo>
                  <a:lnTo>
                    <a:pt x="64" y="69"/>
                  </a:lnTo>
                  <a:lnTo>
                    <a:pt x="66" y="66"/>
                  </a:lnTo>
                  <a:lnTo>
                    <a:pt x="66" y="65"/>
                  </a:lnTo>
                  <a:lnTo>
                    <a:pt x="70" y="61"/>
                  </a:lnTo>
                  <a:lnTo>
                    <a:pt x="70" y="59"/>
                  </a:lnTo>
                  <a:lnTo>
                    <a:pt x="71" y="59"/>
                  </a:lnTo>
                  <a:lnTo>
                    <a:pt x="72" y="56"/>
                  </a:lnTo>
                  <a:lnTo>
                    <a:pt x="72" y="52"/>
                  </a:lnTo>
                  <a:lnTo>
                    <a:pt x="71" y="49"/>
                  </a:lnTo>
                  <a:lnTo>
                    <a:pt x="70" y="45"/>
                  </a:lnTo>
                  <a:lnTo>
                    <a:pt x="71" y="41"/>
                  </a:lnTo>
                  <a:lnTo>
                    <a:pt x="72" y="39"/>
                  </a:lnTo>
                  <a:lnTo>
                    <a:pt x="73" y="39"/>
                  </a:lnTo>
                  <a:lnTo>
                    <a:pt x="74" y="38"/>
                  </a:lnTo>
                  <a:lnTo>
                    <a:pt x="74" y="36"/>
                  </a:lnTo>
                  <a:lnTo>
                    <a:pt x="72" y="34"/>
                  </a:lnTo>
                  <a:lnTo>
                    <a:pt x="72" y="33"/>
                  </a:lnTo>
                  <a:lnTo>
                    <a:pt x="72" y="32"/>
                  </a:lnTo>
                  <a:lnTo>
                    <a:pt x="74" y="31"/>
                  </a:lnTo>
                  <a:lnTo>
                    <a:pt x="74" y="30"/>
                  </a:lnTo>
                  <a:lnTo>
                    <a:pt x="74" y="27"/>
                  </a:lnTo>
                  <a:lnTo>
                    <a:pt x="71" y="25"/>
                  </a:lnTo>
                  <a:lnTo>
                    <a:pt x="65" y="24"/>
                  </a:lnTo>
                  <a:lnTo>
                    <a:pt x="57" y="23"/>
                  </a:lnTo>
                  <a:lnTo>
                    <a:pt x="51" y="23"/>
                  </a:lnTo>
                  <a:lnTo>
                    <a:pt x="44" y="22"/>
                  </a:lnTo>
                  <a:lnTo>
                    <a:pt x="43" y="22"/>
                  </a:lnTo>
                  <a:lnTo>
                    <a:pt x="40" y="18"/>
                  </a:lnTo>
                  <a:lnTo>
                    <a:pt x="39" y="18"/>
                  </a:lnTo>
                  <a:lnTo>
                    <a:pt x="37" y="16"/>
                  </a:lnTo>
                  <a:lnTo>
                    <a:pt x="35" y="14"/>
                  </a:lnTo>
                  <a:lnTo>
                    <a:pt x="34" y="13"/>
                  </a:lnTo>
                  <a:lnTo>
                    <a:pt x="34" y="12"/>
                  </a:lnTo>
                  <a:lnTo>
                    <a:pt x="34" y="11"/>
                  </a:lnTo>
                  <a:lnTo>
                    <a:pt x="34" y="10"/>
                  </a:lnTo>
                  <a:lnTo>
                    <a:pt x="35" y="9"/>
                  </a:lnTo>
                  <a:lnTo>
                    <a:pt x="36" y="8"/>
                  </a:lnTo>
                  <a:lnTo>
                    <a:pt x="37" y="7"/>
                  </a:lnTo>
                  <a:lnTo>
                    <a:pt x="37" y="5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6" y="2"/>
                  </a:lnTo>
                  <a:lnTo>
                    <a:pt x="24" y="3"/>
                  </a:lnTo>
                  <a:lnTo>
                    <a:pt x="21" y="4"/>
                  </a:lnTo>
                  <a:lnTo>
                    <a:pt x="20" y="5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6" y="9"/>
                  </a:lnTo>
                  <a:lnTo>
                    <a:pt x="13" y="9"/>
                  </a:lnTo>
                  <a:lnTo>
                    <a:pt x="13" y="10"/>
                  </a:lnTo>
                  <a:lnTo>
                    <a:pt x="13" y="12"/>
                  </a:lnTo>
                  <a:lnTo>
                    <a:pt x="13" y="13"/>
                  </a:lnTo>
                  <a:lnTo>
                    <a:pt x="12" y="14"/>
                  </a:lnTo>
                  <a:lnTo>
                    <a:pt x="9" y="16"/>
                  </a:lnTo>
                  <a:lnTo>
                    <a:pt x="8" y="18"/>
                  </a:lnTo>
                  <a:lnTo>
                    <a:pt x="7" y="18"/>
                  </a:lnTo>
                  <a:lnTo>
                    <a:pt x="5" y="22"/>
                  </a:lnTo>
                  <a:lnTo>
                    <a:pt x="4" y="23"/>
                  </a:lnTo>
                  <a:lnTo>
                    <a:pt x="3" y="25"/>
                  </a:lnTo>
                  <a:lnTo>
                    <a:pt x="4" y="26"/>
                  </a:lnTo>
                  <a:lnTo>
                    <a:pt x="5" y="27"/>
                  </a:lnTo>
                  <a:lnTo>
                    <a:pt x="6" y="28"/>
                  </a:lnTo>
                  <a:lnTo>
                    <a:pt x="6" y="29"/>
                  </a:lnTo>
                  <a:lnTo>
                    <a:pt x="6" y="30"/>
                  </a:lnTo>
                  <a:lnTo>
                    <a:pt x="5" y="31"/>
                  </a:lnTo>
                  <a:lnTo>
                    <a:pt x="4" y="32"/>
                  </a:lnTo>
                  <a:lnTo>
                    <a:pt x="3" y="34"/>
                  </a:lnTo>
                  <a:lnTo>
                    <a:pt x="3" y="35"/>
                  </a:lnTo>
                  <a:lnTo>
                    <a:pt x="3" y="40"/>
                  </a:lnTo>
                  <a:lnTo>
                    <a:pt x="3" y="41"/>
                  </a:lnTo>
                  <a:lnTo>
                    <a:pt x="2" y="41"/>
                  </a:lnTo>
                  <a:lnTo>
                    <a:pt x="0" y="41"/>
                  </a:lnTo>
                  <a:lnTo>
                    <a:pt x="0" y="46"/>
                  </a:lnTo>
                  <a:lnTo>
                    <a:pt x="1" y="46"/>
                  </a:lnTo>
                  <a:lnTo>
                    <a:pt x="5" y="48"/>
                  </a:lnTo>
                  <a:lnTo>
                    <a:pt x="7" y="48"/>
                  </a:lnTo>
                  <a:lnTo>
                    <a:pt x="8" y="48"/>
                  </a:lnTo>
                  <a:lnTo>
                    <a:pt x="9" y="48"/>
                  </a:lnTo>
                  <a:lnTo>
                    <a:pt x="11" y="48"/>
                  </a:lnTo>
                  <a:lnTo>
                    <a:pt x="13" y="48"/>
                  </a:lnTo>
                  <a:lnTo>
                    <a:pt x="15" y="49"/>
                  </a:lnTo>
                  <a:lnTo>
                    <a:pt x="16" y="51"/>
                  </a:lnTo>
                  <a:lnTo>
                    <a:pt x="16" y="52"/>
                  </a:lnTo>
                  <a:lnTo>
                    <a:pt x="16" y="54"/>
                  </a:lnTo>
                  <a:lnTo>
                    <a:pt x="17" y="54"/>
                  </a:lnTo>
                  <a:lnTo>
                    <a:pt x="17" y="55"/>
                  </a:lnTo>
                  <a:lnTo>
                    <a:pt x="16" y="56"/>
                  </a:lnTo>
                  <a:lnTo>
                    <a:pt x="21" y="58"/>
                  </a:lnTo>
                  <a:lnTo>
                    <a:pt x="25" y="60"/>
                  </a:lnTo>
                  <a:lnTo>
                    <a:pt x="27" y="61"/>
                  </a:lnTo>
                  <a:lnTo>
                    <a:pt x="29" y="62"/>
                  </a:lnTo>
                  <a:lnTo>
                    <a:pt x="32" y="63"/>
                  </a:lnTo>
                  <a:lnTo>
                    <a:pt x="37" y="64"/>
                  </a:lnTo>
                  <a:lnTo>
                    <a:pt x="40" y="65"/>
                  </a:lnTo>
                  <a:lnTo>
                    <a:pt x="43" y="65"/>
                  </a:lnTo>
                  <a:lnTo>
                    <a:pt x="45" y="65"/>
                  </a:lnTo>
                  <a:lnTo>
                    <a:pt x="50" y="65"/>
                  </a:lnTo>
                  <a:lnTo>
                    <a:pt x="50" y="66"/>
                  </a:lnTo>
                  <a:lnTo>
                    <a:pt x="50" y="67"/>
                  </a:lnTo>
                  <a:lnTo>
                    <a:pt x="47" y="72"/>
                  </a:lnTo>
                  <a:lnTo>
                    <a:pt x="45" y="76"/>
                  </a:lnTo>
                  <a:lnTo>
                    <a:pt x="45" y="77"/>
                  </a:lnTo>
                  <a:lnTo>
                    <a:pt x="46" y="77"/>
                  </a:lnTo>
                  <a:lnTo>
                    <a:pt x="48" y="78"/>
                  </a:lnTo>
                  <a:lnTo>
                    <a:pt x="50" y="78"/>
                  </a:lnTo>
                  <a:lnTo>
                    <a:pt x="51" y="79"/>
                  </a:lnTo>
                  <a:lnTo>
                    <a:pt x="53" y="79"/>
                  </a:lnTo>
                  <a:lnTo>
                    <a:pt x="54" y="79"/>
                  </a:lnTo>
                  <a:lnTo>
                    <a:pt x="56" y="78"/>
                  </a:lnTo>
                  <a:lnTo>
                    <a:pt x="57" y="77"/>
                  </a:lnTo>
                  <a:lnTo>
                    <a:pt x="58" y="77"/>
                  </a:lnTo>
                  <a:lnTo>
                    <a:pt x="62" y="77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3" name="Freeform 1051">
              <a:extLst>
                <a:ext uri="{FF2B5EF4-FFF2-40B4-BE49-F238E27FC236}">
                  <a16:creationId xmlns:a16="http://schemas.microsoft.com/office/drawing/2014/main" xmlns="" id="{874A970D-88D6-4B91-9730-641C75D2F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006" y="5309708"/>
              <a:ext cx="1012932" cy="1005771"/>
            </a:xfrm>
            <a:custGeom>
              <a:avLst/>
              <a:gdLst>
                <a:gd name="T0" fmla="*/ 2147483646 w 104"/>
                <a:gd name="T1" fmla="*/ 2147483646 h 102"/>
                <a:gd name="T2" fmla="*/ 2147483646 w 104"/>
                <a:gd name="T3" fmla="*/ 2147483646 h 102"/>
                <a:gd name="T4" fmla="*/ 2147483646 w 104"/>
                <a:gd name="T5" fmla="*/ 2147483646 h 102"/>
                <a:gd name="T6" fmla="*/ 0 w 104"/>
                <a:gd name="T7" fmla="*/ 2147483646 h 102"/>
                <a:gd name="T8" fmla="*/ 2147483646 w 104"/>
                <a:gd name="T9" fmla="*/ 2147483646 h 102"/>
                <a:gd name="T10" fmla="*/ 2147483646 w 104"/>
                <a:gd name="T11" fmla="*/ 2147483646 h 102"/>
                <a:gd name="T12" fmla="*/ 2147483646 w 104"/>
                <a:gd name="T13" fmla="*/ 2147483646 h 102"/>
                <a:gd name="T14" fmla="*/ 2147483646 w 104"/>
                <a:gd name="T15" fmla="*/ 2147483646 h 102"/>
                <a:gd name="T16" fmla="*/ 2147483646 w 104"/>
                <a:gd name="T17" fmla="*/ 2147483646 h 102"/>
                <a:gd name="T18" fmla="*/ 2147483646 w 104"/>
                <a:gd name="T19" fmla="*/ 2147483646 h 102"/>
                <a:gd name="T20" fmla="*/ 2147483646 w 104"/>
                <a:gd name="T21" fmla="*/ 2147483646 h 102"/>
                <a:gd name="T22" fmla="*/ 2147483646 w 104"/>
                <a:gd name="T23" fmla="*/ 2147483646 h 102"/>
                <a:gd name="T24" fmla="*/ 2147483646 w 104"/>
                <a:gd name="T25" fmla="*/ 2147483646 h 102"/>
                <a:gd name="T26" fmla="*/ 2147483646 w 104"/>
                <a:gd name="T27" fmla="*/ 2147483646 h 102"/>
                <a:gd name="T28" fmla="*/ 2147483646 w 104"/>
                <a:gd name="T29" fmla="*/ 2147483646 h 102"/>
                <a:gd name="T30" fmla="*/ 2147483646 w 104"/>
                <a:gd name="T31" fmla="*/ 2147483646 h 102"/>
                <a:gd name="T32" fmla="*/ 2147483646 w 104"/>
                <a:gd name="T33" fmla="*/ 2147483646 h 102"/>
                <a:gd name="T34" fmla="*/ 2147483646 w 104"/>
                <a:gd name="T35" fmla="*/ 2147483646 h 102"/>
                <a:gd name="T36" fmla="*/ 2147483646 w 104"/>
                <a:gd name="T37" fmla="*/ 2147483646 h 102"/>
                <a:gd name="T38" fmla="*/ 2147483646 w 104"/>
                <a:gd name="T39" fmla="*/ 2147483646 h 102"/>
                <a:gd name="T40" fmla="*/ 2147483646 w 104"/>
                <a:gd name="T41" fmla="*/ 2147483646 h 102"/>
                <a:gd name="T42" fmla="*/ 2147483646 w 104"/>
                <a:gd name="T43" fmla="*/ 2147483646 h 102"/>
                <a:gd name="T44" fmla="*/ 2147483646 w 104"/>
                <a:gd name="T45" fmla="*/ 2147483646 h 102"/>
                <a:gd name="T46" fmla="*/ 2147483646 w 104"/>
                <a:gd name="T47" fmla="*/ 2147483646 h 102"/>
                <a:gd name="T48" fmla="*/ 2147483646 w 104"/>
                <a:gd name="T49" fmla="*/ 2147483646 h 102"/>
                <a:gd name="T50" fmla="*/ 2147483646 w 104"/>
                <a:gd name="T51" fmla="*/ 2147483646 h 102"/>
                <a:gd name="T52" fmla="*/ 2147483646 w 104"/>
                <a:gd name="T53" fmla="*/ 2147483646 h 102"/>
                <a:gd name="T54" fmla="*/ 2147483646 w 104"/>
                <a:gd name="T55" fmla="*/ 2147483646 h 102"/>
                <a:gd name="T56" fmla="*/ 2147483646 w 104"/>
                <a:gd name="T57" fmla="*/ 2147483646 h 102"/>
                <a:gd name="T58" fmla="*/ 2147483646 w 104"/>
                <a:gd name="T59" fmla="*/ 2147483646 h 102"/>
                <a:gd name="T60" fmla="*/ 2147483646 w 104"/>
                <a:gd name="T61" fmla="*/ 2147483646 h 102"/>
                <a:gd name="T62" fmla="*/ 2147483646 w 104"/>
                <a:gd name="T63" fmla="*/ 2147483646 h 102"/>
                <a:gd name="T64" fmla="*/ 2147483646 w 104"/>
                <a:gd name="T65" fmla="*/ 2147483646 h 102"/>
                <a:gd name="T66" fmla="*/ 2147483646 w 104"/>
                <a:gd name="T67" fmla="*/ 2147483646 h 102"/>
                <a:gd name="T68" fmla="*/ 2147483646 w 104"/>
                <a:gd name="T69" fmla="*/ 2147483646 h 102"/>
                <a:gd name="T70" fmla="*/ 2147483646 w 104"/>
                <a:gd name="T71" fmla="*/ 2147483646 h 102"/>
                <a:gd name="T72" fmla="*/ 2147483646 w 104"/>
                <a:gd name="T73" fmla="*/ 0 h 102"/>
                <a:gd name="T74" fmla="*/ 2147483646 w 104"/>
                <a:gd name="T75" fmla="*/ 2147483646 h 102"/>
                <a:gd name="T76" fmla="*/ 2147483646 w 104"/>
                <a:gd name="T77" fmla="*/ 2147483646 h 102"/>
                <a:gd name="T78" fmla="*/ 2147483646 w 104"/>
                <a:gd name="T79" fmla="*/ 2147483646 h 102"/>
                <a:gd name="T80" fmla="*/ 2147483646 w 104"/>
                <a:gd name="T81" fmla="*/ 2147483646 h 102"/>
                <a:gd name="T82" fmla="*/ 2147483646 w 104"/>
                <a:gd name="T83" fmla="*/ 2147483646 h 102"/>
                <a:gd name="T84" fmla="*/ 2147483646 w 104"/>
                <a:gd name="T85" fmla="*/ 2147483646 h 102"/>
                <a:gd name="T86" fmla="*/ 2147483646 w 104"/>
                <a:gd name="T87" fmla="*/ 2147483646 h 102"/>
                <a:gd name="T88" fmla="*/ 2147483646 w 104"/>
                <a:gd name="T89" fmla="*/ 2147483646 h 102"/>
                <a:gd name="T90" fmla="*/ 2147483646 w 104"/>
                <a:gd name="T91" fmla="*/ 2147483646 h 102"/>
                <a:gd name="T92" fmla="*/ 2147483646 w 104"/>
                <a:gd name="T93" fmla="*/ 2147483646 h 102"/>
                <a:gd name="T94" fmla="*/ 2147483646 w 104"/>
                <a:gd name="T95" fmla="*/ 2147483646 h 102"/>
                <a:gd name="T96" fmla="*/ 2147483646 w 104"/>
                <a:gd name="T97" fmla="*/ 2147483646 h 102"/>
                <a:gd name="T98" fmla="*/ 2147483646 w 104"/>
                <a:gd name="T99" fmla="*/ 2147483646 h 102"/>
                <a:gd name="T100" fmla="*/ 2147483646 w 104"/>
                <a:gd name="T101" fmla="*/ 2147483646 h 102"/>
                <a:gd name="T102" fmla="*/ 2147483646 w 104"/>
                <a:gd name="T103" fmla="*/ 2147483646 h 102"/>
                <a:gd name="T104" fmla="*/ 2147483646 w 104"/>
                <a:gd name="T105" fmla="*/ 2147483646 h 102"/>
                <a:gd name="T106" fmla="*/ 2147483646 w 104"/>
                <a:gd name="T107" fmla="*/ 2147483646 h 102"/>
                <a:gd name="T108" fmla="*/ 2147483646 w 104"/>
                <a:gd name="T109" fmla="*/ 2147483646 h 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4" h="102">
                  <a:moveTo>
                    <a:pt x="1" y="81"/>
                  </a:moveTo>
                  <a:lnTo>
                    <a:pt x="3" y="81"/>
                  </a:lnTo>
                  <a:lnTo>
                    <a:pt x="3" y="82"/>
                  </a:lnTo>
                  <a:lnTo>
                    <a:pt x="4" y="83"/>
                  </a:lnTo>
                  <a:lnTo>
                    <a:pt x="4" y="84"/>
                  </a:lnTo>
                  <a:lnTo>
                    <a:pt x="3" y="85"/>
                  </a:lnTo>
                  <a:lnTo>
                    <a:pt x="2" y="87"/>
                  </a:lnTo>
                  <a:lnTo>
                    <a:pt x="2" y="88"/>
                  </a:lnTo>
                  <a:lnTo>
                    <a:pt x="2" y="89"/>
                  </a:lnTo>
                  <a:lnTo>
                    <a:pt x="2" y="91"/>
                  </a:lnTo>
                  <a:lnTo>
                    <a:pt x="2" y="92"/>
                  </a:lnTo>
                  <a:lnTo>
                    <a:pt x="2" y="93"/>
                  </a:lnTo>
                  <a:lnTo>
                    <a:pt x="1" y="93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4" y="98"/>
                  </a:lnTo>
                  <a:lnTo>
                    <a:pt x="5" y="99"/>
                  </a:lnTo>
                  <a:lnTo>
                    <a:pt x="6" y="100"/>
                  </a:lnTo>
                  <a:lnTo>
                    <a:pt x="8" y="100"/>
                  </a:lnTo>
                  <a:lnTo>
                    <a:pt x="9" y="100"/>
                  </a:lnTo>
                  <a:lnTo>
                    <a:pt x="10" y="99"/>
                  </a:lnTo>
                  <a:lnTo>
                    <a:pt x="11" y="99"/>
                  </a:lnTo>
                  <a:lnTo>
                    <a:pt x="11" y="100"/>
                  </a:lnTo>
                  <a:lnTo>
                    <a:pt x="12" y="102"/>
                  </a:lnTo>
                  <a:lnTo>
                    <a:pt x="15" y="101"/>
                  </a:lnTo>
                  <a:lnTo>
                    <a:pt x="15" y="99"/>
                  </a:lnTo>
                  <a:lnTo>
                    <a:pt x="15" y="97"/>
                  </a:lnTo>
                  <a:lnTo>
                    <a:pt x="15" y="95"/>
                  </a:lnTo>
                  <a:lnTo>
                    <a:pt x="16" y="94"/>
                  </a:lnTo>
                  <a:lnTo>
                    <a:pt x="17" y="93"/>
                  </a:lnTo>
                  <a:lnTo>
                    <a:pt x="19" y="91"/>
                  </a:lnTo>
                  <a:lnTo>
                    <a:pt x="21" y="91"/>
                  </a:lnTo>
                  <a:lnTo>
                    <a:pt x="24" y="91"/>
                  </a:lnTo>
                  <a:lnTo>
                    <a:pt x="25" y="91"/>
                  </a:lnTo>
                  <a:lnTo>
                    <a:pt x="26" y="91"/>
                  </a:lnTo>
                  <a:lnTo>
                    <a:pt x="30" y="89"/>
                  </a:lnTo>
                  <a:lnTo>
                    <a:pt x="31" y="88"/>
                  </a:lnTo>
                  <a:lnTo>
                    <a:pt x="33" y="86"/>
                  </a:lnTo>
                  <a:lnTo>
                    <a:pt x="38" y="83"/>
                  </a:lnTo>
                  <a:lnTo>
                    <a:pt x="39" y="82"/>
                  </a:lnTo>
                  <a:lnTo>
                    <a:pt x="39" y="80"/>
                  </a:lnTo>
                  <a:lnTo>
                    <a:pt x="38" y="79"/>
                  </a:lnTo>
                  <a:lnTo>
                    <a:pt x="36" y="79"/>
                  </a:lnTo>
                  <a:lnTo>
                    <a:pt x="34" y="80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2" y="79"/>
                  </a:lnTo>
                  <a:lnTo>
                    <a:pt x="33" y="78"/>
                  </a:lnTo>
                  <a:lnTo>
                    <a:pt x="37" y="76"/>
                  </a:lnTo>
                  <a:lnTo>
                    <a:pt x="37" y="75"/>
                  </a:lnTo>
                  <a:lnTo>
                    <a:pt x="37" y="74"/>
                  </a:lnTo>
                  <a:lnTo>
                    <a:pt x="35" y="73"/>
                  </a:lnTo>
                  <a:lnTo>
                    <a:pt x="35" y="72"/>
                  </a:lnTo>
                  <a:lnTo>
                    <a:pt x="35" y="71"/>
                  </a:lnTo>
                  <a:lnTo>
                    <a:pt x="37" y="70"/>
                  </a:lnTo>
                  <a:lnTo>
                    <a:pt x="39" y="67"/>
                  </a:lnTo>
                  <a:lnTo>
                    <a:pt x="47" y="66"/>
                  </a:lnTo>
                  <a:lnTo>
                    <a:pt x="47" y="65"/>
                  </a:lnTo>
                  <a:lnTo>
                    <a:pt x="47" y="64"/>
                  </a:lnTo>
                  <a:lnTo>
                    <a:pt x="46" y="62"/>
                  </a:lnTo>
                  <a:lnTo>
                    <a:pt x="47" y="62"/>
                  </a:lnTo>
                  <a:lnTo>
                    <a:pt x="50" y="61"/>
                  </a:lnTo>
                  <a:lnTo>
                    <a:pt x="53" y="59"/>
                  </a:lnTo>
                  <a:lnTo>
                    <a:pt x="57" y="62"/>
                  </a:lnTo>
                  <a:lnTo>
                    <a:pt x="58" y="62"/>
                  </a:lnTo>
                  <a:lnTo>
                    <a:pt x="59" y="63"/>
                  </a:lnTo>
                  <a:lnTo>
                    <a:pt x="61" y="63"/>
                  </a:lnTo>
                  <a:lnTo>
                    <a:pt x="62" y="62"/>
                  </a:lnTo>
                  <a:lnTo>
                    <a:pt x="62" y="60"/>
                  </a:lnTo>
                  <a:lnTo>
                    <a:pt x="61" y="59"/>
                  </a:lnTo>
                  <a:lnTo>
                    <a:pt x="61" y="58"/>
                  </a:lnTo>
                  <a:lnTo>
                    <a:pt x="62" y="57"/>
                  </a:lnTo>
                  <a:lnTo>
                    <a:pt x="63" y="57"/>
                  </a:lnTo>
                  <a:lnTo>
                    <a:pt x="63" y="56"/>
                  </a:lnTo>
                  <a:lnTo>
                    <a:pt x="64" y="55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6" y="52"/>
                  </a:lnTo>
                  <a:lnTo>
                    <a:pt x="69" y="51"/>
                  </a:lnTo>
                  <a:lnTo>
                    <a:pt x="70" y="50"/>
                  </a:lnTo>
                  <a:lnTo>
                    <a:pt x="71" y="49"/>
                  </a:lnTo>
                  <a:lnTo>
                    <a:pt x="72" y="49"/>
                  </a:lnTo>
                  <a:lnTo>
                    <a:pt x="73" y="50"/>
                  </a:lnTo>
                  <a:lnTo>
                    <a:pt x="74" y="51"/>
                  </a:lnTo>
                  <a:lnTo>
                    <a:pt x="76" y="51"/>
                  </a:lnTo>
                  <a:lnTo>
                    <a:pt x="76" y="53"/>
                  </a:lnTo>
                  <a:lnTo>
                    <a:pt x="75" y="53"/>
                  </a:lnTo>
                  <a:lnTo>
                    <a:pt x="76" y="54"/>
                  </a:lnTo>
                  <a:lnTo>
                    <a:pt x="78" y="54"/>
                  </a:lnTo>
                  <a:lnTo>
                    <a:pt x="80" y="53"/>
                  </a:lnTo>
                  <a:lnTo>
                    <a:pt x="82" y="52"/>
                  </a:lnTo>
                  <a:lnTo>
                    <a:pt x="82" y="51"/>
                  </a:lnTo>
                  <a:lnTo>
                    <a:pt x="82" y="47"/>
                  </a:lnTo>
                  <a:lnTo>
                    <a:pt x="82" y="45"/>
                  </a:lnTo>
                  <a:lnTo>
                    <a:pt x="84" y="45"/>
                  </a:lnTo>
                  <a:lnTo>
                    <a:pt x="85" y="45"/>
                  </a:lnTo>
                  <a:lnTo>
                    <a:pt x="87" y="43"/>
                  </a:lnTo>
                  <a:lnTo>
                    <a:pt x="87" y="42"/>
                  </a:lnTo>
                  <a:lnTo>
                    <a:pt x="88" y="41"/>
                  </a:lnTo>
                  <a:lnTo>
                    <a:pt x="91" y="42"/>
                  </a:lnTo>
                  <a:lnTo>
                    <a:pt x="94" y="43"/>
                  </a:lnTo>
                  <a:lnTo>
                    <a:pt x="97" y="44"/>
                  </a:lnTo>
                  <a:lnTo>
                    <a:pt x="101" y="43"/>
                  </a:lnTo>
                  <a:lnTo>
                    <a:pt x="102" y="41"/>
                  </a:lnTo>
                  <a:lnTo>
                    <a:pt x="103" y="40"/>
                  </a:lnTo>
                  <a:lnTo>
                    <a:pt x="103" y="39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5"/>
                  </a:lnTo>
                  <a:lnTo>
                    <a:pt x="103" y="33"/>
                  </a:lnTo>
                  <a:lnTo>
                    <a:pt x="102" y="31"/>
                  </a:lnTo>
                  <a:lnTo>
                    <a:pt x="101" y="31"/>
                  </a:lnTo>
                  <a:lnTo>
                    <a:pt x="99" y="30"/>
                  </a:lnTo>
                  <a:lnTo>
                    <a:pt x="97" y="29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4" y="27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87" y="25"/>
                  </a:lnTo>
                  <a:lnTo>
                    <a:pt x="85" y="22"/>
                  </a:lnTo>
                  <a:lnTo>
                    <a:pt x="84" y="21"/>
                  </a:lnTo>
                  <a:lnTo>
                    <a:pt x="84" y="18"/>
                  </a:lnTo>
                  <a:lnTo>
                    <a:pt x="83" y="17"/>
                  </a:lnTo>
                  <a:lnTo>
                    <a:pt x="83" y="16"/>
                  </a:lnTo>
                  <a:lnTo>
                    <a:pt x="82" y="16"/>
                  </a:lnTo>
                  <a:lnTo>
                    <a:pt x="80" y="16"/>
                  </a:lnTo>
                  <a:lnTo>
                    <a:pt x="79" y="16"/>
                  </a:lnTo>
                  <a:lnTo>
                    <a:pt x="77" y="16"/>
                  </a:lnTo>
                  <a:lnTo>
                    <a:pt x="76" y="15"/>
                  </a:lnTo>
                  <a:lnTo>
                    <a:pt x="72" y="15"/>
                  </a:lnTo>
                  <a:lnTo>
                    <a:pt x="70" y="14"/>
                  </a:lnTo>
                  <a:lnTo>
                    <a:pt x="68" y="14"/>
                  </a:lnTo>
                  <a:lnTo>
                    <a:pt x="66" y="12"/>
                  </a:lnTo>
                  <a:lnTo>
                    <a:pt x="65" y="12"/>
                  </a:lnTo>
                  <a:lnTo>
                    <a:pt x="64" y="11"/>
                  </a:lnTo>
                  <a:lnTo>
                    <a:pt x="62" y="11"/>
                  </a:lnTo>
                  <a:lnTo>
                    <a:pt x="62" y="7"/>
                  </a:lnTo>
                  <a:lnTo>
                    <a:pt x="62" y="6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58" y="1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50" y="2"/>
                  </a:lnTo>
                  <a:lnTo>
                    <a:pt x="49" y="3"/>
                  </a:lnTo>
                  <a:lnTo>
                    <a:pt x="47" y="4"/>
                  </a:lnTo>
                  <a:lnTo>
                    <a:pt x="47" y="6"/>
                  </a:lnTo>
                  <a:lnTo>
                    <a:pt x="46" y="7"/>
                  </a:lnTo>
                  <a:lnTo>
                    <a:pt x="45" y="7"/>
                  </a:lnTo>
                  <a:lnTo>
                    <a:pt x="44" y="5"/>
                  </a:lnTo>
                  <a:lnTo>
                    <a:pt x="44" y="4"/>
                  </a:lnTo>
                  <a:lnTo>
                    <a:pt x="43" y="4"/>
                  </a:lnTo>
                  <a:lnTo>
                    <a:pt x="42" y="4"/>
                  </a:lnTo>
                  <a:lnTo>
                    <a:pt x="41" y="5"/>
                  </a:lnTo>
                  <a:lnTo>
                    <a:pt x="38" y="6"/>
                  </a:lnTo>
                  <a:lnTo>
                    <a:pt x="34" y="6"/>
                  </a:lnTo>
                  <a:lnTo>
                    <a:pt x="33" y="7"/>
                  </a:lnTo>
                  <a:lnTo>
                    <a:pt x="32" y="8"/>
                  </a:lnTo>
                  <a:lnTo>
                    <a:pt x="32" y="9"/>
                  </a:lnTo>
                  <a:lnTo>
                    <a:pt x="32" y="13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8" y="18"/>
                  </a:lnTo>
                  <a:lnTo>
                    <a:pt x="38" y="19"/>
                  </a:lnTo>
                  <a:lnTo>
                    <a:pt x="37" y="19"/>
                  </a:lnTo>
                  <a:lnTo>
                    <a:pt x="36" y="20"/>
                  </a:lnTo>
                  <a:lnTo>
                    <a:pt x="34" y="21"/>
                  </a:lnTo>
                  <a:lnTo>
                    <a:pt x="32" y="23"/>
                  </a:lnTo>
                  <a:lnTo>
                    <a:pt x="31" y="23"/>
                  </a:lnTo>
                  <a:lnTo>
                    <a:pt x="30" y="22"/>
                  </a:lnTo>
                  <a:lnTo>
                    <a:pt x="27" y="16"/>
                  </a:lnTo>
                  <a:lnTo>
                    <a:pt x="26" y="15"/>
                  </a:lnTo>
                  <a:lnTo>
                    <a:pt x="25" y="15"/>
                  </a:lnTo>
                  <a:lnTo>
                    <a:pt x="24" y="16"/>
                  </a:lnTo>
                  <a:lnTo>
                    <a:pt x="24" y="18"/>
                  </a:lnTo>
                  <a:lnTo>
                    <a:pt x="24" y="19"/>
                  </a:lnTo>
                  <a:lnTo>
                    <a:pt x="22" y="22"/>
                  </a:lnTo>
                  <a:lnTo>
                    <a:pt x="19" y="23"/>
                  </a:lnTo>
                  <a:lnTo>
                    <a:pt x="15" y="26"/>
                  </a:lnTo>
                  <a:lnTo>
                    <a:pt x="14" y="27"/>
                  </a:lnTo>
                  <a:lnTo>
                    <a:pt x="13" y="29"/>
                  </a:lnTo>
                  <a:lnTo>
                    <a:pt x="13" y="30"/>
                  </a:lnTo>
                  <a:lnTo>
                    <a:pt x="13" y="31"/>
                  </a:lnTo>
                  <a:lnTo>
                    <a:pt x="13" y="34"/>
                  </a:lnTo>
                  <a:lnTo>
                    <a:pt x="13" y="35"/>
                  </a:lnTo>
                  <a:lnTo>
                    <a:pt x="11" y="36"/>
                  </a:lnTo>
                  <a:lnTo>
                    <a:pt x="11" y="37"/>
                  </a:lnTo>
                  <a:lnTo>
                    <a:pt x="11" y="38"/>
                  </a:lnTo>
                  <a:lnTo>
                    <a:pt x="13" y="40"/>
                  </a:lnTo>
                  <a:lnTo>
                    <a:pt x="13" y="42"/>
                  </a:lnTo>
                  <a:lnTo>
                    <a:pt x="12" y="43"/>
                  </a:lnTo>
                  <a:lnTo>
                    <a:pt x="11" y="43"/>
                  </a:lnTo>
                  <a:lnTo>
                    <a:pt x="10" y="45"/>
                  </a:lnTo>
                  <a:lnTo>
                    <a:pt x="9" y="49"/>
                  </a:lnTo>
                  <a:lnTo>
                    <a:pt x="10" y="53"/>
                  </a:lnTo>
                  <a:lnTo>
                    <a:pt x="11" y="56"/>
                  </a:lnTo>
                  <a:lnTo>
                    <a:pt x="11" y="60"/>
                  </a:lnTo>
                  <a:lnTo>
                    <a:pt x="10" y="63"/>
                  </a:lnTo>
                  <a:lnTo>
                    <a:pt x="9" y="63"/>
                  </a:lnTo>
                  <a:lnTo>
                    <a:pt x="9" y="65"/>
                  </a:lnTo>
                  <a:lnTo>
                    <a:pt x="5" y="69"/>
                  </a:lnTo>
                  <a:lnTo>
                    <a:pt x="5" y="70"/>
                  </a:lnTo>
                  <a:lnTo>
                    <a:pt x="3" y="73"/>
                  </a:lnTo>
                  <a:lnTo>
                    <a:pt x="3" y="75"/>
                  </a:lnTo>
                  <a:lnTo>
                    <a:pt x="3" y="77"/>
                  </a:lnTo>
                  <a:lnTo>
                    <a:pt x="1" y="8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4" name="Freeform 1052">
              <a:extLst>
                <a:ext uri="{FF2B5EF4-FFF2-40B4-BE49-F238E27FC236}">
                  <a16:creationId xmlns:a16="http://schemas.microsoft.com/office/drawing/2014/main" xmlns="" id="{00544C8B-04A4-4D7F-A7FA-9272B2C60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9330" y="5790121"/>
              <a:ext cx="1057333" cy="800018"/>
            </a:xfrm>
            <a:custGeom>
              <a:avLst/>
              <a:gdLst>
                <a:gd name="T0" fmla="*/ 2147483646 w 106"/>
                <a:gd name="T1" fmla="*/ 2147483646 h 81"/>
                <a:gd name="T2" fmla="*/ 2147483646 w 106"/>
                <a:gd name="T3" fmla="*/ 2147483646 h 81"/>
                <a:gd name="T4" fmla="*/ 2147483646 w 106"/>
                <a:gd name="T5" fmla="*/ 2147483646 h 81"/>
                <a:gd name="T6" fmla="*/ 2147483646 w 106"/>
                <a:gd name="T7" fmla="*/ 2147483646 h 81"/>
                <a:gd name="T8" fmla="*/ 2147483646 w 106"/>
                <a:gd name="T9" fmla="*/ 2147483646 h 81"/>
                <a:gd name="T10" fmla="*/ 2147483646 w 106"/>
                <a:gd name="T11" fmla="*/ 2147483646 h 81"/>
                <a:gd name="T12" fmla="*/ 2147483646 w 106"/>
                <a:gd name="T13" fmla="*/ 2147483646 h 81"/>
                <a:gd name="T14" fmla="*/ 2147483646 w 106"/>
                <a:gd name="T15" fmla="*/ 2147483646 h 81"/>
                <a:gd name="T16" fmla="*/ 2147483646 w 106"/>
                <a:gd name="T17" fmla="*/ 2147483646 h 81"/>
                <a:gd name="T18" fmla="*/ 2147483646 w 106"/>
                <a:gd name="T19" fmla="*/ 2147483646 h 81"/>
                <a:gd name="T20" fmla="*/ 2147483646 w 106"/>
                <a:gd name="T21" fmla="*/ 2147483646 h 81"/>
                <a:gd name="T22" fmla="*/ 2147483646 w 106"/>
                <a:gd name="T23" fmla="*/ 2147483646 h 81"/>
                <a:gd name="T24" fmla="*/ 2147483646 w 106"/>
                <a:gd name="T25" fmla="*/ 2147483646 h 81"/>
                <a:gd name="T26" fmla="*/ 2147483646 w 106"/>
                <a:gd name="T27" fmla="*/ 2147483646 h 81"/>
                <a:gd name="T28" fmla="*/ 2147483646 w 106"/>
                <a:gd name="T29" fmla="*/ 2147483646 h 81"/>
                <a:gd name="T30" fmla="*/ 2147483646 w 106"/>
                <a:gd name="T31" fmla="*/ 2147483646 h 81"/>
                <a:gd name="T32" fmla="*/ 2147483646 w 106"/>
                <a:gd name="T33" fmla="*/ 2147483646 h 81"/>
                <a:gd name="T34" fmla="*/ 2147483646 w 106"/>
                <a:gd name="T35" fmla="*/ 2147483646 h 81"/>
                <a:gd name="T36" fmla="*/ 2147483646 w 106"/>
                <a:gd name="T37" fmla="*/ 2147483646 h 81"/>
                <a:gd name="T38" fmla="*/ 2147483646 w 106"/>
                <a:gd name="T39" fmla="*/ 2147483646 h 81"/>
                <a:gd name="T40" fmla="*/ 2147483646 w 106"/>
                <a:gd name="T41" fmla="*/ 2147483646 h 81"/>
                <a:gd name="T42" fmla="*/ 2147483646 w 106"/>
                <a:gd name="T43" fmla="*/ 2147483646 h 81"/>
                <a:gd name="T44" fmla="*/ 2147483646 w 106"/>
                <a:gd name="T45" fmla="*/ 2147483646 h 81"/>
                <a:gd name="T46" fmla="*/ 2147483646 w 106"/>
                <a:gd name="T47" fmla="*/ 2147483646 h 81"/>
                <a:gd name="T48" fmla="*/ 2147483646 w 106"/>
                <a:gd name="T49" fmla="*/ 2147483646 h 81"/>
                <a:gd name="T50" fmla="*/ 2147483646 w 106"/>
                <a:gd name="T51" fmla="*/ 2147483646 h 81"/>
                <a:gd name="T52" fmla="*/ 2147483646 w 106"/>
                <a:gd name="T53" fmla="*/ 2147483646 h 81"/>
                <a:gd name="T54" fmla="*/ 2147483646 w 106"/>
                <a:gd name="T55" fmla="*/ 2147483646 h 81"/>
                <a:gd name="T56" fmla="*/ 2147483646 w 106"/>
                <a:gd name="T57" fmla="*/ 2147483646 h 81"/>
                <a:gd name="T58" fmla="*/ 2147483646 w 106"/>
                <a:gd name="T59" fmla="*/ 2147483646 h 81"/>
                <a:gd name="T60" fmla="*/ 2147483646 w 106"/>
                <a:gd name="T61" fmla="*/ 2147483646 h 81"/>
                <a:gd name="T62" fmla="*/ 2147483646 w 106"/>
                <a:gd name="T63" fmla="*/ 2147483646 h 81"/>
                <a:gd name="T64" fmla="*/ 2147483646 w 106"/>
                <a:gd name="T65" fmla="*/ 2147483646 h 81"/>
                <a:gd name="T66" fmla="*/ 2147483646 w 106"/>
                <a:gd name="T67" fmla="*/ 2147483646 h 81"/>
                <a:gd name="T68" fmla="*/ 2147483646 w 106"/>
                <a:gd name="T69" fmla="*/ 2147483646 h 81"/>
                <a:gd name="T70" fmla="*/ 2147483646 w 106"/>
                <a:gd name="T71" fmla="*/ 2147483646 h 81"/>
                <a:gd name="T72" fmla="*/ 2147483646 w 106"/>
                <a:gd name="T73" fmla="*/ 2147483646 h 81"/>
                <a:gd name="T74" fmla="*/ 2147483646 w 106"/>
                <a:gd name="T75" fmla="*/ 2147483646 h 81"/>
                <a:gd name="T76" fmla="*/ 2147483646 w 106"/>
                <a:gd name="T77" fmla="*/ 2147483646 h 81"/>
                <a:gd name="T78" fmla="*/ 2147483646 w 106"/>
                <a:gd name="T79" fmla="*/ 2147483646 h 81"/>
                <a:gd name="T80" fmla="*/ 2147483646 w 106"/>
                <a:gd name="T81" fmla="*/ 2147483646 h 81"/>
                <a:gd name="T82" fmla="*/ 2147483646 w 106"/>
                <a:gd name="T83" fmla="*/ 2147483646 h 81"/>
                <a:gd name="T84" fmla="*/ 2147483646 w 106"/>
                <a:gd name="T85" fmla="*/ 2147483646 h 81"/>
                <a:gd name="T86" fmla="*/ 2147483646 w 106"/>
                <a:gd name="T87" fmla="*/ 2147483646 h 81"/>
                <a:gd name="T88" fmla="*/ 2147483646 w 106"/>
                <a:gd name="T89" fmla="*/ 2147483646 h 81"/>
                <a:gd name="T90" fmla="*/ 2147483646 w 106"/>
                <a:gd name="T91" fmla="*/ 2147483646 h 81"/>
                <a:gd name="T92" fmla="*/ 2147483646 w 106"/>
                <a:gd name="T93" fmla="*/ 2147483646 h 81"/>
                <a:gd name="T94" fmla="*/ 2147483646 w 106"/>
                <a:gd name="T95" fmla="*/ 2147483646 h 81"/>
                <a:gd name="T96" fmla="*/ 2147483646 w 106"/>
                <a:gd name="T97" fmla="*/ 2147483646 h 81"/>
                <a:gd name="T98" fmla="*/ 2147483646 w 106"/>
                <a:gd name="T99" fmla="*/ 2147483646 h 81"/>
                <a:gd name="T100" fmla="*/ 2147483646 w 106"/>
                <a:gd name="T101" fmla="*/ 2147483646 h 81"/>
                <a:gd name="T102" fmla="*/ 2147483646 w 106"/>
                <a:gd name="T103" fmla="*/ 2147483646 h 81"/>
                <a:gd name="T104" fmla="*/ 2147483646 w 106"/>
                <a:gd name="T105" fmla="*/ 2147483646 h 81"/>
                <a:gd name="T106" fmla="*/ 2147483646 w 106"/>
                <a:gd name="T107" fmla="*/ 2147483646 h 81"/>
                <a:gd name="T108" fmla="*/ 2147483646 w 106"/>
                <a:gd name="T109" fmla="*/ 2147483646 h 8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6" h="81">
                  <a:moveTo>
                    <a:pt x="0" y="53"/>
                  </a:moveTo>
                  <a:lnTo>
                    <a:pt x="1" y="55"/>
                  </a:lnTo>
                  <a:lnTo>
                    <a:pt x="1" y="56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5" y="56"/>
                  </a:lnTo>
                  <a:lnTo>
                    <a:pt x="6" y="57"/>
                  </a:lnTo>
                  <a:lnTo>
                    <a:pt x="7" y="58"/>
                  </a:lnTo>
                  <a:lnTo>
                    <a:pt x="8" y="56"/>
                  </a:lnTo>
                  <a:lnTo>
                    <a:pt x="9" y="57"/>
                  </a:lnTo>
                  <a:lnTo>
                    <a:pt x="10" y="56"/>
                  </a:lnTo>
                  <a:lnTo>
                    <a:pt x="11" y="57"/>
                  </a:lnTo>
                  <a:lnTo>
                    <a:pt x="12" y="57"/>
                  </a:lnTo>
                  <a:lnTo>
                    <a:pt x="12" y="58"/>
                  </a:lnTo>
                  <a:lnTo>
                    <a:pt x="13" y="59"/>
                  </a:lnTo>
                  <a:lnTo>
                    <a:pt x="17" y="58"/>
                  </a:lnTo>
                  <a:lnTo>
                    <a:pt x="18" y="59"/>
                  </a:lnTo>
                  <a:lnTo>
                    <a:pt x="19" y="61"/>
                  </a:lnTo>
                  <a:lnTo>
                    <a:pt x="20" y="62"/>
                  </a:lnTo>
                  <a:lnTo>
                    <a:pt x="20" y="63"/>
                  </a:lnTo>
                  <a:lnTo>
                    <a:pt x="20" y="65"/>
                  </a:lnTo>
                  <a:lnTo>
                    <a:pt x="21" y="66"/>
                  </a:lnTo>
                  <a:lnTo>
                    <a:pt x="22" y="66"/>
                  </a:lnTo>
                  <a:lnTo>
                    <a:pt x="23" y="68"/>
                  </a:lnTo>
                  <a:lnTo>
                    <a:pt x="24" y="69"/>
                  </a:lnTo>
                  <a:lnTo>
                    <a:pt x="25" y="69"/>
                  </a:lnTo>
                  <a:lnTo>
                    <a:pt x="25" y="70"/>
                  </a:lnTo>
                  <a:lnTo>
                    <a:pt x="26" y="69"/>
                  </a:lnTo>
                  <a:lnTo>
                    <a:pt x="27" y="69"/>
                  </a:lnTo>
                  <a:lnTo>
                    <a:pt x="30" y="71"/>
                  </a:lnTo>
                  <a:lnTo>
                    <a:pt x="31" y="71"/>
                  </a:lnTo>
                  <a:lnTo>
                    <a:pt x="33" y="71"/>
                  </a:lnTo>
                  <a:lnTo>
                    <a:pt x="34" y="70"/>
                  </a:lnTo>
                  <a:lnTo>
                    <a:pt x="35" y="70"/>
                  </a:lnTo>
                  <a:lnTo>
                    <a:pt x="36" y="71"/>
                  </a:lnTo>
                  <a:lnTo>
                    <a:pt x="36" y="72"/>
                  </a:lnTo>
                  <a:lnTo>
                    <a:pt x="39" y="70"/>
                  </a:lnTo>
                  <a:lnTo>
                    <a:pt x="39" y="69"/>
                  </a:lnTo>
                  <a:lnTo>
                    <a:pt x="39" y="68"/>
                  </a:lnTo>
                  <a:lnTo>
                    <a:pt x="40" y="65"/>
                  </a:lnTo>
                  <a:lnTo>
                    <a:pt x="41" y="61"/>
                  </a:lnTo>
                  <a:lnTo>
                    <a:pt x="42" y="62"/>
                  </a:lnTo>
                  <a:lnTo>
                    <a:pt x="43" y="62"/>
                  </a:lnTo>
                  <a:lnTo>
                    <a:pt x="46" y="65"/>
                  </a:lnTo>
                  <a:lnTo>
                    <a:pt x="47" y="67"/>
                  </a:lnTo>
                  <a:lnTo>
                    <a:pt x="48" y="69"/>
                  </a:lnTo>
                  <a:lnTo>
                    <a:pt x="48" y="71"/>
                  </a:lnTo>
                  <a:lnTo>
                    <a:pt x="48" y="72"/>
                  </a:lnTo>
                  <a:lnTo>
                    <a:pt x="48" y="73"/>
                  </a:lnTo>
                  <a:lnTo>
                    <a:pt x="46" y="74"/>
                  </a:lnTo>
                  <a:lnTo>
                    <a:pt x="46" y="75"/>
                  </a:lnTo>
                  <a:lnTo>
                    <a:pt x="45" y="75"/>
                  </a:lnTo>
                  <a:lnTo>
                    <a:pt x="45" y="74"/>
                  </a:lnTo>
                  <a:lnTo>
                    <a:pt x="44" y="72"/>
                  </a:lnTo>
                  <a:lnTo>
                    <a:pt x="43" y="72"/>
                  </a:lnTo>
                  <a:lnTo>
                    <a:pt x="43" y="75"/>
                  </a:lnTo>
                  <a:lnTo>
                    <a:pt x="43" y="76"/>
                  </a:lnTo>
                  <a:lnTo>
                    <a:pt x="43" y="77"/>
                  </a:lnTo>
                  <a:lnTo>
                    <a:pt x="41" y="77"/>
                  </a:lnTo>
                  <a:lnTo>
                    <a:pt x="40" y="77"/>
                  </a:lnTo>
                  <a:lnTo>
                    <a:pt x="40" y="78"/>
                  </a:lnTo>
                  <a:lnTo>
                    <a:pt x="41" y="80"/>
                  </a:lnTo>
                  <a:lnTo>
                    <a:pt x="44" y="79"/>
                  </a:lnTo>
                  <a:lnTo>
                    <a:pt x="46" y="78"/>
                  </a:lnTo>
                  <a:lnTo>
                    <a:pt x="47" y="77"/>
                  </a:lnTo>
                  <a:lnTo>
                    <a:pt x="48" y="77"/>
                  </a:lnTo>
                  <a:lnTo>
                    <a:pt x="49" y="77"/>
                  </a:lnTo>
                  <a:lnTo>
                    <a:pt x="50" y="77"/>
                  </a:lnTo>
                  <a:lnTo>
                    <a:pt x="51" y="77"/>
                  </a:lnTo>
                  <a:lnTo>
                    <a:pt x="52" y="77"/>
                  </a:lnTo>
                  <a:lnTo>
                    <a:pt x="52" y="75"/>
                  </a:lnTo>
                  <a:lnTo>
                    <a:pt x="54" y="75"/>
                  </a:lnTo>
                  <a:lnTo>
                    <a:pt x="56" y="74"/>
                  </a:lnTo>
                  <a:lnTo>
                    <a:pt x="57" y="74"/>
                  </a:lnTo>
                  <a:lnTo>
                    <a:pt x="58" y="73"/>
                  </a:lnTo>
                  <a:lnTo>
                    <a:pt x="60" y="71"/>
                  </a:lnTo>
                  <a:lnTo>
                    <a:pt x="64" y="74"/>
                  </a:lnTo>
                  <a:lnTo>
                    <a:pt x="64" y="75"/>
                  </a:lnTo>
                  <a:lnTo>
                    <a:pt x="64" y="76"/>
                  </a:lnTo>
                  <a:lnTo>
                    <a:pt x="64" y="77"/>
                  </a:lnTo>
                  <a:lnTo>
                    <a:pt x="68" y="79"/>
                  </a:lnTo>
                  <a:lnTo>
                    <a:pt x="68" y="77"/>
                  </a:lnTo>
                  <a:lnTo>
                    <a:pt x="73" y="81"/>
                  </a:lnTo>
                  <a:lnTo>
                    <a:pt x="75" y="81"/>
                  </a:lnTo>
                  <a:lnTo>
                    <a:pt x="76" y="80"/>
                  </a:lnTo>
                  <a:lnTo>
                    <a:pt x="78" y="78"/>
                  </a:lnTo>
                  <a:lnTo>
                    <a:pt x="79" y="77"/>
                  </a:lnTo>
                  <a:lnTo>
                    <a:pt x="80" y="77"/>
                  </a:lnTo>
                  <a:lnTo>
                    <a:pt x="81" y="77"/>
                  </a:lnTo>
                  <a:lnTo>
                    <a:pt x="83" y="77"/>
                  </a:lnTo>
                  <a:lnTo>
                    <a:pt x="84" y="78"/>
                  </a:lnTo>
                  <a:lnTo>
                    <a:pt x="85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7" y="76"/>
                  </a:lnTo>
                  <a:lnTo>
                    <a:pt x="88" y="78"/>
                  </a:lnTo>
                  <a:lnTo>
                    <a:pt x="89" y="79"/>
                  </a:lnTo>
                  <a:lnTo>
                    <a:pt x="91" y="79"/>
                  </a:lnTo>
                  <a:lnTo>
                    <a:pt x="92" y="79"/>
                  </a:lnTo>
                  <a:lnTo>
                    <a:pt x="94" y="80"/>
                  </a:lnTo>
                  <a:lnTo>
                    <a:pt x="95" y="79"/>
                  </a:lnTo>
                  <a:lnTo>
                    <a:pt x="96" y="78"/>
                  </a:lnTo>
                  <a:lnTo>
                    <a:pt x="98" y="77"/>
                  </a:lnTo>
                  <a:lnTo>
                    <a:pt x="98" y="76"/>
                  </a:lnTo>
                  <a:lnTo>
                    <a:pt x="98" y="75"/>
                  </a:lnTo>
                  <a:lnTo>
                    <a:pt x="96" y="72"/>
                  </a:lnTo>
                  <a:lnTo>
                    <a:pt x="96" y="70"/>
                  </a:lnTo>
                  <a:lnTo>
                    <a:pt x="95" y="71"/>
                  </a:lnTo>
                  <a:lnTo>
                    <a:pt x="94" y="71"/>
                  </a:lnTo>
                  <a:lnTo>
                    <a:pt x="92" y="69"/>
                  </a:lnTo>
                  <a:lnTo>
                    <a:pt x="93" y="67"/>
                  </a:lnTo>
                  <a:lnTo>
                    <a:pt x="90" y="65"/>
                  </a:lnTo>
                  <a:lnTo>
                    <a:pt x="89" y="65"/>
                  </a:lnTo>
                  <a:lnTo>
                    <a:pt x="88" y="66"/>
                  </a:lnTo>
                  <a:lnTo>
                    <a:pt x="87" y="65"/>
                  </a:lnTo>
                  <a:lnTo>
                    <a:pt x="87" y="66"/>
                  </a:lnTo>
                  <a:lnTo>
                    <a:pt x="86" y="66"/>
                  </a:lnTo>
                  <a:lnTo>
                    <a:pt x="85" y="65"/>
                  </a:lnTo>
                  <a:lnTo>
                    <a:pt x="85" y="63"/>
                  </a:lnTo>
                  <a:lnTo>
                    <a:pt x="85" y="61"/>
                  </a:lnTo>
                  <a:lnTo>
                    <a:pt x="86" y="61"/>
                  </a:lnTo>
                  <a:lnTo>
                    <a:pt x="87" y="60"/>
                  </a:lnTo>
                  <a:lnTo>
                    <a:pt x="88" y="60"/>
                  </a:lnTo>
                  <a:lnTo>
                    <a:pt x="88" y="59"/>
                  </a:lnTo>
                  <a:lnTo>
                    <a:pt x="89" y="56"/>
                  </a:lnTo>
                  <a:lnTo>
                    <a:pt x="86" y="55"/>
                  </a:lnTo>
                  <a:lnTo>
                    <a:pt x="86" y="54"/>
                  </a:lnTo>
                  <a:lnTo>
                    <a:pt x="86" y="52"/>
                  </a:lnTo>
                  <a:lnTo>
                    <a:pt x="88" y="50"/>
                  </a:lnTo>
                  <a:lnTo>
                    <a:pt x="91" y="48"/>
                  </a:lnTo>
                  <a:lnTo>
                    <a:pt x="92" y="48"/>
                  </a:lnTo>
                  <a:lnTo>
                    <a:pt x="92" y="47"/>
                  </a:lnTo>
                  <a:lnTo>
                    <a:pt x="91" y="46"/>
                  </a:lnTo>
                  <a:lnTo>
                    <a:pt x="91" y="45"/>
                  </a:lnTo>
                  <a:lnTo>
                    <a:pt x="91" y="44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88" y="43"/>
                  </a:lnTo>
                  <a:lnTo>
                    <a:pt x="89" y="41"/>
                  </a:lnTo>
                  <a:lnTo>
                    <a:pt x="88" y="41"/>
                  </a:lnTo>
                  <a:lnTo>
                    <a:pt x="87" y="41"/>
                  </a:lnTo>
                  <a:lnTo>
                    <a:pt x="85" y="39"/>
                  </a:lnTo>
                  <a:lnTo>
                    <a:pt x="86" y="37"/>
                  </a:lnTo>
                  <a:lnTo>
                    <a:pt x="86" y="34"/>
                  </a:lnTo>
                  <a:lnTo>
                    <a:pt x="87" y="32"/>
                  </a:lnTo>
                  <a:lnTo>
                    <a:pt x="88" y="31"/>
                  </a:lnTo>
                  <a:lnTo>
                    <a:pt x="91" y="29"/>
                  </a:lnTo>
                  <a:lnTo>
                    <a:pt x="91" y="27"/>
                  </a:lnTo>
                  <a:lnTo>
                    <a:pt x="92" y="26"/>
                  </a:lnTo>
                  <a:lnTo>
                    <a:pt x="93" y="24"/>
                  </a:lnTo>
                  <a:lnTo>
                    <a:pt x="95" y="21"/>
                  </a:lnTo>
                  <a:lnTo>
                    <a:pt x="95" y="22"/>
                  </a:lnTo>
                  <a:lnTo>
                    <a:pt x="97" y="24"/>
                  </a:lnTo>
                  <a:lnTo>
                    <a:pt x="100" y="24"/>
                  </a:lnTo>
                  <a:lnTo>
                    <a:pt x="100" y="25"/>
                  </a:lnTo>
                  <a:lnTo>
                    <a:pt x="99" y="26"/>
                  </a:lnTo>
                  <a:lnTo>
                    <a:pt x="101" y="28"/>
                  </a:lnTo>
                  <a:lnTo>
                    <a:pt x="102" y="28"/>
                  </a:lnTo>
                  <a:lnTo>
                    <a:pt x="102" y="29"/>
                  </a:lnTo>
                  <a:lnTo>
                    <a:pt x="104" y="31"/>
                  </a:lnTo>
                  <a:lnTo>
                    <a:pt x="104" y="30"/>
                  </a:lnTo>
                  <a:lnTo>
                    <a:pt x="104" y="29"/>
                  </a:lnTo>
                  <a:lnTo>
                    <a:pt x="104" y="28"/>
                  </a:lnTo>
                  <a:lnTo>
                    <a:pt x="104" y="27"/>
                  </a:lnTo>
                  <a:lnTo>
                    <a:pt x="106" y="25"/>
                  </a:lnTo>
                  <a:lnTo>
                    <a:pt x="105" y="24"/>
                  </a:lnTo>
                  <a:lnTo>
                    <a:pt x="105" y="23"/>
                  </a:lnTo>
                  <a:lnTo>
                    <a:pt x="105" y="22"/>
                  </a:lnTo>
                  <a:lnTo>
                    <a:pt x="106" y="21"/>
                  </a:lnTo>
                  <a:lnTo>
                    <a:pt x="104" y="17"/>
                  </a:lnTo>
                  <a:lnTo>
                    <a:pt x="104" y="16"/>
                  </a:lnTo>
                  <a:lnTo>
                    <a:pt x="104" y="14"/>
                  </a:lnTo>
                  <a:lnTo>
                    <a:pt x="104" y="13"/>
                  </a:lnTo>
                  <a:lnTo>
                    <a:pt x="102" y="14"/>
                  </a:lnTo>
                  <a:lnTo>
                    <a:pt x="100" y="14"/>
                  </a:lnTo>
                  <a:lnTo>
                    <a:pt x="97" y="14"/>
                  </a:lnTo>
                  <a:lnTo>
                    <a:pt x="96" y="14"/>
                  </a:lnTo>
                  <a:lnTo>
                    <a:pt x="95" y="13"/>
                  </a:lnTo>
                  <a:lnTo>
                    <a:pt x="93" y="13"/>
                  </a:lnTo>
                  <a:lnTo>
                    <a:pt x="92" y="12"/>
                  </a:lnTo>
                  <a:lnTo>
                    <a:pt x="92" y="11"/>
                  </a:lnTo>
                  <a:lnTo>
                    <a:pt x="91" y="11"/>
                  </a:lnTo>
                  <a:lnTo>
                    <a:pt x="87" y="10"/>
                  </a:lnTo>
                  <a:lnTo>
                    <a:pt x="85" y="10"/>
                  </a:lnTo>
                  <a:lnTo>
                    <a:pt x="83" y="9"/>
                  </a:lnTo>
                  <a:lnTo>
                    <a:pt x="80" y="7"/>
                  </a:lnTo>
                  <a:lnTo>
                    <a:pt x="77" y="7"/>
                  </a:lnTo>
                  <a:lnTo>
                    <a:pt x="73" y="5"/>
                  </a:lnTo>
                  <a:lnTo>
                    <a:pt x="70" y="3"/>
                  </a:lnTo>
                  <a:lnTo>
                    <a:pt x="68" y="4"/>
                  </a:lnTo>
                  <a:lnTo>
                    <a:pt x="66" y="5"/>
                  </a:lnTo>
                  <a:lnTo>
                    <a:pt x="64" y="5"/>
                  </a:lnTo>
                  <a:lnTo>
                    <a:pt x="63" y="4"/>
                  </a:lnTo>
                  <a:lnTo>
                    <a:pt x="64" y="4"/>
                  </a:lnTo>
                  <a:lnTo>
                    <a:pt x="64" y="2"/>
                  </a:lnTo>
                  <a:lnTo>
                    <a:pt x="62" y="2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8" y="1"/>
                  </a:lnTo>
                  <a:lnTo>
                    <a:pt x="57" y="2"/>
                  </a:lnTo>
                  <a:lnTo>
                    <a:pt x="54" y="3"/>
                  </a:lnTo>
                  <a:lnTo>
                    <a:pt x="53" y="4"/>
                  </a:lnTo>
                  <a:lnTo>
                    <a:pt x="53" y="5"/>
                  </a:lnTo>
                  <a:lnTo>
                    <a:pt x="52" y="6"/>
                  </a:lnTo>
                  <a:lnTo>
                    <a:pt x="51" y="7"/>
                  </a:lnTo>
                  <a:lnTo>
                    <a:pt x="51" y="8"/>
                  </a:lnTo>
                  <a:lnTo>
                    <a:pt x="50" y="8"/>
                  </a:lnTo>
                  <a:lnTo>
                    <a:pt x="49" y="9"/>
                  </a:lnTo>
                  <a:lnTo>
                    <a:pt x="49" y="10"/>
                  </a:lnTo>
                  <a:lnTo>
                    <a:pt x="50" y="11"/>
                  </a:lnTo>
                  <a:lnTo>
                    <a:pt x="50" y="13"/>
                  </a:lnTo>
                  <a:lnTo>
                    <a:pt x="49" y="14"/>
                  </a:lnTo>
                  <a:lnTo>
                    <a:pt x="47" y="14"/>
                  </a:lnTo>
                  <a:lnTo>
                    <a:pt x="46" y="13"/>
                  </a:lnTo>
                  <a:lnTo>
                    <a:pt x="45" y="13"/>
                  </a:lnTo>
                  <a:lnTo>
                    <a:pt x="41" y="10"/>
                  </a:lnTo>
                  <a:lnTo>
                    <a:pt x="38" y="12"/>
                  </a:lnTo>
                  <a:lnTo>
                    <a:pt x="35" y="13"/>
                  </a:lnTo>
                  <a:lnTo>
                    <a:pt x="34" y="13"/>
                  </a:lnTo>
                  <a:lnTo>
                    <a:pt x="35" y="15"/>
                  </a:lnTo>
                  <a:lnTo>
                    <a:pt x="35" y="16"/>
                  </a:lnTo>
                  <a:lnTo>
                    <a:pt x="35" y="17"/>
                  </a:lnTo>
                  <a:lnTo>
                    <a:pt x="27" y="18"/>
                  </a:lnTo>
                  <a:lnTo>
                    <a:pt x="25" y="21"/>
                  </a:lnTo>
                  <a:lnTo>
                    <a:pt x="23" y="22"/>
                  </a:lnTo>
                  <a:lnTo>
                    <a:pt x="23" y="23"/>
                  </a:lnTo>
                  <a:lnTo>
                    <a:pt x="23" y="24"/>
                  </a:lnTo>
                  <a:lnTo>
                    <a:pt x="25" y="25"/>
                  </a:lnTo>
                  <a:lnTo>
                    <a:pt x="25" y="26"/>
                  </a:lnTo>
                  <a:lnTo>
                    <a:pt x="25" y="27"/>
                  </a:lnTo>
                  <a:lnTo>
                    <a:pt x="21" y="29"/>
                  </a:lnTo>
                  <a:lnTo>
                    <a:pt x="20" y="30"/>
                  </a:lnTo>
                  <a:lnTo>
                    <a:pt x="20" y="31"/>
                  </a:lnTo>
                  <a:lnTo>
                    <a:pt x="21" y="31"/>
                  </a:lnTo>
                  <a:lnTo>
                    <a:pt x="22" y="31"/>
                  </a:lnTo>
                  <a:lnTo>
                    <a:pt x="24" y="30"/>
                  </a:lnTo>
                  <a:lnTo>
                    <a:pt x="26" y="30"/>
                  </a:lnTo>
                  <a:lnTo>
                    <a:pt x="27" y="31"/>
                  </a:lnTo>
                  <a:lnTo>
                    <a:pt x="27" y="33"/>
                  </a:lnTo>
                  <a:lnTo>
                    <a:pt x="26" y="34"/>
                  </a:lnTo>
                  <a:lnTo>
                    <a:pt x="21" y="37"/>
                  </a:lnTo>
                  <a:lnTo>
                    <a:pt x="19" y="39"/>
                  </a:lnTo>
                  <a:lnTo>
                    <a:pt x="18" y="40"/>
                  </a:lnTo>
                  <a:lnTo>
                    <a:pt x="14" y="42"/>
                  </a:lnTo>
                  <a:lnTo>
                    <a:pt x="13" y="42"/>
                  </a:lnTo>
                  <a:lnTo>
                    <a:pt x="12" y="42"/>
                  </a:lnTo>
                  <a:lnTo>
                    <a:pt x="9" y="42"/>
                  </a:lnTo>
                  <a:lnTo>
                    <a:pt x="7" y="42"/>
                  </a:lnTo>
                  <a:lnTo>
                    <a:pt x="5" y="44"/>
                  </a:lnTo>
                  <a:lnTo>
                    <a:pt x="4" y="45"/>
                  </a:lnTo>
                  <a:lnTo>
                    <a:pt x="3" y="46"/>
                  </a:lnTo>
                  <a:lnTo>
                    <a:pt x="3" y="48"/>
                  </a:lnTo>
                  <a:lnTo>
                    <a:pt x="3" y="50"/>
                  </a:lnTo>
                  <a:lnTo>
                    <a:pt x="3" y="52"/>
                  </a:lnTo>
                  <a:lnTo>
                    <a:pt x="0" y="53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5" name="Freeform 1054">
              <a:extLst>
                <a:ext uri="{FF2B5EF4-FFF2-40B4-BE49-F238E27FC236}">
                  <a16:creationId xmlns:a16="http://schemas.microsoft.com/office/drawing/2014/main" xmlns="" id="{51573528-83C0-460D-8E14-8E548E58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039" y="3978245"/>
              <a:ext cx="559542" cy="562812"/>
            </a:xfrm>
            <a:custGeom>
              <a:avLst/>
              <a:gdLst>
                <a:gd name="T0" fmla="*/ 2147483646 w 52"/>
                <a:gd name="T1" fmla="*/ 2147483646 h 55"/>
                <a:gd name="T2" fmla="*/ 2147483646 w 52"/>
                <a:gd name="T3" fmla="*/ 2147483646 h 55"/>
                <a:gd name="T4" fmla="*/ 2147483646 w 52"/>
                <a:gd name="T5" fmla="*/ 2147483646 h 55"/>
                <a:gd name="T6" fmla="*/ 2147483646 w 52"/>
                <a:gd name="T7" fmla="*/ 2147483646 h 55"/>
                <a:gd name="T8" fmla="*/ 2147483646 w 52"/>
                <a:gd name="T9" fmla="*/ 2147483646 h 55"/>
                <a:gd name="T10" fmla="*/ 2147483646 w 52"/>
                <a:gd name="T11" fmla="*/ 2147483646 h 55"/>
                <a:gd name="T12" fmla="*/ 2147483646 w 52"/>
                <a:gd name="T13" fmla="*/ 2147483646 h 55"/>
                <a:gd name="T14" fmla="*/ 2147483646 w 52"/>
                <a:gd name="T15" fmla="*/ 2147483646 h 55"/>
                <a:gd name="T16" fmla="*/ 2147483646 w 52"/>
                <a:gd name="T17" fmla="*/ 2147483646 h 55"/>
                <a:gd name="T18" fmla="*/ 2147483646 w 52"/>
                <a:gd name="T19" fmla="*/ 2147483646 h 55"/>
                <a:gd name="T20" fmla="*/ 2147483646 w 52"/>
                <a:gd name="T21" fmla="*/ 2147483646 h 55"/>
                <a:gd name="T22" fmla="*/ 2147483646 w 52"/>
                <a:gd name="T23" fmla="*/ 2147483646 h 55"/>
                <a:gd name="T24" fmla="*/ 2147483646 w 52"/>
                <a:gd name="T25" fmla="*/ 2147483646 h 55"/>
                <a:gd name="T26" fmla="*/ 2147483646 w 52"/>
                <a:gd name="T27" fmla="*/ 2147483646 h 55"/>
                <a:gd name="T28" fmla="*/ 2147483646 w 52"/>
                <a:gd name="T29" fmla="*/ 2147483646 h 55"/>
                <a:gd name="T30" fmla="*/ 2147483646 w 52"/>
                <a:gd name="T31" fmla="*/ 2147483646 h 55"/>
                <a:gd name="T32" fmla="*/ 2147483646 w 52"/>
                <a:gd name="T33" fmla="*/ 2147483646 h 55"/>
                <a:gd name="T34" fmla="*/ 2147483646 w 52"/>
                <a:gd name="T35" fmla="*/ 2147483646 h 55"/>
                <a:gd name="T36" fmla="*/ 2147483646 w 52"/>
                <a:gd name="T37" fmla="*/ 2147483646 h 55"/>
                <a:gd name="T38" fmla="*/ 2147483646 w 52"/>
                <a:gd name="T39" fmla="*/ 2147483646 h 55"/>
                <a:gd name="T40" fmla="*/ 2147483646 w 52"/>
                <a:gd name="T41" fmla="*/ 2147483646 h 55"/>
                <a:gd name="T42" fmla="*/ 2147483646 w 52"/>
                <a:gd name="T43" fmla="*/ 2147483646 h 55"/>
                <a:gd name="T44" fmla="*/ 2147483646 w 52"/>
                <a:gd name="T45" fmla="*/ 2147483646 h 55"/>
                <a:gd name="T46" fmla="*/ 2147483646 w 52"/>
                <a:gd name="T47" fmla="*/ 2147483646 h 55"/>
                <a:gd name="T48" fmla="*/ 2147483646 w 52"/>
                <a:gd name="T49" fmla="*/ 2147483646 h 55"/>
                <a:gd name="T50" fmla="*/ 2147483646 w 52"/>
                <a:gd name="T51" fmla="*/ 2147483646 h 55"/>
                <a:gd name="T52" fmla="*/ 2147483646 w 52"/>
                <a:gd name="T53" fmla="*/ 2147483646 h 55"/>
                <a:gd name="T54" fmla="*/ 2147483646 w 52"/>
                <a:gd name="T55" fmla="*/ 2147483646 h 55"/>
                <a:gd name="T56" fmla="*/ 2147483646 w 52"/>
                <a:gd name="T57" fmla="*/ 2147483646 h 55"/>
                <a:gd name="T58" fmla="*/ 2147483646 w 52"/>
                <a:gd name="T59" fmla="*/ 2147483646 h 55"/>
                <a:gd name="T60" fmla="*/ 2147483646 w 52"/>
                <a:gd name="T61" fmla="*/ 2147483646 h 55"/>
                <a:gd name="T62" fmla="*/ 2147483646 w 52"/>
                <a:gd name="T63" fmla="*/ 2147483646 h 55"/>
                <a:gd name="T64" fmla="*/ 2147483646 w 52"/>
                <a:gd name="T65" fmla="*/ 2147483646 h 55"/>
                <a:gd name="T66" fmla="*/ 2147483646 w 52"/>
                <a:gd name="T67" fmla="*/ 2147483646 h 55"/>
                <a:gd name="T68" fmla="*/ 2147483646 w 52"/>
                <a:gd name="T69" fmla="*/ 2147483646 h 55"/>
                <a:gd name="T70" fmla="*/ 2147483646 w 52"/>
                <a:gd name="T71" fmla="*/ 2147483646 h 55"/>
                <a:gd name="T72" fmla="*/ 2147483646 w 52"/>
                <a:gd name="T73" fmla="*/ 2147483646 h 55"/>
                <a:gd name="T74" fmla="*/ 2147483646 w 52"/>
                <a:gd name="T75" fmla="*/ 2147483646 h 55"/>
                <a:gd name="T76" fmla="*/ 2147483646 w 52"/>
                <a:gd name="T77" fmla="*/ 2147483646 h 55"/>
                <a:gd name="T78" fmla="*/ 2147483646 w 52"/>
                <a:gd name="T79" fmla="*/ 2147483646 h 55"/>
                <a:gd name="T80" fmla="*/ 2147483646 w 52"/>
                <a:gd name="T81" fmla="*/ 2147483646 h 55"/>
                <a:gd name="T82" fmla="*/ 0 w 52"/>
                <a:gd name="T83" fmla="*/ 2147483646 h 55"/>
                <a:gd name="T84" fmla="*/ 2147483646 w 52"/>
                <a:gd name="T85" fmla="*/ 2147483646 h 55"/>
                <a:gd name="T86" fmla="*/ 2147483646 w 52"/>
                <a:gd name="T87" fmla="*/ 2147483646 h 55"/>
                <a:gd name="T88" fmla="*/ 2147483646 w 52"/>
                <a:gd name="T89" fmla="*/ 2147483646 h 55"/>
                <a:gd name="T90" fmla="*/ 2147483646 w 52"/>
                <a:gd name="T91" fmla="*/ 2147483646 h 55"/>
                <a:gd name="T92" fmla="*/ 2147483646 w 52"/>
                <a:gd name="T93" fmla="*/ 2147483646 h 55"/>
                <a:gd name="T94" fmla="*/ 2147483646 w 52"/>
                <a:gd name="T95" fmla="*/ 2147483646 h 55"/>
                <a:gd name="T96" fmla="*/ 2147483646 w 52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2" h="55">
                  <a:moveTo>
                    <a:pt x="12" y="40"/>
                  </a:moveTo>
                  <a:lnTo>
                    <a:pt x="12" y="40"/>
                  </a:lnTo>
                  <a:lnTo>
                    <a:pt x="13" y="40"/>
                  </a:lnTo>
                  <a:lnTo>
                    <a:pt x="15" y="40"/>
                  </a:lnTo>
                  <a:lnTo>
                    <a:pt x="16" y="41"/>
                  </a:lnTo>
                  <a:lnTo>
                    <a:pt x="18" y="43"/>
                  </a:lnTo>
                  <a:lnTo>
                    <a:pt x="20" y="43"/>
                  </a:lnTo>
                  <a:lnTo>
                    <a:pt x="21" y="43"/>
                  </a:lnTo>
                  <a:lnTo>
                    <a:pt x="22" y="43"/>
                  </a:lnTo>
                  <a:lnTo>
                    <a:pt x="23" y="43"/>
                  </a:lnTo>
                  <a:lnTo>
                    <a:pt x="24" y="43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8" y="46"/>
                  </a:lnTo>
                  <a:lnTo>
                    <a:pt x="30" y="46"/>
                  </a:lnTo>
                  <a:lnTo>
                    <a:pt x="31" y="46"/>
                  </a:lnTo>
                  <a:lnTo>
                    <a:pt x="32" y="49"/>
                  </a:lnTo>
                  <a:lnTo>
                    <a:pt x="34" y="50"/>
                  </a:lnTo>
                  <a:lnTo>
                    <a:pt x="35" y="50"/>
                  </a:lnTo>
                  <a:lnTo>
                    <a:pt x="35" y="51"/>
                  </a:lnTo>
                  <a:lnTo>
                    <a:pt x="36" y="51"/>
                  </a:lnTo>
                  <a:lnTo>
                    <a:pt x="37" y="51"/>
                  </a:lnTo>
                  <a:lnTo>
                    <a:pt x="37" y="52"/>
                  </a:lnTo>
                  <a:lnTo>
                    <a:pt x="37" y="53"/>
                  </a:lnTo>
                  <a:lnTo>
                    <a:pt x="37" y="54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0" y="54"/>
                  </a:lnTo>
                  <a:lnTo>
                    <a:pt x="42" y="54"/>
                  </a:lnTo>
                  <a:lnTo>
                    <a:pt x="44" y="54"/>
                  </a:lnTo>
                  <a:lnTo>
                    <a:pt x="46" y="54"/>
                  </a:lnTo>
                  <a:lnTo>
                    <a:pt x="46" y="53"/>
                  </a:lnTo>
                  <a:lnTo>
                    <a:pt x="44" y="51"/>
                  </a:lnTo>
                  <a:lnTo>
                    <a:pt x="44" y="50"/>
                  </a:lnTo>
                  <a:lnTo>
                    <a:pt x="44" y="49"/>
                  </a:lnTo>
                  <a:lnTo>
                    <a:pt x="48" y="48"/>
                  </a:lnTo>
                  <a:lnTo>
                    <a:pt x="50" y="47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2" y="46"/>
                  </a:lnTo>
                  <a:lnTo>
                    <a:pt x="51" y="46"/>
                  </a:lnTo>
                  <a:lnTo>
                    <a:pt x="50" y="42"/>
                  </a:lnTo>
                  <a:lnTo>
                    <a:pt x="51" y="42"/>
                  </a:lnTo>
                  <a:lnTo>
                    <a:pt x="46" y="42"/>
                  </a:lnTo>
                  <a:lnTo>
                    <a:pt x="44" y="40"/>
                  </a:lnTo>
                  <a:lnTo>
                    <a:pt x="44" y="38"/>
                  </a:lnTo>
                  <a:lnTo>
                    <a:pt x="45" y="37"/>
                  </a:lnTo>
                  <a:lnTo>
                    <a:pt x="47" y="36"/>
                  </a:lnTo>
                  <a:lnTo>
                    <a:pt x="47" y="35"/>
                  </a:lnTo>
                  <a:lnTo>
                    <a:pt x="46" y="34"/>
                  </a:lnTo>
                  <a:lnTo>
                    <a:pt x="44" y="33"/>
                  </a:lnTo>
                  <a:lnTo>
                    <a:pt x="42" y="31"/>
                  </a:lnTo>
                  <a:lnTo>
                    <a:pt x="41" y="30"/>
                  </a:lnTo>
                  <a:lnTo>
                    <a:pt x="41" y="29"/>
                  </a:lnTo>
                  <a:lnTo>
                    <a:pt x="42" y="28"/>
                  </a:lnTo>
                  <a:lnTo>
                    <a:pt x="45" y="26"/>
                  </a:lnTo>
                  <a:lnTo>
                    <a:pt x="45" y="25"/>
                  </a:lnTo>
                  <a:lnTo>
                    <a:pt x="44" y="24"/>
                  </a:lnTo>
                  <a:lnTo>
                    <a:pt x="43" y="24"/>
                  </a:lnTo>
                  <a:lnTo>
                    <a:pt x="40" y="25"/>
                  </a:lnTo>
                  <a:lnTo>
                    <a:pt x="39" y="25"/>
                  </a:lnTo>
                  <a:lnTo>
                    <a:pt x="39" y="24"/>
                  </a:lnTo>
                  <a:lnTo>
                    <a:pt x="39" y="23"/>
                  </a:lnTo>
                  <a:lnTo>
                    <a:pt x="41" y="22"/>
                  </a:lnTo>
                  <a:lnTo>
                    <a:pt x="42" y="20"/>
                  </a:lnTo>
                  <a:lnTo>
                    <a:pt x="43" y="18"/>
                  </a:lnTo>
                  <a:lnTo>
                    <a:pt x="44" y="16"/>
                  </a:lnTo>
                  <a:lnTo>
                    <a:pt x="45" y="15"/>
                  </a:lnTo>
                  <a:lnTo>
                    <a:pt x="45" y="14"/>
                  </a:lnTo>
                  <a:lnTo>
                    <a:pt x="47" y="12"/>
                  </a:lnTo>
                  <a:lnTo>
                    <a:pt x="47" y="10"/>
                  </a:lnTo>
                  <a:lnTo>
                    <a:pt x="48" y="9"/>
                  </a:lnTo>
                  <a:lnTo>
                    <a:pt x="48" y="8"/>
                  </a:lnTo>
                  <a:lnTo>
                    <a:pt x="47" y="6"/>
                  </a:lnTo>
                  <a:lnTo>
                    <a:pt x="47" y="5"/>
                  </a:lnTo>
                  <a:lnTo>
                    <a:pt x="46" y="4"/>
                  </a:lnTo>
                  <a:lnTo>
                    <a:pt x="44" y="3"/>
                  </a:lnTo>
                  <a:lnTo>
                    <a:pt x="43" y="1"/>
                  </a:lnTo>
                  <a:lnTo>
                    <a:pt x="42" y="1"/>
                  </a:lnTo>
                  <a:lnTo>
                    <a:pt x="41" y="1"/>
                  </a:lnTo>
                  <a:lnTo>
                    <a:pt x="41" y="2"/>
                  </a:lnTo>
                  <a:lnTo>
                    <a:pt x="40" y="2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39" y="6"/>
                  </a:lnTo>
                  <a:lnTo>
                    <a:pt x="36" y="5"/>
                  </a:lnTo>
                  <a:lnTo>
                    <a:pt x="35" y="5"/>
                  </a:lnTo>
                  <a:lnTo>
                    <a:pt x="33" y="4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29" y="3"/>
                  </a:lnTo>
                  <a:lnTo>
                    <a:pt x="25" y="3"/>
                  </a:lnTo>
                  <a:lnTo>
                    <a:pt x="23" y="2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4" y="1"/>
                  </a:lnTo>
                  <a:lnTo>
                    <a:pt x="10" y="5"/>
                  </a:lnTo>
                  <a:lnTo>
                    <a:pt x="9" y="6"/>
                  </a:lnTo>
                  <a:lnTo>
                    <a:pt x="10" y="9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10" y="14"/>
                  </a:lnTo>
                  <a:lnTo>
                    <a:pt x="9" y="14"/>
                  </a:lnTo>
                  <a:lnTo>
                    <a:pt x="5" y="13"/>
                  </a:lnTo>
                  <a:lnTo>
                    <a:pt x="3" y="13"/>
                  </a:lnTo>
                  <a:lnTo>
                    <a:pt x="2" y="14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2"/>
                  </a:lnTo>
                  <a:lnTo>
                    <a:pt x="4" y="22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3" y="29"/>
                  </a:lnTo>
                  <a:lnTo>
                    <a:pt x="4" y="29"/>
                  </a:lnTo>
                  <a:lnTo>
                    <a:pt x="7" y="30"/>
                  </a:lnTo>
                  <a:lnTo>
                    <a:pt x="8" y="30"/>
                  </a:lnTo>
                  <a:lnTo>
                    <a:pt x="8" y="31"/>
                  </a:lnTo>
                  <a:lnTo>
                    <a:pt x="8" y="32"/>
                  </a:lnTo>
                  <a:lnTo>
                    <a:pt x="7" y="33"/>
                  </a:lnTo>
                  <a:lnTo>
                    <a:pt x="6" y="35"/>
                  </a:lnTo>
                  <a:lnTo>
                    <a:pt x="6" y="37"/>
                  </a:lnTo>
                  <a:lnTo>
                    <a:pt x="7" y="39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6" name="Freeform 1055">
              <a:extLst>
                <a:ext uri="{FF2B5EF4-FFF2-40B4-BE49-F238E27FC236}">
                  <a16:creationId xmlns:a16="http://schemas.microsoft.com/office/drawing/2014/main" xmlns="" id="{688EEAEE-BD8E-42C1-ADB4-10B93CA53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924" y="4020755"/>
              <a:ext cx="563861" cy="516854"/>
            </a:xfrm>
            <a:custGeom>
              <a:avLst/>
              <a:gdLst>
                <a:gd name="T0" fmla="*/ 2147483646 w 57"/>
                <a:gd name="T1" fmla="*/ 2147483646 h 51"/>
                <a:gd name="T2" fmla="*/ 2147483646 w 57"/>
                <a:gd name="T3" fmla="*/ 2147483646 h 51"/>
                <a:gd name="T4" fmla="*/ 2147483646 w 57"/>
                <a:gd name="T5" fmla="*/ 2147483646 h 51"/>
                <a:gd name="T6" fmla="*/ 2147483646 w 57"/>
                <a:gd name="T7" fmla="*/ 2147483646 h 51"/>
                <a:gd name="T8" fmla="*/ 2147483646 w 57"/>
                <a:gd name="T9" fmla="*/ 2147483646 h 51"/>
                <a:gd name="T10" fmla="*/ 2147483646 w 57"/>
                <a:gd name="T11" fmla="*/ 2147483646 h 51"/>
                <a:gd name="T12" fmla="*/ 2147483646 w 57"/>
                <a:gd name="T13" fmla="*/ 2147483646 h 51"/>
                <a:gd name="T14" fmla="*/ 2147483646 w 57"/>
                <a:gd name="T15" fmla="*/ 2147483646 h 51"/>
                <a:gd name="T16" fmla="*/ 2147483646 w 57"/>
                <a:gd name="T17" fmla="*/ 2147483646 h 51"/>
                <a:gd name="T18" fmla="*/ 2147483646 w 57"/>
                <a:gd name="T19" fmla="*/ 2147483646 h 51"/>
                <a:gd name="T20" fmla="*/ 2147483646 w 57"/>
                <a:gd name="T21" fmla="*/ 2147483646 h 51"/>
                <a:gd name="T22" fmla="*/ 2147483646 w 57"/>
                <a:gd name="T23" fmla="*/ 2147483646 h 51"/>
                <a:gd name="T24" fmla="*/ 2147483646 w 57"/>
                <a:gd name="T25" fmla="*/ 2147483646 h 51"/>
                <a:gd name="T26" fmla="*/ 2147483646 w 57"/>
                <a:gd name="T27" fmla="*/ 2147483646 h 51"/>
                <a:gd name="T28" fmla="*/ 2147483646 w 57"/>
                <a:gd name="T29" fmla="*/ 2147483646 h 51"/>
                <a:gd name="T30" fmla="*/ 2147483646 w 57"/>
                <a:gd name="T31" fmla="*/ 2147483646 h 51"/>
                <a:gd name="T32" fmla="*/ 2147483646 w 57"/>
                <a:gd name="T33" fmla="*/ 2147483646 h 51"/>
                <a:gd name="T34" fmla="*/ 2147483646 w 57"/>
                <a:gd name="T35" fmla="*/ 2147483646 h 51"/>
                <a:gd name="T36" fmla="*/ 2147483646 w 57"/>
                <a:gd name="T37" fmla="*/ 2147483646 h 51"/>
                <a:gd name="T38" fmla="*/ 2147483646 w 57"/>
                <a:gd name="T39" fmla="*/ 2147483646 h 51"/>
                <a:gd name="T40" fmla="*/ 2147483646 w 57"/>
                <a:gd name="T41" fmla="*/ 2147483646 h 51"/>
                <a:gd name="T42" fmla="*/ 2147483646 w 57"/>
                <a:gd name="T43" fmla="*/ 2147483646 h 51"/>
                <a:gd name="T44" fmla="*/ 2147483646 w 57"/>
                <a:gd name="T45" fmla="*/ 2147483646 h 51"/>
                <a:gd name="T46" fmla="*/ 2147483646 w 57"/>
                <a:gd name="T47" fmla="*/ 2147483646 h 51"/>
                <a:gd name="T48" fmla="*/ 2147483646 w 57"/>
                <a:gd name="T49" fmla="*/ 2147483646 h 51"/>
                <a:gd name="T50" fmla="*/ 2147483646 w 57"/>
                <a:gd name="T51" fmla="*/ 2147483646 h 51"/>
                <a:gd name="T52" fmla="*/ 2147483646 w 57"/>
                <a:gd name="T53" fmla="*/ 2147483646 h 51"/>
                <a:gd name="T54" fmla="*/ 2147483646 w 57"/>
                <a:gd name="T55" fmla="*/ 2147483646 h 51"/>
                <a:gd name="T56" fmla="*/ 2147483646 w 57"/>
                <a:gd name="T57" fmla="*/ 2147483646 h 51"/>
                <a:gd name="T58" fmla="*/ 2147483646 w 57"/>
                <a:gd name="T59" fmla="*/ 2147483646 h 51"/>
                <a:gd name="T60" fmla="*/ 2147483646 w 57"/>
                <a:gd name="T61" fmla="*/ 2147483646 h 51"/>
                <a:gd name="T62" fmla="*/ 2147483646 w 57"/>
                <a:gd name="T63" fmla="*/ 2147483646 h 51"/>
                <a:gd name="T64" fmla="*/ 2147483646 w 57"/>
                <a:gd name="T65" fmla="*/ 2147483646 h 51"/>
                <a:gd name="T66" fmla="*/ 2147483646 w 57"/>
                <a:gd name="T67" fmla="*/ 2147483646 h 51"/>
                <a:gd name="T68" fmla="*/ 2147483646 w 57"/>
                <a:gd name="T69" fmla="*/ 2147483646 h 51"/>
                <a:gd name="T70" fmla="*/ 2147483646 w 57"/>
                <a:gd name="T71" fmla="*/ 2147483646 h 51"/>
                <a:gd name="T72" fmla="*/ 2147483646 w 57"/>
                <a:gd name="T73" fmla="*/ 2147483646 h 51"/>
                <a:gd name="T74" fmla="*/ 0 w 57"/>
                <a:gd name="T75" fmla="*/ 2147483646 h 51"/>
                <a:gd name="T76" fmla="*/ 2147483646 w 57"/>
                <a:gd name="T77" fmla="*/ 2147483646 h 51"/>
                <a:gd name="T78" fmla="*/ 2147483646 w 57"/>
                <a:gd name="T79" fmla="*/ 2147483646 h 51"/>
                <a:gd name="T80" fmla="*/ 2147483646 w 57"/>
                <a:gd name="T81" fmla="*/ 2147483646 h 51"/>
                <a:gd name="T82" fmla="*/ 2147483646 w 57"/>
                <a:gd name="T83" fmla="*/ 2147483646 h 51"/>
                <a:gd name="T84" fmla="*/ 2147483646 w 57"/>
                <a:gd name="T85" fmla="*/ 2147483646 h 51"/>
                <a:gd name="T86" fmla="*/ 2147483646 w 57"/>
                <a:gd name="T87" fmla="*/ 2147483646 h 51"/>
                <a:gd name="T88" fmla="*/ 2147483646 w 57"/>
                <a:gd name="T89" fmla="*/ 2147483646 h 51"/>
                <a:gd name="T90" fmla="*/ 2147483646 w 57"/>
                <a:gd name="T91" fmla="*/ 2147483646 h 5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51">
                  <a:moveTo>
                    <a:pt x="13" y="43"/>
                  </a:moveTo>
                  <a:lnTo>
                    <a:pt x="13" y="43"/>
                  </a:lnTo>
                  <a:lnTo>
                    <a:pt x="14" y="43"/>
                  </a:lnTo>
                  <a:lnTo>
                    <a:pt x="17" y="44"/>
                  </a:lnTo>
                  <a:lnTo>
                    <a:pt x="18" y="44"/>
                  </a:lnTo>
                  <a:lnTo>
                    <a:pt x="21" y="43"/>
                  </a:lnTo>
                  <a:lnTo>
                    <a:pt x="22" y="42"/>
                  </a:lnTo>
                  <a:lnTo>
                    <a:pt x="21" y="41"/>
                  </a:lnTo>
                  <a:lnTo>
                    <a:pt x="22" y="39"/>
                  </a:lnTo>
                  <a:lnTo>
                    <a:pt x="22" y="38"/>
                  </a:lnTo>
                  <a:lnTo>
                    <a:pt x="23" y="37"/>
                  </a:lnTo>
                  <a:lnTo>
                    <a:pt x="25" y="36"/>
                  </a:lnTo>
                  <a:lnTo>
                    <a:pt x="26" y="36"/>
                  </a:lnTo>
                  <a:lnTo>
                    <a:pt x="27" y="36"/>
                  </a:lnTo>
                  <a:lnTo>
                    <a:pt x="28" y="37"/>
                  </a:lnTo>
                  <a:lnTo>
                    <a:pt x="27" y="39"/>
                  </a:lnTo>
                  <a:lnTo>
                    <a:pt x="27" y="40"/>
                  </a:lnTo>
                  <a:lnTo>
                    <a:pt x="28" y="41"/>
                  </a:lnTo>
                  <a:lnTo>
                    <a:pt x="29" y="42"/>
                  </a:lnTo>
                  <a:lnTo>
                    <a:pt x="30" y="42"/>
                  </a:lnTo>
                  <a:lnTo>
                    <a:pt x="31" y="43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30" y="47"/>
                  </a:lnTo>
                  <a:lnTo>
                    <a:pt x="31" y="48"/>
                  </a:lnTo>
                  <a:lnTo>
                    <a:pt x="35" y="48"/>
                  </a:lnTo>
                  <a:lnTo>
                    <a:pt x="35" y="49"/>
                  </a:lnTo>
                  <a:lnTo>
                    <a:pt x="38" y="51"/>
                  </a:lnTo>
                  <a:lnTo>
                    <a:pt x="39" y="50"/>
                  </a:lnTo>
                  <a:lnTo>
                    <a:pt x="41" y="49"/>
                  </a:lnTo>
                  <a:lnTo>
                    <a:pt x="41" y="48"/>
                  </a:lnTo>
                  <a:lnTo>
                    <a:pt x="45" y="45"/>
                  </a:lnTo>
                  <a:lnTo>
                    <a:pt x="48" y="43"/>
                  </a:lnTo>
                  <a:lnTo>
                    <a:pt x="52" y="42"/>
                  </a:lnTo>
                  <a:lnTo>
                    <a:pt x="53" y="41"/>
                  </a:lnTo>
                  <a:lnTo>
                    <a:pt x="54" y="41"/>
                  </a:lnTo>
                  <a:lnTo>
                    <a:pt x="55" y="38"/>
                  </a:lnTo>
                  <a:lnTo>
                    <a:pt x="56" y="36"/>
                  </a:lnTo>
                  <a:lnTo>
                    <a:pt x="56" y="35"/>
                  </a:lnTo>
                  <a:lnTo>
                    <a:pt x="57" y="34"/>
                  </a:lnTo>
                  <a:lnTo>
                    <a:pt x="57" y="31"/>
                  </a:lnTo>
                  <a:lnTo>
                    <a:pt x="57" y="29"/>
                  </a:lnTo>
                  <a:lnTo>
                    <a:pt x="57" y="28"/>
                  </a:lnTo>
                  <a:lnTo>
                    <a:pt x="55" y="27"/>
                  </a:lnTo>
                  <a:lnTo>
                    <a:pt x="54" y="29"/>
                  </a:lnTo>
                  <a:lnTo>
                    <a:pt x="53" y="30"/>
                  </a:lnTo>
                  <a:lnTo>
                    <a:pt x="52" y="31"/>
                  </a:lnTo>
                  <a:lnTo>
                    <a:pt x="51" y="32"/>
                  </a:lnTo>
                  <a:lnTo>
                    <a:pt x="49" y="33"/>
                  </a:lnTo>
                  <a:lnTo>
                    <a:pt x="48" y="32"/>
                  </a:lnTo>
                  <a:lnTo>
                    <a:pt x="48" y="30"/>
                  </a:lnTo>
                  <a:lnTo>
                    <a:pt x="49" y="28"/>
                  </a:lnTo>
                  <a:lnTo>
                    <a:pt x="49" y="27"/>
                  </a:lnTo>
                  <a:lnTo>
                    <a:pt x="49" y="26"/>
                  </a:lnTo>
                  <a:lnTo>
                    <a:pt x="49" y="25"/>
                  </a:lnTo>
                  <a:lnTo>
                    <a:pt x="49" y="24"/>
                  </a:lnTo>
                  <a:lnTo>
                    <a:pt x="48" y="22"/>
                  </a:lnTo>
                  <a:lnTo>
                    <a:pt x="48" y="21"/>
                  </a:lnTo>
                  <a:lnTo>
                    <a:pt x="48" y="20"/>
                  </a:lnTo>
                  <a:lnTo>
                    <a:pt x="49" y="19"/>
                  </a:lnTo>
                  <a:lnTo>
                    <a:pt x="52" y="19"/>
                  </a:lnTo>
                  <a:lnTo>
                    <a:pt x="53" y="18"/>
                  </a:lnTo>
                  <a:lnTo>
                    <a:pt x="54" y="17"/>
                  </a:lnTo>
                  <a:lnTo>
                    <a:pt x="54" y="16"/>
                  </a:lnTo>
                  <a:lnTo>
                    <a:pt x="53" y="14"/>
                  </a:lnTo>
                  <a:lnTo>
                    <a:pt x="53" y="12"/>
                  </a:lnTo>
                  <a:lnTo>
                    <a:pt x="53" y="11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6"/>
                  </a:lnTo>
                  <a:lnTo>
                    <a:pt x="52" y="5"/>
                  </a:lnTo>
                  <a:lnTo>
                    <a:pt x="50" y="5"/>
                  </a:lnTo>
                  <a:lnTo>
                    <a:pt x="49" y="5"/>
                  </a:lnTo>
                  <a:lnTo>
                    <a:pt x="47" y="4"/>
                  </a:lnTo>
                  <a:lnTo>
                    <a:pt x="45" y="4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5" y="1"/>
                  </a:lnTo>
                  <a:lnTo>
                    <a:pt x="34" y="3"/>
                  </a:lnTo>
                  <a:lnTo>
                    <a:pt x="33" y="3"/>
                  </a:lnTo>
                  <a:lnTo>
                    <a:pt x="32" y="4"/>
                  </a:lnTo>
                  <a:lnTo>
                    <a:pt x="31" y="4"/>
                  </a:lnTo>
                  <a:lnTo>
                    <a:pt x="29" y="3"/>
                  </a:lnTo>
                  <a:lnTo>
                    <a:pt x="27" y="5"/>
                  </a:lnTo>
                  <a:lnTo>
                    <a:pt x="27" y="6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20" y="8"/>
                  </a:lnTo>
                  <a:lnTo>
                    <a:pt x="20" y="4"/>
                  </a:lnTo>
                  <a:lnTo>
                    <a:pt x="15" y="4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5" y="12"/>
                  </a:lnTo>
                  <a:lnTo>
                    <a:pt x="4" y="14"/>
                  </a:lnTo>
                  <a:lnTo>
                    <a:pt x="3" y="16"/>
                  </a:lnTo>
                  <a:lnTo>
                    <a:pt x="2" y="18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3" y="24"/>
                  </a:lnTo>
                  <a:lnTo>
                    <a:pt x="2" y="25"/>
                  </a:lnTo>
                  <a:lnTo>
                    <a:pt x="2" y="26"/>
                  </a:lnTo>
                  <a:lnTo>
                    <a:pt x="3" y="27"/>
                  </a:lnTo>
                  <a:lnTo>
                    <a:pt x="5" y="29"/>
                  </a:lnTo>
                  <a:lnTo>
                    <a:pt x="7" y="30"/>
                  </a:lnTo>
                  <a:lnTo>
                    <a:pt x="8" y="31"/>
                  </a:lnTo>
                  <a:lnTo>
                    <a:pt x="8" y="32"/>
                  </a:lnTo>
                  <a:lnTo>
                    <a:pt x="6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8"/>
                  </a:lnTo>
                  <a:lnTo>
                    <a:pt x="12" y="38"/>
                  </a:lnTo>
                  <a:lnTo>
                    <a:pt x="11" y="38"/>
                  </a:lnTo>
                  <a:lnTo>
                    <a:pt x="12" y="42"/>
                  </a:lnTo>
                  <a:lnTo>
                    <a:pt x="13" y="42"/>
                  </a:lnTo>
                  <a:lnTo>
                    <a:pt x="13" y="43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7" name="Freeform 1056">
              <a:extLst>
                <a:ext uri="{FF2B5EF4-FFF2-40B4-BE49-F238E27FC236}">
                  <a16:creationId xmlns:a16="http://schemas.microsoft.com/office/drawing/2014/main" xmlns="" id="{ECEF7A1D-5B8D-444A-BF4B-476997D7F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900" y="4206849"/>
              <a:ext cx="452376" cy="784786"/>
            </a:xfrm>
            <a:custGeom>
              <a:avLst/>
              <a:gdLst>
                <a:gd name="T0" fmla="*/ 2147483646 w 44"/>
                <a:gd name="T1" fmla="*/ 2147483646 h 78"/>
                <a:gd name="T2" fmla="*/ 2147483646 w 44"/>
                <a:gd name="T3" fmla="*/ 2147483646 h 78"/>
                <a:gd name="T4" fmla="*/ 2147483646 w 44"/>
                <a:gd name="T5" fmla="*/ 2147483646 h 78"/>
                <a:gd name="T6" fmla="*/ 2147483646 w 44"/>
                <a:gd name="T7" fmla="*/ 2147483646 h 78"/>
                <a:gd name="T8" fmla="*/ 2147483646 w 44"/>
                <a:gd name="T9" fmla="*/ 2147483646 h 78"/>
                <a:gd name="T10" fmla="*/ 2147483646 w 44"/>
                <a:gd name="T11" fmla="*/ 2147483646 h 78"/>
                <a:gd name="T12" fmla="*/ 2147483646 w 44"/>
                <a:gd name="T13" fmla="*/ 2147483646 h 78"/>
                <a:gd name="T14" fmla="*/ 2147483646 w 44"/>
                <a:gd name="T15" fmla="*/ 2147483646 h 78"/>
                <a:gd name="T16" fmla="*/ 0 w 44"/>
                <a:gd name="T17" fmla="*/ 2147483646 h 78"/>
                <a:gd name="T18" fmla="*/ 0 w 44"/>
                <a:gd name="T19" fmla="*/ 2147483646 h 78"/>
                <a:gd name="T20" fmla="*/ 2147483646 w 44"/>
                <a:gd name="T21" fmla="*/ 2147483646 h 78"/>
                <a:gd name="T22" fmla="*/ 2147483646 w 44"/>
                <a:gd name="T23" fmla="*/ 2147483646 h 78"/>
                <a:gd name="T24" fmla="*/ 2147483646 w 44"/>
                <a:gd name="T25" fmla="*/ 2147483646 h 78"/>
                <a:gd name="T26" fmla="*/ 2147483646 w 44"/>
                <a:gd name="T27" fmla="*/ 2147483646 h 78"/>
                <a:gd name="T28" fmla="*/ 2147483646 w 44"/>
                <a:gd name="T29" fmla="*/ 2147483646 h 78"/>
                <a:gd name="T30" fmla="*/ 2147483646 w 44"/>
                <a:gd name="T31" fmla="*/ 2147483646 h 78"/>
                <a:gd name="T32" fmla="*/ 2147483646 w 44"/>
                <a:gd name="T33" fmla="*/ 0 h 78"/>
                <a:gd name="T34" fmla="*/ 2147483646 w 44"/>
                <a:gd name="T35" fmla="*/ 2147483646 h 78"/>
                <a:gd name="T36" fmla="*/ 2147483646 w 44"/>
                <a:gd name="T37" fmla="*/ 2147483646 h 78"/>
                <a:gd name="T38" fmla="*/ 2147483646 w 44"/>
                <a:gd name="T39" fmla="*/ 2147483646 h 78"/>
                <a:gd name="T40" fmla="*/ 2147483646 w 44"/>
                <a:gd name="T41" fmla="*/ 2147483646 h 78"/>
                <a:gd name="T42" fmla="*/ 2147483646 w 44"/>
                <a:gd name="T43" fmla="*/ 2147483646 h 78"/>
                <a:gd name="T44" fmla="*/ 2147483646 w 44"/>
                <a:gd name="T45" fmla="*/ 2147483646 h 78"/>
                <a:gd name="T46" fmla="*/ 2147483646 w 44"/>
                <a:gd name="T47" fmla="*/ 2147483646 h 78"/>
                <a:gd name="T48" fmla="*/ 2147483646 w 44"/>
                <a:gd name="T49" fmla="*/ 2147483646 h 78"/>
                <a:gd name="T50" fmla="*/ 2147483646 w 44"/>
                <a:gd name="T51" fmla="*/ 2147483646 h 78"/>
                <a:gd name="T52" fmla="*/ 2147483646 w 44"/>
                <a:gd name="T53" fmla="*/ 2147483646 h 78"/>
                <a:gd name="T54" fmla="*/ 2147483646 w 44"/>
                <a:gd name="T55" fmla="*/ 2147483646 h 78"/>
                <a:gd name="T56" fmla="*/ 2147483646 w 44"/>
                <a:gd name="T57" fmla="*/ 2147483646 h 78"/>
                <a:gd name="T58" fmla="*/ 2147483646 w 44"/>
                <a:gd name="T59" fmla="*/ 2147483646 h 78"/>
                <a:gd name="T60" fmla="*/ 2147483646 w 44"/>
                <a:gd name="T61" fmla="*/ 2147483646 h 78"/>
                <a:gd name="T62" fmla="*/ 2147483646 w 44"/>
                <a:gd name="T63" fmla="*/ 2147483646 h 78"/>
                <a:gd name="T64" fmla="*/ 2147483646 w 44"/>
                <a:gd name="T65" fmla="*/ 2147483646 h 78"/>
                <a:gd name="T66" fmla="*/ 2147483646 w 44"/>
                <a:gd name="T67" fmla="*/ 2147483646 h 78"/>
                <a:gd name="T68" fmla="*/ 2147483646 w 44"/>
                <a:gd name="T69" fmla="*/ 2147483646 h 78"/>
                <a:gd name="T70" fmla="*/ 2147483646 w 44"/>
                <a:gd name="T71" fmla="*/ 2147483646 h 78"/>
                <a:gd name="T72" fmla="*/ 2147483646 w 44"/>
                <a:gd name="T73" fmla="*/ 2147483646 h 78"/>
                <a:gd name="T74" fmla="*/ 2147483646 w 44"/>
                <a:gd name="T75" fmla="*/ 2147483646 h 78"/>
                <a:gd name="T76" fmla="*/ 2147483646 w 44"/>
                <a:gd name="T77" fmla="*/ 2147483646 h 78"/>
                <a:gd name="T78" fmla="*/ 2147483646 w 44"/>
                <a:gd name="T79" fmla="*/ 2147483646 h 78"/>
                <a:gd name="T80" fmla="*/ 2147483646 w 44"/>
                <a:gd name="T81" fmla="*/ 2147483646 h 78"/>
                <a:gd name="T82" fmla="*/ 2147483646 w 44"/>
                <a:gd name="T83" fmla="*/ 2147483646 h 78"/>
                <a:gd name="T84" fmla="*/ 2147483646 w 44"/>
                <a:gd name="T85" fmla="*/ 2147483646 h 78"/>
                <a:gd name="T86" fmla="*/ 2147483646 w 44"/>
                <a:gd name="T87" fmla="*/ 2147483646 h 78"/>
                <a:gd name="T88" fmla="*/ 2147483646 w 44"/>
                <a:gd name="T89" fmla="*/ 2147483646 h 78"/>
                <a:gd name="T90" fmla="*/ 2147483646 w 44"/>
                <a:gd name="T91" fmla="*/ 2147483646 h 78"/>
                <a:gd name="T92" fmla="*/ 2147483646 w 44"/>
                <a:gd name="T93" fmla="*/ 2147483646 h 78"/>
                <a:gd name="T94" fmla="*/ 2147483646 w 44"/>
                <a:gd name="T95" fmla="*/ 2147483646 h 78"/>
                <a:gd name="T96" fmla="*/ 2147483646 w 44"/>
                <a:gd name="T97" fmla="*/ 2147483646 h 78"/>
                <a:gd name="T98" fmla="*/ 2147483646 w 44"/>
                <a:gd name="T99" fmla="*/ 2147483646 h 78"/>
                <a:gd name="T100" fmla="*/ 2147483646 w 44"/>
                <a:gd name="T101" fmla="*/ 2147483646 h 78"/>
                <a:gd name="T102" fmla="*/ 2147483646 w 44"/>
                <a:gd name="T103" fmla="*/ 2147483646 h 7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4" h="78">
                  <a:moveTo>
                    <a:pt x="5" y="51"/>
                  </a:moveTo>
                  <a:lnTo>
                    <a:pt x="6" y="50"/>
                  </a:lnTo>
                  <a:lnTo>
                    <a:pt x="6" y="48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6" y="45"/>
                  </a:lnTo>
                  <a:lnTo>
                    <a:pt x="6" y="44"/>
                  </a:lnTo>
                  <a:lnTo>
                    <a:pt x="6" y="41"/>
                  </a:lnTo>
                  <a:lnTo>
                    <a:pt x="6" y="39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6" y="31"/>
                  </a:lnTo>
                  <a:lnTo>
                    <a:pt x="6" y="30"/>
                  </a:lnTo>
                  <a:lnTo>
                    <a:pt x="6" y="29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1" y="19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2" y="15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8" y="15"/>
                  </a:lnTo>
                  <a:lnTo>
                    <a:pt x="12" y="13"/>
                  </a:lnTo>
                  <a:lnTo>
                    <a:pt x="13" y="12"/>
                  </a:lnTo>
                  <a:lnTo>
                    <a:pt x="15" y="12"/>
                  </a:lnTo>
                  <a:lnTo>
                    <a:pt x="17" y="10"/>
                  </a:lnTo>
                  <a:lnTo>
                    <a:pt x="17" y="9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7" y="6"/>
                  </a:lnTo>
                  <a:lnTo>
                    <a:pt x="16" y="5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17" y="1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0" y="4"/>
                  </a:lnTo>
                  <a:lnTo>
                    <a:pt x="20" y="6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5" y="10"/>
                  </a:lnTo>
                  <a:lnTo>
                    <a:pt x="24" y="11"/>
                  </a:lnTo>
                  <a:lnTo>
                    <a:pt x="23" y="13"/>
                  </a:lnTo>
                  <a:lnTo>
                    <a:pt x="23" y="15"/>
                  </a:lnTo>
                  <a:lnTo>
                    <a:pt x="24" y="17"/>
                  </a:lnTo>
                  <a:lnTo>
                    <a:pt x="24" y="18"/>
                  </a:lnTo>
                  <a:lnTo>
                    <a:pt x="26" y="18"/>
                  </a:lnTo>
                  <a:lnTo>
                    <a:pt x="27" y="18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2" y="18"/>
                  </a:lnTo>
                  <a:lnTo>
                    <a:pt x="33" y="19"/>
                  </a:lnTo>
                  <a:lnTo>
                    <a:pt x="35" y="21"/>
                  </a:lnTo>
                  <a:lnTo>
                    <a:pt x="37" y="21"/>
                  </a:lnTo>
                  <a:lnTo>
                    <a:pt x="37" y="23"/>
                  </a:lnTo>
                  <a:lnTo>
                    <a:pt x="37" y="25"/>
                  </a:lnTo>
                  <a:lnTo>
                    <a:pt x="37" y="26"/>
                  </a:lnTo>
                  <a:lnTo>
                    <a:pt x="39" y="28"/>
                  </a:lnTo>
                  <a:lnTo>
                    <a:pt x="40" y="29"/>
                  </a:lnTo>
                  <a:lnTo>
                    <a:pt x="40" y="31"/>
                  </a:lnTo>
                  <a:lnTo>
                    <a:pt x="40" y="33"/>
                  </a:lnTo>
                  <a:lnTo>
                    <a:pt x="40" y="35"/>
                  </a:lnTo>
                  <a:lnTo>
                    <a:pt x="39" y="37"/>
                  </a:lnTo>
                  <a:lnTo>
                    <a:pt x="39" y="38"/>
                  </a:lnTo>
                  <a:lnTo>
                    <a:pt x="40" y="39"/>
                  </a:lnTo>
                  <a:lnTo>
                    <a:pt x="41" y="38"/>
                  </a:lnTo>
                  <a:lnTo>
                    <a:pt x="42" y="37"/>
                  </a:lnTo>
                  <a:lnTo>
                    <a:pt x="43" y="37"/>
                  </a:lnTo>
                  <a:lnTo>
                    <a:pt x="43" y="38"/>
                  </a:lnTo>
                  <a:lnTo>
                    <a:pt x="44" y="38"/>
                  </a:lnTo>
                  <a:lnTo>
                    <a:pt x="44" y="39"/>
                  </a:lnTo>
                  <a:lnTo>
                    <a:pt x="43" y="41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43" y="44"/>
                  </a:lnTo>
                  <a:lnTo>
                    <a:pt x="43" y="45"/>
                  </a:lnTo>
                  <a:lnTo>
                    <a:pt x="42" y="46"/>
                  </a:lnTo>
                  <a:lnTo>
                    <a:pt x="42" y="47"/>
                  </a:lnTo>
                  <a:lnTo>
                    <a:pt x="40" y="47"/>
                  </a:lnTo>
                  <a:lnTo>
                    <a:pt x="38" y="48"/>
                  </a:lnTo>
                  <a:lnTo>
                    <a:pt x="38" y="50"/>
                  </a:lnTo>
                  <a:lnTo>
                    <a:pt x="38" y="52"/>
                  </a:lnTo>
                  <a:lnTo>
                    <a:pt x="38" y="54"/>
                  </a:lnTo>
                  <a:lnTo>
                    <a:pt x="38" y="55"/>
                  </a:lnTo>
                  <a:lnTo>
                    <a:pt x="38" y="58"/>
                  </a:lnTo>
                  <a:lnTo>
                    <a:pt x="37" y="61"/>
                  </a:lnTo>
                  <a:lnTo>
                    <a:pt x="37" y="62"/>
                  </a:lnTo>
                  <a:lnTo>
                    <a:pt x="36" y="63"/>
                  </a:lnTo>
                  <a:lnTo>
                    <a:pt x="33" y="66"/>
                  </a:lnTo>
                  <a:lnTo>
                    <a:pt x="31" y="68"/>
                  </a:lnTo>
                  <a:lnTo>
                    <a:pt x="29" y="68"/>
                  </a:lnTo>
                  <a:lnTo>
                    <a:pt x="28" y="69"/>
                  </a:lnTo>
                  <a:lnTo>
                    <a:pt x="27" y="71"/>
                  </a:lnTo>
                  <a:lnTo>
                    <a:pt x="26" y="72"/>
                  </a:lnTo>
                  <a:lnTo>
                    <a:pt x="25" y="72"/>
                  </a:lnTo>
                  <a:lnTo>
                    <a:pt x="24" y="71"/>
                  </a:lnTo>
                  <a:lnTo>
                    <a:pt x="23" y="71"/>
                  </a:lnTo>
                  <a:lnTo>
                    <a:pt x="23" y="72"/>
                  </a:lnTo>
                  <a:lnTo>
                    <a:pt x="21" y="75"/>
                  </a:lnTo>
                  <a:lnTo>
                    <a:pt x="19" y="78"/>
                  </a:lnTo>
                  <a:lnTo>
                    <a:pt x="17" y="75"/>
                  </a:lnTo>
                  <a:lnTo>
                    <a:pt x="14" y="74"/>
                  </a:lnTo>
                  <a:lnTo>
                    <a:pt x="12" y="73"/>
                  </a:lnTo>
                  <a:lnTo>
                    <a:pt x="13" y="71"/>
                  </a:lnTo>
                  <a:lnTo>
                    <a:pt x="13" y="70"/>
                  </a:lnTo>
                  <a:lnTo>
                    <a:pt x="13" y="69"/>
                  </a:lnTo>
                  <a:lnTo>
                    <a:pt x="12" y="69"/>
                  </a:lnTo>
                  <a:lnTo>
                    <a:pt x="10" y="69"/>
                  </a:lnTo>
                  <a:lnTo>
                    <a:pt x="10" y="67"/>
                  </a:lnTo>
                  <a:lnTo>
                    <a:pt x="9" y="67"/>
                  </a:lnTo>
                  <a:lnTo>
                    <a:pt x="9" y="64"/>
                  </a:lnTo>
                  <a:lnTo>
                    <a:pt x="9" y="62"/>
                  </a:lnTo>
                  <a:lnTo>
                    <a:pt x="10" y="59"/>
                  </a:lnTo>
                  <a:lnTo>
                    <a:pt x="10" y="57"/>
                  </a:lnTo>
                  <a:lnTo>
                    <a:pt x="11" y="55"/>
                  </a:lnTo>
                  <a:lnTo>
                    <a:pt x="10" y="54"/>
                  </a:lnTo>
                  <a:lnTo>
                    <a:pt x="5" y="53"/>
                  </a:lnTo>
                  <a:lnTo>
                    <a:pt x="5" y="52"/>
                  </a:lnTo>
                  <a:lnTo>
                    <a:pt x="5" y="5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8" name="Freeform 1057">
              <a:extLst>
                <a:ext uri="{FF2B5EF4-FFF2-40B4-BE49-F238E27FC236}">
                  <a16:creationId xmlns:a16="http://schemas.microsoft.com/office/drawing/2014/main" xmlns="" id="{8961409E-257E-4B48-9905-D97018184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814" y="4251253"/>
              <a:ext cx="760815" cy="869800"/>
            </a:xfrm>
            <a:custGeom>
              <a:avLst/>
              <a:gdLst>
                <a:gd name="T0" fmla="*/ 2147483646 w 74"/>
                <a:gd name="T1" fmla="*/ 2147483646 h 85"/>
                <a:gd name="T2" fmla="*/ 2147483646 w 74"/>
                <a:gd name="T3" fmla="*/ 2147483646 h 85"/>
                <a:gd name="T4" fmla="*/ 2147483646 w 74"/>
                <a:gd name="T5" fmla="*/ 2147483646 h 85"/>
                <a:gd name="T6" fmla="*/ 2147483646 w 74"/>
                <a:gd name="T7" fmla="*/ 2147483646 h 85"/>
                <a:gd name="T8" fmla="*/ 2147483646 w 74"/>
                <a:gd name="T9" fmla="*/ 0 h 85"/>
                <a:gd name="T10" fmla="*/ 2147483646 w 74"/>
                <a:gd name="T11" fmla="*/ 2147483646 h 85"/>
                <a:gd name="T12" fmla="*/ 2147483646 w 74"/>
                <a:gd name="T13" fmla="*/ 2147483646 h 85"/>
                <a:gd name="T14" fmla="*/ 2147483646 w 74"/>
                <a:gd name="T15" fmla="*/ 2147483646 h 85"/>
                <a:gd name="T16" fmla="*/ 2147483646 w 74"/>
                <a:gd name="T17" fmla="*/ 2147483646 h 85"/>
                <a:gd name="T18" fmla="*/ 2147483646 w 74"/>
                <a:gd name="T19" fmla="*/ 2147483646 h 85"/>
                <a:gd name="T20" fmla="*/ 2147483646 w 74"/>
                <a:gd name="T21" fmla="*/ 2147483646 h 85"/>
                <a:gd name="T22" fmla="*/ 2147483646 w 74"/>
                <a:gd name="T23" fmla="*/ 2147483646 h 85"/>
                <a:gd name="T24" fmla="*/ 2147483646 w 74"/>
                <a:gd name="T25" fmla="*/ 2147483646 h 85"/>
                <a:gd name="T26" fmla="*/ 2147483646 w 74"/>
                <a:gd name="T27" fmla="*/ 2147483646 h 85"/>
                <a:gd name="T28" fmla="*/ 0 w 74"/>
                <a:gd name="T29" fmla="*/ 2147483646 h 85"/>
                <a:gd name="T30" fmla="*/ 2147483646 w 74"/>
                <a:gd name="T31" fmla="*/ 2147483646 h 85"/>
                <a:gd name="T32" fmla="*/ 2147483646 w 74"/>
                <a:gd name="T33" fmla="*/ 2147483646 h 85"/>
                <a:gd name="T34" fmla="*/ 2147483646 w 74"/>
                <a:gd name="T35" fmla="*/ 2147483646 h 85"/>
                <a:gd name="T36" fmla="*/ 2147483646 w 74"/>
                <a:gd name="T37" fmla="*/ 2147483646 h 85"/>
                <a:gd name="T38" fmla="*/ 2147483646 w 74"/>
                <a:gd name="T39" fmla="*/ 2147483646 h 85"/>
                <a:gd name="T40" fmla="*/ 2147483646 w 74"/>
                <a:gd name="T41" fmla="*/ 2147483646 h 85"/>
                <a:gd name="T42" fmla="*/ 2147483646 w 74"/>
                <a:gd name="T43" fmla="*/ 2147483646 h 85"/>
                <a:gd name="T44" fmla="*/ 2147483646 w 74"/>
                <a:gd name="T45" fmla="*/ 2147483646 h 85"/>
                <a:gd name="T46" fmla="*/ 2147483646 w 74"/>
                <a:gd name="T47" fmla="*/ 2147483646 h 85"/>
                <a:gd name="T48" fmla="*/ 2147483646 w 74"/>
                <a:gd name="T49" fmla="*/ 2147483646 h 85"/>
                <a:gd name="T50" fmla="*/ 2147483646 w 74"/>
                <a:gd name="T51" fmla="*/ 2147483646 h 85"/>
                <a:gd name="T52" fmla="*/ 2147483646 w 74"/>
                <a:gd name="T53" fmla="*/ 2147483646 h 85"/>
                <a:gd name="T54" fmla="*/ 2147483646 w 74"/>
                <a:gd name="T55" fmla="*/ 2147483646 h 85"/>
                <a:gd name="T56" fmla="*/ 2147483646 w 74"/>
                <a:gd name="T57" fmla="*/ 2147483646 h 85"/>
                <a:gd name="T58" fmla="*/ 2147483646 w 74"/>
                <a:gd name="T59" fmla="*/ 2147483646 h 85"/>
                <a:gd name="T60" fmla="*/ 2147483646 w 74"/>
                <a:gd name="T61" fmla="*/ 2147483646 h 85"/>
                <a:gd name="T62" fmla="*/ 2147483646 w 74"/>
                <a:gd name="T63" fmla="*/ 2147483646 h 85"/>
                <a:gd name="T64" fmla="*/ 2147483646 w 74"/>
                <a:gd name="T65" fmla="*/ 2147483646 h 85"/>
                <a:gd name="T66" fmla="*/ 2147483646 w 74"/>
                <a:gd name="T67" fmla="*/ 2147483646 h 85"/>
                <a:gd name="T68" fmla="*/ 2147483646 w 74"/>
                <a:gd name="T69" fmla="*/ 2147483646 h 85"/>
                <a:gd name="T70" fmla="*/ 2147483646 w 74"/>
                <a:gd name="T71" fmla="*/ 2147483646 h 85"/>
                <a:gd name="T72" fmla="*/ 2147483646 w 74"/>
                <a:gd name="T73" fmla="*/ 2147483646 h 85"/>
                <a:gd name="T74" fmla="*/ 2147483646 w 74"/>
                <a:gd name="T75" fmla="*/ 2147483646 h 85"/>
                <a:gd name="T76" fmla="*/ 2147483646 w 74"/>
                <a:gd name="T77" fmla="*/ 2147483646 h 85"/>
                <a:gd name="T78" fmla="*/ 2147483646 w 74"/>
                <a:gd name="T79" fmla="*/ 2147483646 h 85"/>
                <a:gd name="T80" fmla="*/ 2147483646 w 74"/>
                <a:gd name="T81" fmla="*/ 2147483646 h 85"/>
                <a:gd name="T82" fmla="*/ 2147483646 w 74"/>
                <a:gd name="T83" fmla="*/ 2147483646 h 85"/>
                <a:gd name="T84" fmla="*/ 2147483646 w 74"/>
                <a:gd name="T85" fmla="*/ 2147483646 h 85"/>
                <a:gd name="T86" fmla="*/ 2147483646 w 74"/>
                <a:gd name="T87" fmla="*/ 2147483646 h 85"/>
                <a:gd name="T88" fmla="*/ 2147483646 w 74"/>
                <a:gd name="T89" fmla="*/ 2147483646 h 85"/>
                <a:gd name="T90" fmla="*/ 2147483646 w 74"/>
                <a:gd name="T91" fmla="*/ 2147483646 h 85"/>
                <a:gd name="T92" fmla="*/ 2147483646 w 74"/>
                <a:gd name="T93" fmla="*/ 2147483646 h 85"/>
                <a:gd name="T94" fmla="*/ 2147483646 w 74"/>
                <a:gd name="T95" fmla="*/ 2147483646 h 85"/>
                <a:gd name="T96" fmla="*/ 2147483646 w 74"/>
                <a:gd name="T97" fmla="*/ 2147483646 h 85"/>
                <a:gd name="T98" fmla="*/ 2147483646 w 74"/>
                <a:gd name="T99" fmla="*/ 2147483646 h 85"/>
                <a:gd name="T100" fmla="*/ 2147483646 w 74"/>
                <a:gd name="T101" fmla="*/ 2147483646 h 85"/>
                <a:gd name="T102" fmla="*/ 2147483646 w 74"/>
                <a:gd name="T103" fmla="*/ 2147483646 h 85"/>
                <a:gd name="T104" fmla="*/ 2147483646 w 74"/>
                <a:gd name="T105" fmla="*/ 2147483646 h 85"/>
                <a:gd name="T106" fmla="*/ 2147483646 w 74"/>
                <a:gd name="T107" fmla="*/ 2147483646 h 85"/>
                <a:gd name="T108" fmla="*/ 2147483646 w 74"/>
                <a:gd name="T109" fmla="*/ 2147483646 h 85"/>
                <a:gd name="T110" fmla="*/ 2147483646 w 74"/>
                <a:gd name="T111" fmla="*/ 2147483646 h 85"/>
                <a:gd name="T112" fmla="*/ 2147483646 w 74"/>
                <a:gd name="T113" fmla="*/ 2147483646 h 85"/>
                <a:gd name="T114" fmla="*/ 2147483646 w 74"/>
                <a:gd name="T115" fmla="*/ 2147483646 h 85"/>
                <a:gd name="T116" fmla="*/ 2147483646 w 74"/>
                <a:gd name="T117" fmla="*/ 2147483646 h 85"/>
                <a:gd name="T118" fmla="*/ 2147483646 w 74"/>
                <a:gd name="T119" fmla="*/ 2147483646 h 85"/>
                <a:gd name="T120" fmla="*/ 2147483646 w 74"/>
                <a:gd name="T121" fmla="*/ 2147483646 h 85"/>
                <a:gd name="T122" fmla="*/ 2147483646 w 74"/>
                <a:gd name="T123" fmla="*/ 2147483646 h 85"/>
                <a:gd name="T124" fmla="*/ 2147483646 w 74"/>
                <a:gd name="T125" fmla="*/ 2147483646 h 8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74" h="85">
                  <a:moveTo>
                    <a:pt x="64" y="9"/>
                  </a:moveTo>
                  <a:lnTo>
                    <a:pt x="61" y="10"/>
                  </a:lnTo>
                  <a:lnTo>
                    <a:pt x="55" y="14"/>
                  </a:lnTo>
                  <a:lnTo>
                    <a:pt x="53" y="15"/>
                  </a:lnTo>
                  <a:lnTo>
                    <a:pt x="52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3" y="10"/>
                  </a:lnTo>
                  <a:lnTo>
                    <a:pt x="54" y="8"/>
                  </a:lnTo>
                  <a:lnTo>
                    <a:pt x="56" y="4"/>
                  </a:lnTo>
                  <a:lnTo>
                    <a:pt x="59" y="2"/>
                  </a:lnTo>
                  <a:lnTo>
                    <a:pt x="59" y="1"/>
                  </a:lnTo>
                  <a:lnTo>
                    <a:pt x="59" y="0"/>
                  </a:lnTo>
                  <a:lnTo>
                    <a:pt x="58" y="0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4" y="1"/>
                  </a:lnTo>
                  <a:lnTo>
                    <a:pt x="46" y="5"/>
                  </a:lnTo>
                  <a:lnTo>
                    <a:pt x="41" y="7"/>
                  </a:lnTo>
                  <a:lnTo>
                    <a:pt x="35" y="9"/>
                  </a:lnTo>
                  <a:lnTo>
                    <a:pt x="35" y="12"/>
                  </a:lnTo>
                  <a:lnTo>
                    <a:pt x="34" y="13"/>
                  </a:lnTo>
                  <a:lnTo>
                    <a:pt x="34" y="14"/>
                  </a:lnTo>
                  <a:lnTo>
                    <a:pt x="33" y="16"/>
                  </a:lnTo>
                  <a:lnTo>
                    <a:pt x="32" y="19"/>
                  </a:lnTo>
                  <a:lnTo>
                    <a:pt x="31" y="19"/>
                  </a:lnTo>
                  <a:lnTo>
                    <a:pt x="30" y="20"/>
                  </a:lnTo>
                  <a:lnTo>
                    <a:pt x="26" y="21"/>
                  </a:lnTo>
                  <a:lnTo>
                    <a:pt x="23" y="23"/>
                  </a:lnTo>
                  <a:lnTo>
                    <a:pt x="19" y="26"/>
                  </a:lnTo>
                  <a:lnTo>
                    <a:pt x="19" y="27"/>
                  </a:lnTo>
                  <a:lnTo>
                    <a:pt x="17" y="28"/>
                  </a:lnTo>
                  <a:lnTo>
                    <a:pt x="16" y="29"/>
                  </a:lnTo>
                  <a:lnTo>
                    <a:pt x="14" y="32"/>
                  </a:lnTo>
                  <a:lnTo>
                    <a:pt x="10" y="35"/>
                  </a:lnTo>
                  <a:lnTo>
                    <a:pt x="7" y="38"/>
                  </a:lnTo>
                  <a:lnTo>
                    <a:pt x="5" y="39"/>
                  </a:lnTo>
                  <a:lnTo>
                    <a:pt x="4" y="40"/>
                  </a:lnTo>
                  <a:lnTo>
                    <a:pt x="3" y="41"/>
                  </a:lnTo>
                  <a:lnTo>
                    <a:pt x="1" y="43"/>
                  </a:lnTo>
                  <a:lnTo>
                    <a:pt x="0" y="45"/>
                  </a:lnTo>
                  <a:lnTo>
                    <a:pt x="0" y="47"/>
                  </a:lnTo>
                  <a:lnTo>
                    <a:pt x="1" y="48"/>
                  </a:lnTo>
                  <a:lnTo>
                    <a:pt x="4" y="48"/>
                  </a:lnTo>
                  <a:lnTo>
                    <a:pt x="5" y="49"/>
                  </a:lnTo>
                  <a:lnTo>
                    <a:pt x="8" y="52"/>
                  </a:lnTo>
                  <a:lnTo>
                    <a:pt x="9" y="54"/>
                  </a:lnTo>
                  <a:lnTo>
                    <a:pt x="9" y="55"/>
                  </a:lnTo>
                  <a:lnTo>
                    <a:pt x="9" y="57"/>
                  </a:lnTo>
                  <a:lnTo>
                    <a:pt x="9" y="59"/>
                  </a:lnTo>
                  <a:lnTo>
                    <a:pt x="9" y="60"/>
                  </a:lnTo>
                  <a:lnTo>
                    <a:pt x="10" y="61"/>
                  </a:lnTo>
                  <a:lnTo>
                    <a:pt x="11" y="62"/>
                  </a:lnTo>
                  <a:lnTo>
                    <a:pt x="12" y="63"/>
                  </a:lnTo>
                  <a:lnTo>
                    <a:pt x="12" y="64"/>
                  </a:lnTo>
                  <a:lnTo>
                    <a:pt x="11" y="65"/>
                  </a:lnTo>
                  <a:lnTo>
                    <a:pt x="10" y="66"/>
                  </a:lnTo>
                  <a:lnTo>
                    <a:pt x="8" y="69"/>
                  </a:lnTo>
                  <a:lnTo>
                    <a:pt x="7" y="71"/>
                  </a:lnTo>
                  <a:lnTo>
                    <a:pt x="7" y="73"/>
                  </a:lnTo>
                  <a:lnTo>
                    <a:pt x="6" y="76"/>
                  </a:lnTo>
                  <a:lnTo>
                    <a:pt x="7" y="78"/>
                  </a:lnTo>
                  <a:lnTo>
                    <a:pt x="8" y="79"/>
                  </a:lnTo>
                  <a:lnTo>
                    <a:pt x="9" y="80"/>
                  </a:lnTo>
                  <a:lnTo>
                    <a:pt x="10" y="80"/>
                  </a:lnTo>
                  <a:lnTo>
                    <a:pt x="12" y="79"/>
                  </a:lnTo>
                  <a:lnTo>
                    <a:pt x="14" y="79"/>
                  </a:lnTo>
                  <a:lnTo>
                    <a:pt x="14" y="82"/>
                  </a:lnTo>
                  <a:lnTo>
                    <a:pt x="15" y="84"/>
                  </a:lnTo>
                  <a:lnTo>
                    <a:pt x="16" y="84"/>
                  </a:lnTo>
                  <a:lnTo>
                    <a:pt x="17" y="84"/>
                  </a:lnTo>
                  <a:lnTo>
                    <a:pt x="18" y="84"/>
                  </a:lnTo>
                  <a:lnTo>
                    <a:pt x="19" y="84"/>
                  </a:lnTo>
                  <a:lnTo>
                    <a:pt x="21" y="84"/>
                  </a:lnTo>
                  <a:lnTo>
                    <a:pt x="21" y="85"/>
                  </a:lnTo>
                  <a:lnTo>
                    <a:pt x="23" y="84"/>
                  </a:lnTo>
                  <a:lnTo>
                    <a:pt x="26" y="82"/>
                  </a:lnTo>
                  <a:lnTo>
                    <a:pt x="28" y="79"/>
                  </a:lnTo>
                  <a:lnTo>
                    <a:pt x="29" y="74"/>
                  </a:lnTo>
                  <a:lnTo>
                    <a:pt x="29" y="72"/>
                  </a:lnTo>
                  <a:lnTo>
                    <a:pt x="30" y="71"/>
                  </a:lnTo>
                  <a:lnTo>
                    <a:pt x="30" y="70"/>
                  </a:lnTo>
                  <a:lnTo>
                    <a:pt x="30" y="69"/>
                  </a:lnTo>
                  <a:lnTo>
                    <a:pt x="30" y="67"/>
                  </a:lnTo>
                  <a:lnTo>
                    <a:pt x="33" y="67"/>
                  </a:lnTo>
                  <a:lnTo>
                    <a:pt x="35" y="67"/>
                  </a:lnTo>
                  <a:lnTo>
                    <a:pt x="36" y="66"/>
                  </a:lnTo>
                  <a:lnTo>
                    <a:pt x="38" y="65"/>
                  </a:lnTo>
                  <a:lnTo>
                    <a:pt x="39" y="66"/>
                  </a:lnTo>
                  <a:lnTo>
                    <a:pt x="40" y="66"/>
                  </a:lnTo>
                  <a:lnTo>
                    <a:pt x="41" y="66"/>
                  </a:lnTo>
                  <a:lnTo>
                    <a:pt x="42" y="65"/>
                  </a:lnTo>
                  <a:lnTo>
                    <a:pt x="42" y="63"/>
                  </a:lnTo>
                  <a:lnTo>
                    <a:pt x="42" y="62"/>
                  </a:lnTo>
                  <a:lnTo>
                    <a:pt x="43" y="60"/>
                  </a:lnTo>
                  <a:lnTo>
                    <a:pt x="44" y="59"/>
                  </a:lnTo>
                  <a:lnTo>
                    <a:pt x="45" y="58"/>
                  </a:lnTo>
                  <a:lnTo>
                    <a:pt x="46" y="58"/>
                  </a:lnTo>
                  <a:lnTo>
                    <a:pt x="50" y="58"/>
                  </a:lnTo>
                  <a:lnTo>
                    <a:pt x="51" y="58"/>
                  </a:lnTo>
                  <a:lnTo>
                    <a:pt x="51" y="59"/>
                  </a:lnTo>
                  <a:lnTo>
                    <a:pt x="51" y="60"/>
                  </a:lnTo>
                  <a:lnTo>
                    <a:pt x="51" y="61"/>
                  </a:lnTo>
                  <a:lnTo>
                    <a:pt x="51" y="62"/>
                  </a:lnTo>
                  <a:lnTo>
                    <a:pt x="52" y="62"/>
                  </a:lnTo>
                  <a:lnTo>
                    <a:pt x="53" y="62"/>
                  </a:lnTo>
                  <a:lnTo>
                    <a:pt x="54" y="61"/>
                  </a:lnTo>
                  <a:lnTo>
                    <a:pt x="55" y="61"/>
                  </a:lnTo>
                  <a:lnTo>
                    <a:pt x="56" y="62"/>
                  </a:lnTo>
                  <a:lnTo>
                    <a:pt x="57" y="63"/>
                  </a:lnTo>
                  <a:lnTo>
                    <a:pt x="57" y="64"/>
                  </a:lnTo>
                  <a:lnTo>
                    <a:pt x="58" y="65"/>
                  </a:lnTo>
                  <a:lnTo>
                    <a:pt x="59" y="64"/>
                  </a:lnTo>
                  <a:lnTo>
                    <a:pt x="59" y="61"/>
                  </a:lnTo>
                  <a:lnTo>
                    <a:pt x="60" y="59"/>
                  </a:lnTo>
                  <a:lnTo>
                    <a:pt x="61" y="58"/>
                  </a:lnTo>
                  <a:lnTo>
                    <a:pt x="63" y="59"/>
                  </a:lnTo>
                  <a:lnTo>
                    <a:pt x="65" y="59"/>
                  </a:lnTo>
                  <a:lnTo>
                    <a:pt x="66" y="61"/>
                  </a:lnTo>
                  <a:lnTo>
                    <a:pt x="67" y="61"/>
                  </a:lnTo>
                  <a:lnTo>
                    <a:pt x="69" y="62"/>
                  </a:lnTo>
                  <a:lnTo>
                    <a:pt x="70" y="62"/>
                  </a:lnTo>
                  <a:lnTo>
                    <a:pt x="70" y="55"/>
                  </a:lnTo>
                  <a:lnTo>
                    <a:pt x="70" y="54"/>
                  </a:lnTo>
                  <a:lnTo>
                    <a:pt x="70" y="52"/>
                  </a:lnTo>
                  <a:lnTo>
                    <a:pt x="69" y="51"/>
                  </a:lnTo>
                  <a:lnTo>
                    <a:pt x="67" y="49"/>
                  </a:lnTo>
                  <a:lnTo>
                    <a:pt x="66" y="48"/>
                  </a:lnTo>
                  <a:lnTo>
                    <a:pt x="65" y="47"/>
                  </a:lnTo>
                  <a:lnTo>
                    <a:pt x="63" y="47"/>
                  </a:lnTo>
                  <a:lnTo>
                    <a:pt x="62" y="47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7" y="45"/>
                  </a:lnTo>
                  <a:lnTo>
                    <a:pt x="55" y="44"/>
                  </a:lnTo>
                  <a:lnTo>
                    <a:pt x="54" y="43"/>
                  </a:lnTo>
                  <a:lnTo>
                    <a:pt x="54" y="42"/>
                  </a:lnTo>
                  <a:lnTo>
                    <a:pt x="55" y="41"/>
                  </a:lnTo>
                  <a:lnTo>
                    <a:pt x="58" y="39"/>
                  </a:lnTo>
                  <a:lnTo>
                    <a:pt x="58" y="38"/>
                  </a:lnTo>
                  <a:lnTo>
                    <a:pt x="58" y="37"/>
                  </a:lnTo>
                  <a:lnTo>
                    <a:pt x="57" y="35"/>
                  </a:lnTo>
                  <a:lnTo>
                    <a:pt x="56" y="33"/>
                  </a:lnTo>
                  <a:lnTo>
                    <a:pt x="55" y="31"/>
                  </a:lnTo>
                  <a:lnTo>
                    <a:pt x="54" y="30"/>
                  </a:lnTo>
                  <a:lnTo>
                    <a:pt x="54" y="29"/>
                  </a:lnTo>
                  <a:lnTo>
                    <a:pt x="55" y="29"/>
                  </a:lnTo>
                  <a:lnTo>
                    <a:pt x="57" y="28"/>
                  </a:lnTo>
                  <a:lnTo>
                    <a:pt x="58" y="28"/>
                  </a:lnTo>
                  <a:lnTo>
                    <a:pt x="60" y="28"/>
                  </a:lnTo>
                  <a:lnTo>
                    <a:pt x="61" y="29"/>
                  </a:lnTo>
                  <a:lnTo>
                    <a:pt x="62" y="29"/>
                  </a:lnTo>
                  <a:lnTo>
                    <a:pt x="63" y="31"/>
                  </a:lnTo>
                  <a:lnTo>
                    <a:pt x="63" y="32"/>
                  </a:lnTo>
                  <a:lnTo>
                    <a:pt x="64" y="33"/>
                  </a:lnTo>
                  <a:lnTo>
                    <a:pt x="65" y="33"/>
                  </a:lnTo>
                  <a:lnTo>
                    <a:pt x="66" y="32"/>
                  </a:lnTo>
                  <a:lnTo>
                    <a:pt x="67" y="30"/>
                  </a:lnTo>
                  <a:lnTo>
                    <a:pt x="68" y="25"/>
                  </a:lnTo>
                  <a:lnTo>
                    <a:pt x="69" y="23"/>
                  </a:lnTo>
                  <a:lnTo>
                    <a:pt x="72" y="20"/>
                  </a:lnTo>
                  <a:lnTo>
                    <a:pt x="74" y="18"/>
                  </a:lnTo>
                  <a:lnTo>
                    <a:pt x="74" y="17"/>
                  </a:lnTo>
                  <a:lnTo>
                    <a:pt x="73" y="15"/>
                  </a:lnTo>
                  <a:lnTo>
                    <a:pt x="71" y="14"/>
                  </a:lnTo>
                  <a:lnTo>
                    <a:pt x="68" y="14"/>
                  </a:lnTo>
                  <a:lnTo>
                    <a:pt x="67" y="13"/>
                  </a:lnTo>
                  <a:lnTo>
                    <a:pt x="66" y="13"/>
                  </a:lnTo>
                  <a:lnTo>
                    <a:pt x="64" y="9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39" name="Freeform 1058">
              <a:extLst>
                <a:ext uri="{FF2B5EF4-FFF2-40B4-BE49-F238E27FC236}">
                  <a16:creationId xmlns:a16="http://schemas.microsoft.com/office/drawing/2014/main" xmlns="" id="{4A4C9893-5313-4FA6-BFBE-CF39A2690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9645" y="3989242"/>
              <a:ext cx="750615" cy="1043760"/>
            </a:xfrm>
            <a:custGeom>
              <a:avLst/>
              <a:gdLst>
                <a:gd name="T0" fmla="*/ 2147483646 w 77"/>
                <a:gd name="T1" fmla="*/ 2147483646 h 102"/>
                <a:gd name="T2" fmla="*/ 2147483646 w 77"/>
                <a:gd name="T3" fmla="*/ 2147483646 h 102"/>
                <a:gd name="T4" fmla="*/ 2147483646 w 77"/>
                <a:gd name="T5" fmla="*/ 2147483646 h 102"/>
                <a:gd name="T6" fmla="*/ 2147483646 w 77"/>
                <a:gd name="T7" fmla="*/ 2147483646 h 102"/>
                <a:gd name="T8" fmla="*/ 2147483646 w 77"/>
                <a:gd name="T9" fmla="*/ 2147483646 h 102"/>
                <a:gd name="T10" fmla="*/ 2147483646 w 77"/>
                <a:gd name="T11" fmla="*/ 2147483646 h 102"/>
                <a:gd name="T12" fmla="*/ 2147483646 w 77"/>
                <a:gd name="T13" fmla="*/ 2147483646 h 102"/>
                <a:gd name="T14" fmla="*/ 2147483646 w 77"/>
                <a:gd name="T15" fmla="*/ 2147483646 h 102"/>
                <a:gd name="T16" fmla="*/ 2147483646 w 77"/>
                <a:gd name="T17" fmla="*/ 2147483646 h 102"/>
                <a:gd name="T18" fmla="*/ 2147483646 w 77"/>
                <a:gd name="T19" fmla="*/ 2147483646 h 102"/>
                <a:gd name="T20" fmla="*/ 2147483646 w 77"/>
                <a:gd name="T21" fmla="*/ 2147483646 h 102"/>
                <a:gd name="T22" fmla="*/ 2147483646 w 77"/>
                <a:gd name="T23" fmla="*/ 2147483646 h 102"/>
                <a:gd name="T24" fmla="*/ 2147483646 w 77"/>
                <a:gd name="T25" fmla="*/ 2147483646 h 102"/>
                <a:gd name="T26" fmla="*/ 2147483646 w 77"/>
                <a:gd name="T27" fmla="*/ 2147483646 h 102"/>
                <a:gd name="T28" fmla="*/ 2147483646 w 77"/>
                <a:gd name="T29" fmla="*/ 2147483646 h 102"/>
                <a:gd name="T30" fmla="*/ 2147483646 w 77"/>
                <a:gd name="T31" fmla="*/ 2147483646 h 102"/>
                <a:gd name="T32" fmla="*/ 2147483646 w 77"/>
                <a:gd name="T33" fmla="*/ 2147483646 h 102"/>
                <a:gd name="T34" fmla="*/ 2147483646 w 77"/>
                <a:gd name="T35" fmla="*/ 2147483646 h 102"/>
                <a:gd name="T36" fmla="*/ 2147483646 w 77"/>
                <a:gd name="T37" fmla="*/ 2147483646 h 102"/>
                <a:gd name="T38" fmla="*/ 2147483646 w 77"/>
                <a:gd name="T39" fmla="*/ 2147483646 h 102"/>
                <a:gd name="T40" fmla="*/ 2147483646 w 77"/>
                <a:gd name="T41" fmla="*/ 2147483646 h 102"/>
                <a:gd name="T42" fmla="*/ 2147483646 w 77"/>
                <a:gd name="T43" fmla="*/ 2147483646 h 102"/>
                <a:gd name="T44" fmla="*/ 2147483646 w 77"/>
                <a:gd name="T45" fmla="*/ 2147483646 h 102"/>
                <a:gd name="T46" fmla="*/ 2147483646 w 77"/>
                <a:gd name="T47" fmla="*/ 2147483646 h 102"/>
                <a:gd name="T48" fmla="*/ 2147483646 w 77"/>
                <a:gd name="T49" fmla="*/ 2147483646 h 102"/>
                <a:gd name="T50" fmla="*/ 2147483646 w 77"/>
                <a:gd name="T51" fmla="*/ 2147483646 h 102"/>
                <a:gd name="T52" fmla="*/ 2147483646 w 77"/>
                <a:gd name="T53" fmla="*/ 2147483646 h 102"/>
                <a:gd name="T54" fmla="*/ 2147483646 w 77"/>
                <a:gd name="T55" fmla="*/ 2147483646 h 102"/>
                <a:gd name="T56" fmla="*/ 2147483646 w 77"/>
                <a:gd name="T57" fmla="*/ 2147483646 h 102"/>
                <a:gd name="T58" fmla="*/ 2147483646 w 77"/>
                <a:gd name="T59" fmla="*/ 2147483646 h 102"/>
                <a:gd name="T60" fmla="*/ 2147483646 w 77"/>
                <a:gd name="T61" fmla="*/ 2147483646 h 102"/>
                <a:gd name="T62" fmla="*/ 2147483646 w 77"/>
                <a:gd name="T63" fmla="*/ 2147483646 h 102"/>
                <a:gd name="T64" fmla="*/ 2147483646 w 77"/>
                <a:gd name="T65" fmla="*/ 2147483646 h 102"/>
                <a:gd name="T66" fmla="*/ 2147483646 w 77"/>
                <a:gd name="T67" fmla="*/ 2147483646 h 102"/>
                <a:gd name="T68" fmla="*/ 2147483646 w 77"/>
                <a:gd name="T69" fmla="*/ 2147483646 h 102"/>
                <a:gd name="T70" fmla="*/ 2147483646 w 77"/>
                <a:gd name="T71" fmla="*/ 2147483646 h 102"/>
                <a:gd name="T72" fmla="*/ 2147483646 w 77"/>
                <a:gd name="T73" fmla="*/ 2147483646 h 102"/>
                <a:gd name="T74" fmla="*/ 2147483646 w 77"/>
                <a:gd name="T75" fmla="*/ 2147483646 h 102"/>
                <a:gd name="T76" fmla="*/ 2147483646 w 77"/>
                <a:gd name="T77" fmla="*/ 2147483646 h 102"/>
                <a:gd name="T78" fmla="*/ 2147483646 w 77"/>
                <a:gd name="T79" fmla="*/ 2147483646 h 102"/>
                <a:gd name="T80" fmla="*/ 2147483646 w 77"/>
                <a:gd name="T81" fmla="*/ 2147483646 h 102"/>
                <a:gd name="T82" fmla="*/ 2147483646 w 77"/>
                <a:gd name="T83" fmla="*/ 2147483646 h 102"/>
                <a:gd name="T84" fmla="*/ 2147483646 w 77"/>
                <a:gd name="T85" fmla="*/ 2147483646 h 102"/>
                <a:gd name="T86" fmla="*/ 2147483646 w 77"/>
                <a:gd name="T87" fmla="*/ 2147483646 h 102"/>
                <a:gd name="T88" fmla="*/ 2147483646 w 77"/>
                <a:gd name="T89" fmla="*/ 2147483646 h 102"/>
                <a:gd name="T90" fmla="*/ 2147483646 w 77"/>
                <a:gd name="T91" fmla="*/ 2147483646 h 102"/>
                <a:gd name="T92" fmla="*/ 2147483646 w 77"/>
                <a:gd name="T93" fmla="*/ 2147483646 h 102"/>
                <a:gd name="T94" fmla="*/ 2147483646 w 77"/>
                <a:gd name="T95" fmla="*/ 2147483646 h 102"/>
                <a:gd name="T96" fmla="*/ 2147483646 w 77"/>
                <a:gd name="T97" fmla="*/ 2147483646 h 102"/>
                <a:gd name="T98" fmla="*/ 2147483646 w 77"/>
                <a:gd name="T99" fmla="*/ 2147483646 h 102"/>
                <a:gd name="T100" fmla="*/ 2147483646 w 77"/>
                <a:gd name="T101" fmla="*/ 2147483646 h 102"/>
                <a:gd name="T102" fmla="*/ 2147483646 w 77"/>
                <a:gd name="T103" fmla="*/ 2147483646 h 102"/>
                <a:gd name="T104" fmla="*/ 2147483646 w 77"/>
                <a:gd name="T105" fmla="*/ 2147483646 h 10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77" h="102">
                  <a:moveTo>
                    <a:pt x="48" y="67"/>
                  </a:moveTo>
                  <a:lnTo>
                    <a:pt x="47" y="67"/>
                  </a:lnTo>
                  <a:lnTo>
                    <a:pt x="46" y="66"/>
                  </a:lnTo>
                  <a:lnTo>
                    <a:pt x="45" y="65"/>
                  </a:lnTo>
                  <a:lnTo>
                    <a:pt x="46" y="63"/>
                  </a:lnTo>
                  <a:lnTo>
                    <a:pt x="45" y="62"/>
                  </a:lnTo>
                  <a:lnTo>
                    <a:pt x="44" y="60"/>
                  </a:lnTo>
                  <a:lnTo>
                    <a:pt x="43" y="59"/>
                  </a:lnTo>
                  <a:lnTo>
                    <a:pt x="43" y="58"/>
                  </a:lnTo>
                  <a:lnTo>
                    <a:pt x="42" y="56"/>
                  </a:lnTo>
                  <a:lnTo>
                    <a:pt x="41" y="55"/>
                  </a:lnTo>
                  <a:lnTo>
                    <a:pt x="40" y="54"/>
                  </a:lnTo>
                  <a:lnTo>
                    <a:pt x="38" y="55"/>
                  </a:lnTo>
                  <a:lnTo>
                    <a:pt x="36" y="55"/>
                  </a:lnTo>
                  <a:lnTo>
                    <a:pt x="34" y="55"/>
                  </a:lnTo>
                  <a:lnTo>
                    <a:pt x="34" y="54"/>
                  </a:lnTo>
                  <a:lnTo>
                    <a:pt x="32" y="53"/>
                  </a:lnTo>
                  <a:lnTo>
                    <a:pt x="32" y="52"/>
                  </a:lnTo>
                  <a:lnTo>
                    <a:pt x="32" y="51"/>
                  </a:lnTo>
                  <a:lnTo>
                    <a:pt x="32" y="49"/>
                  </a:lnTo>
                  <a:lnTo>
                    <a:pt x="31" y="49"/>
                  </a:lnTo>
                  <a:lnTo>
                    <a:pt x="30" y="49"/>
                  </a:lnTo>
                  <a:lnTo>
                    <a:pt x="29" y="50"/>
                  </a:lnTo>
                  <a:lnTo>
                    <a:pt x="29" y="49"/>
                  </a:lnTo>
                  <a:lnTo>
                    <a:pt x="29" y="48"/>
                  </a:lnTo>
                  <a:lnTo>
                    <a:pt x="29" y="47"/>
                  </a:lnTo>
                  <a:lnTo>
                    <a:pt x="29" y="46"/>
                  </a:lnTo>
                  <a:lnTo>
                    <a:pt x="29" y="45"/>
                  </a:lnTo>
                  <a:lnTo>
                    <a:pt x="28" y="44"/>
                  </a:lnTo>
                  <a:lnTo>
                    <a:pt x="29" y="43"/>
                  </a:lnTo>
                  <a:lnTo>
                    <a:pt x="30" y="41"/>
                  </a:lnTo>
                  <a:lnTo>
                    <a:pt x="31" y="40"/>
                  </a:lnTo>
                  <a:lnTo>
                    <a:pt x="32" y="40"/>
                  </a:lnTo>
                  <a:lnTo>
                    <a:pt x="32" y="38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31" y="35"/>
                  </a:lnTo>
                  <a:lnTo>
                    <a:pt x="31" y="34"/>
                  </a:lnTo>
                  <a:lnTo>
                    <a:pt x="31" y="33"/>
                  </a:lnTo>
                  <a:lnTo>
                    <a:pt x="32" y="33"/>
                  </a:lnTo>
                  <a:lnTo>
                    <a:pt x="34" y="32"/>
                  </a:lnTo>
                  <a:lnTo>
                    <a:pt x="34" y="33"/>
                  </a:lnTo>
                  <a:lnTo>
                    <a:pt x="35" y="34"/>
                  </a:lnTo>
                  <a:lnTo>
                    <a:pt x="36" y="33"/>
                  </a:lnTo>
                  <a:lnTo>
                    <a:pt x="38" y="31"/>
                  </a:lnTo>
                  <a:lnTo>
                    <a:pt x="38" y="30"/>
                  </a:lnTo>
                  <a:lnTo>
                    <a:pt x="38" y="29"/>
                  </a:lnTo>
                  <a:lnTo>
                    <a:pt x="39" y="28"/>
                  </a:lnTo>
                  <a:lnTo>
                    <a:pt x="40" y="27"/>
                  </a:lnTo>
                  <a:lnTo>
                    <a:pt x="41" y="28"/>
                  </a:lnTo>
                  <a:lnTo>
                    <a:pt x="42" y="28"/>
                  </a:lnTo>
                  <a:lnTo>
                    <a:pt x="43" y="27"/>
                  </a:lnTo>
                  <a:lnTo>
                    <a:pt x="45" y="26"/>
                  </a:lnTo>
                  <a:lnTo>
                    <a:pt x="46" y="26"/>
                  </a:lnTo>
                  <a:lnTo>
                    <a:pt x="47" y="24"/>
                  </a:lnTo>
                  <a:lnTo>
                    <a:pt x="48" y="21"/>
                  </a:lnTo>
                  <a:lnTo>
                    <a:pt x="47" y="19"/>
                  </a:lnTo>
                  <a:lnTo>
                    <a:pt x="46" y="16"/>
                  </a:lnTo>
                  <a:lnTo>
                    <a:pt x="45" y="14"/>
                  </a:lnTo>
                  <a:lnTo>
                    <a:pt x="43" y="13"/>
                  </a:lnTo>
                  <a:lnTo>
                    <a:pt x="44" y="12"/>
                  </a:lnTo>
                  <a:lnTo>
                    <a:pt x="46" y="12"/>
                  </a:lnTo>
                  <a:lnTo>
                    <a:pt x="48" y="11"/>
                  </a:lnTo>
                  <a:lnTo>
                    <a:pt x="49" y="10"/>
                  </a:lnTo>
                  <a:lnTo>
                    <a:pt x="53" y="9"/>
                  </a:lnTo>
                  <a:lnTo>
                    <a:pt x="52" y="8"/>
                  </a:lnTo>
                  <a:lnTo>
                    <a:pt x="49" y="8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50" y="4"/>
                  </a:lnTo>
                  <a:lnTo>
                    <a:pt x="50" y="3"/>
                  </a:lnTo>
                  <a:lnTo>
                    <a:pt x="49" y="3"/>
                  </a:lnTo>
                  <a:lnTo>
                    <a:pt x="48" y="3"/>
                  </a:lnTo>
                  <a:lnTo>
                    <a:pt x="47" y="2"/>
                  </a:lnTo>
                  <a:lnTo>
                    <a:pt x="46" y="1"/>
                  </a:lnTo>
                  <a:lnTo>
                    <a:pt x="46" y="0"/>
                  </a:lnTo>
                  <a:lnTo>
                    <a:pt x="39" y="7"/>
                  </a:lnTo>
                  <a:lnTo>
                    <a:pt x="37" y="8"/>
                  </a:lnTo>
                  <a:lnTo>
                    <a:pt x="36" y="9"/>
                  </a:lnTo>
                  <a:lnTo>
                    <a:pt x="35" y="10"/>
                  </a:lnTo>
                  <a:lnTo>
                    <a:pt x="34" y="11"/>
                  </a:lnTo>
                  <a:lnTo>
                    <a:pt x="32" y="11"/>
                  </a:lnTo>
                  <a:lnTo>
                    <a:pt x="31" y="11"/>
                  </a:lnTo>
                  <a:lnTo>
                    <a:pt x="31" y="10"/>
                  </a:lnTo>
                  <a:lnTo>
                    <a:pt x="30" y="9"/>
                  </a:lnTo>
                  <a:lnTo>
                    <a:pt x="29" y="9"/>
                  </a:lnTo>
                  <a:lnTo>
                    <a:pt x="27" y="12"/>
                  </a:lnTo>
                  <a:lnTo>
                    <a:pt x="25" y="11"/>
                  </a:lnTo>
                  <a:lnTo>
                    <a:pt x="22" y="11"/>
                  </a:lnTo>
                  <a:lnTo>
                    <a:pt x="21" y="12"/>
                  </a:lnTo>
                  <a:lnTo>
                    <a:pt x="18" y="14"/>
                  </a:lnTo>
                  <a:lnTo>
                    <a:pt x="17" y="15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5" y="20"/>
                  </a:lnTo>
                  <a:lnTo>
                    <a:pt x="15" y="24"/>
                  </a:lnTo>
                  <a:lnTo>
                    <a:pt x="15" y="28"/>
                  </a:lnTo>
                  <a:lnTo>
                    <a:pt x="14" y="29"/>
                  </a:lnTo>
                  <a:lnTo>
                    <a:pt x="13" y="30"/>
                  </a:lnTo>
                  <a:lnTo>
                    <a:pt x="10" y="33"/>
                  </a:lnTo>
                  <a:lnTo>
                    <a:pt x="12" y="37"/>
                  </a:lnTo>
                  <a:lnTo>
                    <a:pt x="13" y="37"/>
                  </a:lnTo>
                  <a:lnTo>
                    <a:pt x="14" y="38"/>
                  </a:lnTo>
                  <a:lnTo>
                    <a:pt x="17" y="38"/>
                  </a:lnTo>
                  <a:lnTo>
                    <a:pt x="19" y="39"/>
                  </a:lnTo>
                  <a:lnTo>
                    <a:pt x="20" y="41"/>
                  </a:lnTo>
                  <a:lnTo>
                    <a:pt x="20" y="42"/>
                  </a:lnTo>
                  <a:lnTo>
                    <a:pt x="18" y="44"/>
                  </a:lnTo>
                  <a:lnTo>
                    <a:pt x="15" y="47"/>
                  </a:lnTo>
                  <a:lnTo>
                    <a:pt x="14" y="49"/>
                  </a:lnTo>
                  <a:lnTo>
                    <a:pt x="13" y="54"/>
                  </a:lnTo>
                  <a:lnTo>
                    <a:pt x="12" y="56"/>
                  </a:lnTo>
                  <a:lnTo>
                    <a:pt x="11" y="57"/>
                  </a:lnTo>
                  <a:lnTo>
                    <a:pt x="10" y="57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8" y="53"/>
                  </a:lnTo>
                  <a:lnTo>
                    <a:pt x="7" y="53"/>
                  </a:lnTo>
                  <a:lnTo>
                    <a:pt x="6" y="52"/>
                  </a:lnTo>
                  <a:lnTo>
                    <a:pt x="4" y="52"/>
                  </a:lnTo>
                  <a:lnTo>
                    <a:pt x="3" y="52"/>
                  </a:lnTo>
                  <a:lnTo>
                    <a:pt x="1" y="53"/>
                  </a:lnTo>
                  <a:lnTo>
                    <a:pt x="0" y="53"/>
                  </a:lnTo>
                  <a:lnTo>
                    <a:pt x="0" y="54"/>
                  </a:lnTo>
                  <a:lnTo>
                    <a:pt x="1" y="55"/>
                  </a:lnTo>
                  <a:lnTo>
                    <a:pt x="2" y="57"/>
                  </a:lnTo>
                  <a:lnTo>
                    <a:pt x="3" y="59"/>
                  </a:lnTo>
                  <a:lnTo>
                    <a:pt x="4" y="61"/>
                  </a:lnTo>
                  <a:lnTo>
                    <a:pt x="4" y="62"/>
                  </a:lnTo>
                  <a:lnTo>
                    <a:pt x="4" y="63"/>
                  </a:lnTo>
                  <a:lnTo>
                    <a:pt x="1" y="65"/>
                  </a:lnTo>
                  <a:lnTo>
                    <a:pt x="0" y="66"/>
                  </a:lnTo>
                  <a:lnTo>
                    <a:pt x="0" y="67"/>
                  </a:lnTo>
                  <a:lnTo>
                    <a:pt x="1" y="68"/>
                  </a:lnTo>
                  <a:lnTo>
                    <a:pt x="3" y="69"/>
                  </a:lnTo>
                  <a:lnTo>
                    <a:pt x="5" y="69"/>
                  </a:lnTo>
                  <a:lnTo>
                    <a:pt x="6" y="69"/>
                  </a:lnTo>
                  <a:lnTo>
                    <a:pt x="8" y="71"/>
                  </a:lnTo>
                  <a:lnTo>
                    <a:pt x="9" y="71"/>
                  </a:lnTo>
                  <a:lnTo>
                    <a:pt x="11" y="71"/>
                  </a:lnTo>
                  <a:lnTo>
                    <a:pt x="12" y="72"/>
                  </a:lnTo>
                  <a:lnTo>
                    <a:pt x="13" y="73"/>
                  </a:lnTo>
                  <a:lnTo>
                    <a:pt x="15" y="75"/>
                  </a:lnTo>
                  <a:lnTo>
                    <a:pt x="16" y="76"/>
                  </a:lnTo>
                  <a:lnTo>
                    <a:pt x="16" y="78"/>
                  </a:lnTo>
                  <a:lnTo>
                    <a:pt x="16" y="79"/>
                  </a:lnTo>
                  <a:lnTo>
                    <a:pt x="16" y="86"/>
                  </a:lnTo>
                  <a:lnTo>
                    <a:pt x="17" y="86"/>
                  </a:lnTo>
                  <a:lnTo>
                    <a:pt x="23" y="88"/>
                  </a:lnTo>
                  <a:lnTo>
                    <a:pt x="23" y="89"/>
                  </a:lnTo>
                  <a:lnTo>
                    <a:pt x="24" y="90"/>
                  </a:lnTo>
                  <a:lnTo>
                    <a:pt x="25" y="91"/>
                  </a:lnTo>
                  <a:lnTo>
                    <a:pt x="25" y="94"/>
                  </a:lnTo>
                  <a:lnTo>
                    <a:pt x="25" y="95"/>
                  </a:lnTo>
                  <a:lnTo>
                    <a:pt x="25" y="97"/>
                  </a:lnTo>
                  <a:lnTo>
                    <a:pt x="25" y="101"/>
                  </a:lnTo>
                  <a:lnTo>
                    <a:pt x="26" y="102"/>
                  </a:lnTo>
                  <a:lnTo>
                    <a:pt x="27" y="102"/>
                  </a:lnTo>
                  <a:lnTo>
                    <a:pt x="28" y="101"/>
                  </a:lnTo>
                  <a:lnTo>
                    <a:pt x="31" y="97"/>
                  </a:lnTo>
                  <a:lnTo>
                    <a:pt x="32" y="96"/>
                  </a:lnTo>
                  <a:lnTo>
                    <a:pt x="33" y="95"/>
                  </a:lnTo>
                  <a:lnTo>
                    <a:pt x="34" y="95"/>
                  </a:lnTo>
                  <a:lnTo>
                    <a:pt x="35" y="95"/>
                  </a:lnTo>
                  <a:lnTo>
                    <a:pt x="35" y="96"/>
                  </a:lnTo>
                  <a:lnTo>
                    <a:pt x="36" y="98"/>
                  </a:lnTo>
                  <a:lnTo>
                    <a:pt x="36" y="99"/>
                  </a:lnTo>
                  <a:lnTo>
                    <a:pt x="37" y="100"/>
                  </a:lnTo>
                  <a:lnTo>
                    <a:pt x="39" y="101"/>
                  </a:lnTo>
                  <a:lnTo>
                    <a:pt x="41" y="102"/>
                  </a:lnTo>
                  <a:lnTo>
                    <a:pt x="44" y="102"/>
                  </a:lnTo>
                  <a:lnTo>
                    <a:pt x="48" y="102"/>
                  </a:lnTo>
                  <a:lnTo>
                    <a:pt x="50" y="101"/>
                  </a:lnTo>
                  <a:lnTo>
                    <a:pt x="60" y="101"/>
                  </a:lnTo>
                  <a:lnTo>
                    <a:pt x="59" y="101"/>
                  </a:lnTo>
                  <a:lnTo>
                    <a:pt x="59" y="100"/>
                  </a:lnTo>
                  <a:lnTo>
                    <a:pt x="62" y="97"/>
                  </a:lnTo>
                  <a:lnTo>
                    <a:pt x="62" y="96"/>
                  </a:lnTo>
                  <a:lnTo>
                    <a:pt x="65" y="94"/>
                  </a:lnTo>
                  <a:lnTo>
                    <a:pt x="66" y="93"/>
                  </a:lnTo>
                  <a:lnTo>
                    <a:pt x="67" y="93"/>
                  </a:lnTo>
                  <a:lnTo>
                    <a:pt x="70" y="92"/>
                  </a:lnTo>
                  <a:lnTo>
                    <a:pt x="71" y="92"/>
                  </a:lnTo>
                  <a:lnTo>
                    <a:pt x="75" y="92"/>
                  </a:lnTo>
                  <a:lnTo>
                    <a:pt x="75" y="91"/>
                  </a:lnTo>
                  <a:lnTo>
                    <a:pt x="76" y="91"/>
                  </a:lnTo>
                  <a:lnTo>
                    <a:pt x="76" y="89"/>
                  </a:lnTo>
                  <a:lnTo>
                    <a:pt x="76" y="88"/>
                  </a:lnTo>
                  <a:lnTo>
                    <a:pt x="76" y="86"/>
                  </a:lnTo>
                  <a:lnTo>
                    <a:pt x="76" y="85"/>
                  </a:lnTo>
                  <a:lnTo>
                    <a:pt x="77" y="84"/>
                  </a:lnTo>
                  <a:lnTo>
                    <a:pt x="75" y="82"/>
                  </a:lnTo>
                  <a:lnTo>
                    <a:pt x="74" y="82"/>
                  </a:lnTo>
                  <a:lnTo>
                    <a:pt x="73" y="81"/>
                  </a:lnTo>
                  <a:lnTo>
                    <a:pt x="72" y="80"/>
                  </a:lnTo>
                  <a:lnTo>
                    <a:pt x="71" y="81"/>
                  </a:lnTo>
                  <a:lnTo>
                    <a:pt x="70" y="81"/>
                  </a:lnTo>
                  <a:lnTo>
                    <a:pt x="69" y="81"/>
                  </a:lnTo>
                  <a:lnTo>
                    <a:pt x="69" y="78"/>
                  </a:lnTo>
                  <a:lnTo>
                    <a:pt x="71" y="77"/>
                  </a:lnTo>
                  <a:lnTo>
                    <a:pt x="70" y="77"/>
                  </a:lnTo>
                  <a:lnTo>
                    <a:pt x="69" y="76"/>
                  </a:lnTo>
                  <a:lnTo>
                    <a:pt x="67" y="76"/>
                  </a:lnTo>
                  <a:lnTo>
                    <a:pt x="66" y="75"/>
                  </a:lnTo>
                  <a:lnTo>
                    <a:pt x="65" y="77"/>
                  </a:lnTo>
                  <a:lnTo>
                    <a:pt x="63" y="77"/>
                  </a:lnTo>
                  <a:lnTo>
                    <a:pt x="62" y="76"/>
                  </a:lnTo>
                  <a:lnTo>
                    <a:pt x="62" y="74"/>
                  </a:lnTo>
                  <a:lnTo>
                    <a:pt x="61" y="74"/>
                  </a:lnTo>
                  <a:lnTo>
                    <a:pt x="60" y="73"/>
                  </a:lnTo>
                  <a:lnTo>
                    <a:pt x="60" y="71"/>
                  </a:lnTo>
                  <a:lnTo>
                    <a:pt x="59" y="71"/>
                  </a:lnTo>
                  <a:lnTo>
                    <a:pt x="58" y="71"/>
                  </a:lnTo>
                  <a:lnTo>
                    <a:pt x="57" y="72"/>
                  </a:lnTo>
                  <a:lnTo>
                    <a:pt x="57" y="73"/>
                  </a:lnTo>
                  <a:lnTo>
                    <a:pt x="56" y="73"/>
                  </a:lnTo>
                  <a:lnTo>
                    <a:pt x="54" y="73"/>
                  </a:lnTo>
                  <a:lnTo>
                    <a:pt x="53" y="72"/>
                  </a:lnTo>
                  <a:lnTo>
                    <a:pt x="52" y="74"/>
                  </a:lnTo>
                  <a:lnTo>
                    <a:pt x="52" y="75"/>
                  </a:lnTo>
                  <a:lnTo>
                    <a:pt x="50" y="75"/>
                  </a:lnTo>
                  <a:lnTo>
                    <a:pt x="49" y="74"/>
                  </a:lnTo>
                  <a:lnTo>
                    <a:pt x="48" y="72"/>
                  </a:lnTo>
                  <a:lnTo>
                    <a:pt x="48" y="71"/>
                  </a:lnTo>
                  <a:lnTo>
                    <a:pt x="47" y="71"/>
                  </a:lnTo>
                  <a:lnTo>
                    <a:pt x="46" y="70"/>
                  </a:lnTo>
                  <a:lnTo>
                    <a:pt x="46" y="69"/>
                  </a:lnTo>
                  <a:lnTo>
                    <a:pt x="47" y="69"/>
                  </a:lnTo>
                  <a:lnTo>
                    <a:pt x="49" y="68"/>
                  </a:lnTo>
                  <a:lnTo>
                    <a:pt x="49" y="67"/>
                  </a:lnTo>
                  <a:lnTo>
                    <a:pt x="48" y="67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0" name="Freeform 1060">
              <a:extLst>
                <a:ext uri="{FF2B5EF4-FFF2-40B4-BE49-F238E27FC236}">
                  <a16:creationId xmlns:a16="http://schemas.microsoft.com/office/drawing/2014/main" xmlns="" id="{96C19097-E7FF-479D-812A-E9A8EC7C7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626" y="4891776"/>
              <a:ext cx="658002" cy="767188"/>
            </a:xfrm>
            <a:custGeom>
              <a:avLst/>
              <a:gdLst>
                <a:gd name="T0" fmla="*/ 2147483646 w 64"/>
                <a:gd name="T1" fmla="*/ 2147483646 h 79"/>
                <a:gd name="T2" fmla="*/ 2147483646 w 64"/>
                <a:gd name="T3" fmla="*/ 2147483646 h 79"/>
                <a:gd name="T4" fmla="*/ 2147483646 w 64"/>
                <a:gd name="T5" fmla="*/ 2147483646 h 79"/>
                <a:gd name="T6" fmla="*/ 2147483646 w 64"/>
                <a:gd name="T7" fmla="*/ 2147483646 h 79"/>
                <a:gd name="T8" fmla="*/ 2147483646 w 64"/>
                <a:gd name="T9" fmla="*/ 2147483646 h 79"/>
                <a:gd name="T10" fmla="*/ 2147483646 w 64"/>
                <a:gd name="T11" fmla="*/ 2147483646 h 79"/>
                <a:gd name="T12" fmla="*/ 2147483646 w 64"/>
                <a:gd name="T13" fmla="*/ 2147483646 h 79"/>
                <a:gd name="T14" fmla="*/ 2147483646 w 64"/>
                <a:gd name="T15" fmla="*/ 2147483646 h 79"/>
                <a:gd name="T16" fmla="*/ 2147483646 w 64"/>
                <a:gd name="T17" fmla="*/ 2147483646 h 79"/>
                <a:gd name="T18" fmla="*/ 2147483646 w 64"/>
                <a:gd name="T19" fmla="*/ 2147483646 h 79"/>
                <a:gd name="T20" fmla="*/ 2147483646 w 64"/>
                <a:gd name="T21" fmla="*/ 2147483646 h 79"/>
                <a:gd name="T22" fmla="*/ 2147483646 w 64"/>
                <a:gd name="T23" fmla="*/ 2147483646 h 79"/>
                <a:gd name="T24" fmla="*/ 2147483646 w 64"/>
                <a:gd name="T25" fmla="*/ 2147483646 h 79"/>
                <a:gd name="T26" fmla="*/ 2147483646 w 64"/>
                <a:gd name="T27" fmla="*/ 2147483646 h 79"/>
                <a:gd name="T28" fmla="*/ 2147483646 w 64"/>
                <a:gd name="T29" fmla="*/ 2147483646 h 79"/>
                <a:gd name="T30" fmla="*/ 2147483646 w 64"/>
                <a:gd name="T31" fmla="*/ 2147483646 h 79"/>
                <a:gd name="T32" fmla="*/ 2147483646 w 64"/>
                <a:gd name="T33" fmla="*/ 2147483646 h 79"/>
                <a:gd name="T34" fmla="*/ 2147483646 w 64"/>
                <a:gd name="T35" fmla="*/ 2147483646 h 79"/>
                <a:gd name="T36" fmla="*/ 2147483646 w 64"/>
                <a:gd name="T37" fmla="*/ 2147483646 h 79"/>
                <a:gd name="T38" fmla="*/ 2147483646 w 64"/>
                <a:gd name="T39" fmla="*/ 2147483646 h 79"/>
                <a:gd name="T40" fmla="*/ 2147483646 w 64"/>
                <a:gd name="T41" fmla="*/ 2147483646 h 79"/>
                <a:gd name="T42" fmla="*/ 2147483646 w 64"/>
                <a:gd name="T43" fmla="*/ 2147483646 h 79"/>
                <a:gd name="T44" fmla="*/ 2147483646 w 64"/>
                <a:gd name="T45" fmla="*/ 2147483646 h 79"/>
                <a:gd name="T46" fmla="*/ 2147483646 w 64"/>
                <a:gd name="T47" fmla="*/ 2147483646 h 79"/>
                <a:gd name="T48" fmla="*/ 2147483646 w 64"/>
                <a:gd name="T49" fmla="*/ 0 h 79"/>
                <a:gd name="T50" fmla="*/ 2147483646 w 64"/>
                <a:gd name="T51" fmla="*/ 2147483646 h 79"/>
                <a:gd name="T52" fmla="*/ 2147483646 w 64"/>
                <a:gd name="T53" fmla="*/ 2147483646 h 79"/>
                <a:gd name="T54" fmla="*/ 2147483646 w 64"/>
                <a:gd name="T55" fmla="*/ 2147483646 h 79"/>
                <a:gd name="T56" fmla="*/ 2147483646 w 64"/>
                <a:gd name="T57" fmla="*/ 2147483646 h 79"/>
                <a:gd name="T58" fmla="*/ 2147483646 w 64"/>
                <a:gd name="T59" fmla="*/ 2147483646 h 79"/>
                <a:gd name="T60" fmla="*/ 2147483646 w 64"/>
                <a:gd name="T61" fmla="*/ 2147483646 h 79"/>
                <a:gd name="T62" fmla="*/ 2147483646 w 64"/>
                <a:gd name="T63" fmla="*/ 2147483646 h 79"/>
                <a:gd name="T64" fmla="*/ 2147483646 w 64"/>
                <a:gd name="T65" fmla="*/ 2147483646 h 79"/>
                <a:gd name="T66" fmla="*/ 0 w 64"/>
                <a:gd name="T67" fmla="*/ 2147483646 h 79"/>
                <a:gd name="T68" fmla="*/ 2147483646 w 64"/>
                <a:gd name="T69" fmla="*/ 2147483646 h 79"/>
                <a:gd name="T70" fmla="*/ 2147483646 w 64"/>
                <a:gd name="T71" fmla="*/ 2147483646 h 79"/>
                <a:gd name="T72" fmla="*/ 2147483646 w 64"/>
                <a:gd name="T73" fmla="*/ 2147483646 h 79"/>
                <a:gd name="T74" fmla="*/ 2147483646 w 64"/>
                <a:gd name="T75" fmla="*/ 2147483646 h 79"/>
                <a:gd name="T76" fmla="*/ 2147483646 w 64"/>
                <a:gd name="T77" fmla="*/ 2147483646 h 79"/>
                <a:gd name="T78" fmla="*/ 2147483646 w 64"/>
                <a:gd name="T79" fmla="*/ 2147483646 h 79"/>
                <a:gd name="T80" fmla="*/ 2147483646 w 64"/>
                <a:gd name="T81" fmla="*/ 2147483646 h 79"/>
                <a:gd name="T82" fmla="*/ 2147483646 w 64"/>
                <a:gd name="T83" fmla="*/ 2147483646 h 79"/>
                <a:gd name="T84" fmla="*/ 2147483646 w 64"/>
                <a:gd name="T85" fmla="*/ 2147483646 h 79"/>
                <a:gd name="T86" fmla="*/ 2147483646 w 64"/>
                <a:gd name="T87" fmla="*/ 2147483646 h 79"/>
                <a:gd name="T88" fmla="*/ 2147483646 w 64"/>
                <a:gd name="T89" fmla="*/ 2147483646 h 79"/>
                <a:gd name="T90" fmla="*/ 2147483646 w 64"/>
                <a:gd name="T91" fmla="*/ 2147483646 h 79"/>
                <a:gd name="T92" fmla="*/ 2147483646 w 64"/>
                <a:gd name="T93" fmla="*/ 2147483646 h 79"/>
                <a:gd name="T94" fmla="*/ 2147483646 w 64"/>
                <a:gd name="T95" fmla="*/ 2147483646 h 79"/>
                <a:gd name="T96" fmla="*/ 2147483646 w 64"/>
                <a:gd name="T97" fmla="*/ 2147483646 h 79"/>
                <a:gd name="T98" fmla="*/ 2147483646 w 64"/>
                <a:gd name="T99" fmla="*/ 2147483646 h 79"/>
                <a:gd name="T100" fmla="*/ 2147483646 w 64"/>
                <a:gd name="T101" fmla="*/ 2147483646 h 79"/>
                <a:gd name="T102" fmla="*/ 2147483646 w 64"/>
                <a:gd name="T103" fmla="*/ 2147483646 h 79"/>
                <a:gd name="T104" fmla="*/ 2147483646 w 64"/>
                <a:gd name="T105" fmla="*/ 2147483646 h 79"/>
                <a:gd name="T106" fmla="*/ 2147483646 w 64"/>
                <a:gd name="T107" fmla="*/ 2147483646 h 79"/>
                <a:gd name="T108" fmla="*/ 2147483646 w 64"/>
                <a:gd name="T109" fmla="*/ 2147483646 h 79"/>
                <a:gd name="T110" fmla="*/ 2147483646 w 64"/>
                <a:gd name="T111" fmla="*/ 2147483646 h 79"/>
                <a:gd name="T112" fmla="*/ 2147483646 w 64"/>
                <a:gd name="T113" fmla="*/ 2147483646 h 79"/>
                <a:gd name="T114" fmla="*/ 2147483646 w 64"/>
                <a:gd name="T115" fmla="*/ 2147483646 h 7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64" h="79">
                  <a:moveTo>
                    <a:pt x="48" y="69"/>
                  </a:moveTo>
                  <a:lnTo>
                    <a:pt x="48" y="69"/>
                  </a:lnTo>
                  <a:lnTo>
                    <a:pt x="46" y="68"/>
                  </a:lnTo>
                  <a:lnTo>
                    <a:pt x="46" y="67"/>
                  </a:lnTo>
                  <a:lnTo>
                    <a:pt x="47" y="67"/>
                  </a:lnTo>
                  <a:lnTo>
                    <a:pt x="49" y="63"/>
                  </a:lnTo>
                  <a:lnTo>
                    <a:pt x="47" y="62"/>
                  </a:lnTo>
                  <a:lnTo>
                    <a:pt x="45" y="61"/>
                  </a:lnTo>
                  <a:lnTo>
                    <a:pt x="45" y="57"/>
                  </a:lnTo>
                  <a:lnTo>
                    <a:pt x="45" y="54"/>
                  </a:lnTo>
                  <a:lnTo>
                    <a:pt x="45" y="53"/>
                  </a:lnTo>
                  <a:lnTo>
                    <a:pt x="45" y="52"/>
                  </a:lnTo>
                  <a:lnTo>
                    <a:pt x="44" y="51"/>
                  </a:lnTo>
                  <a:lnTo>
                    <a:pt x="42" y="50"/>
                  </a:lnTo>
                  <a:lnTo>
                    <a:pt x="42" y="49"/>
                  </a:lnTo>
                  <a:lnTo>
                    <a:pt x="45" y="48"/>
                  </a:lnTo>
                  <a:lnTo>
                    <a:pt x="46" y="48"/>
                  </a:lnTo>
                  <a:lnTo>
                    <a:pt x="47" y="44"/>
                  </a:lnTo>
                  <a:lnTo>
                    <a:pt x="49" y="42"/>
                  </a:lnTo>
                  <a:lnTo>
                    <a:pt x="49" y="41"/>
                  </a:lnTo>
                  <a:lnTo>
                    <a:pt x="49" y="38"/>
                  </a:lnTo>
                  <a:lnTo>
                    <a:pt x="51" y="36"/>
                  </a:lnTo>
                  <a:lnTo>
                    <a:pt x="52" y="35"/>
                  </a:lnTo>
                  <a:lnTo>
                    <a:pt x="52" y="36"/>
                  </a:lnTo>
                  <a:lnTo>
                    <a:pt x="53" y="37"/>
                  </a:lnTo>
                  <a:lnTo>
                    <a:pt x="53" y="38"/>
                  </a:lnTo>
                  <a:lnTo>
                    <a:pt x="56" y="36"/>
                  </a:lnTo>
                  <a:lnTo>
                    <a:pt x="56" y="34"/>
                  </a:lnTo>
                  <a:lnTo>
                    <a:pt x="59" y="32"/>
                  </a:lnTo>
                  <a:lnTo>
                    <a:pt x="61" y="31"/>
                  </a:lnTo>
                  <a:lnTo>
                    <a:pt x="63" y="30"/>
                  </a:lnTo>
                  <a:lnTo>
                    <a:pt x="64" y="26"/>
                  </a:lnTo>
                  <a:lnTo>
                    <a:pt x="63" y="24"/>
                  </a:lnTo>
                  <a:lnTo>
                    <a:pt x="62" y="23"/>
                  </a:lnTo>
                  <a:lnTo>
                    <a:pt x="62" y="21"/>
                  </a:lnTo>
                  <a:lnTo>
                    <a:pt x="61" y="20"/>
                  </a:lnTo>
                  <a:lnTo>
                    <a:pt x="61" y="19"/>
                  </a:lnTo>
                  <a:lnTo>
                    <a:pt x="61" y="18"/>
                  </a:lnTo>
                  <a:lnTo>
                    <a:pt x="62" y="17"/>
                  </a:lnTo>
                  <a:lnTo>
                    <a:pt x="64" y="17"/>
                  </a:lnTo>
                  <a:lnTo>
                    <a:pt x="64" y="15"/>
                  </a:lnTo>
                  <a:lnTo>
                    <a:pt x="63" y="14"/>
                  </a:lnTo>
                  <a:lnTo>
                    <a:pt x="63" y="13"/>
                  </a:lnTo>
                  <a:lnTo>
                    <a:pt x="53" y="13"/>
                  </a:lnTo>
                  <a:lnTo>
                    <a:pt x="51" y="14"/>
                  </a:lnTo>
                  <a:lnTo>
                    <a:pt x="47" y="14"/>
                  </a:lnTo>
                  <a:lnTo>
                    <a:pt x="44" y="14"/>
                  </a:lnTo>
                  <a:lnTo>
                    <a:pt x="42" y="13"/>
                  </a:lnTo>
                  <a:lnTo>
                    <a:pt x="40" y="12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38" y="8"/>
                  </a:lnTo>
                  <a:lnTo>
                    <a:pt x="38" y="7"/>
                  </a:lnTo>
                  <a:lnTo>
                    <a:pt x="37" y="7"/>
                  </a:lnTo>
                  <a:lnTo>
                    <a:pt x="36" y="7"/>
                  </a:lnTo>
                  <a:lnTo>
                    <a:pt x="35" y="8"/>
                  </a:lnTo>
                  <a:lnTo>
                    <a:pt x="34" y="9"/>
                  </a:lnTo>
                  <a:lnTo>
                    <a:pt x="31" y="13"/>
                  </a:lnTo>
                  <a:lnTo>
                    <a:pt x="30" y="14"/>
                  </a:lnTo>
                  <a:lnTo>
                    <a:pt x="29" y="14"/>
                  </a:lnTo>
                  <a:lnTo>
                    <a:pt x="28" y="13"/>
                  </a:lnTo>
                  <a:lnTo>
                    <a:pt x="28" y="9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6" y="1"/>
                  </a:lnTo>
                  <a:lnTo>
                    <a:pt x="26" y="0"/>
                  </a:lnTo>
                  <a:lnTo>
                    <a:pt x="25" y="1"/>
                  </a:lnTo>
                  <a:lnTo>
                    <a:pt x="24" y="3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4" y="11"/>
                  </a:lnTo>
                  <a:lnTo>
                    <a:pt x="23" y="13"/>
                  </a:lnTo>
                  <a:lnTo>
                    <a:pt x="21" y="15"/>
                  </a:lnTo>
                  <a:lnTo>
                    <a:pt x="20" y="16"/>
                  </a:lnTo>
                  <a:lnTo>
                    <a:pt x="21" y="18"/>
                  </a:lnTo>
                  <a:lnTo>
                    <a:pt x="21" y="19"/>
                  </a:lnTo>
                  <a:lnTo>
                    <a:pt x="20" y="21"/>
                  </a:lnTo>
                  <a:lnTo>
                    <a:pt x="19" y="22"/>
                  </a:lnTo>
                  <a:lnTo>
                    <a:pt x="18" y="24"/>
                  </a:lnTo>
                  <a:lnTo>
                    <a:pt x="17" y="25"/>
                  </a:lnTo>
                  <a:lnTo>
                    <a:pt x="16" y="25"/>
                  </a:lnTo>
                  <a:lnTo>
                    <a:pt x="12" y="26"/>
                  </a:lnTo>
                  <a:lnTo>
                    <a:pt x="11" y="29"/>
                  </a:lnTo>
                  <a:lnTo>
                    <a:pt x="9" y="30"/>
                  </a:lnTo>
                  <a:lnTo>
                    <a:pt x="7" y="31"/>
                  </a:lnTo>
                  <a:lnTo>
                    <a:pt x="6" y="33"/>
                  </a:lnTo>
                  <a:lnTo>
                    <a:pt x="3" y="38"/>
                  </a:lnTo>
                  <a:lnTo>
                    <a:pt x="2" y="39"/>
                  </a:lnTo>
                  <a:lnTo>
                    <a:pt x="2" y="40"/>
                  </a:lnTo>
                  <a:lnTo>
                    <a:pt x="1" y="41"/>
                  </a:lnTo>
                  <a:lnTo>
                    <a:pt x="0" y="45"/>
                  </a:lnTo>
                  <a:lnTo>
                    <a:pt x="0" y="46"/>
                  </a:lnTo>
                  <a:lnTo>
                    <a:pt x="0" y="47"/>
                  </a:lnTo>
                  <a:lnTo>
                    <a:pt x="1" y="48"/>
                  </a:lnTo>
                  <a:lnTo>
                    <a:pt x="3" y="47"/>
                  </a:lnTo>
                  <a:lnTo>
                    <a:pt x="3" y="46"/>
                  </a:lnTo>
                  <a:lnTo>
                    <a:pt x="4" y="45"/>
                  </a:lnTo>
                  <a:lnTo>
                    <a:pt x="5" y="46"/>
                  </a:lnTo>
                  <a:lnTo>
                    <a:pt x="7" y="47"/>
                  </a:lnTo>
                  <a:lnTo>
                    <a:pt x="7" y="46"/>
                  </a:lnTo>
                  <a:lnTo>
                    <a:pt x="7" y="45"/>
                  </a:lnTo>
                  <a:lnTo>
                    <a:pt x="8" y="45"/>
                  </a:lnTo>
                  <a:lnTo>
                    <a:pt x="9" y="46"/>
                  </a:lnTo>
                  <a:lnTo>
                    <a:pt x="10" y="46"/>
                  </a:lnTo>
                  <a:lnTo>
                    <a:pt x="10" y="45"/>
                  </a:lnTo>
                  <a:lnTo>
                    <a:pt x="11" y="44"/>
                  </a:lnTo>
                  <a:lnTo>
                    <a:pt x="12" y="45"/>
                  </a:lnTo>
                  <a:lnTo>
                    <a:pt x="12" y="46"/>
                  </a:lnTo>
                  <a:lnTo>
                    <a:pt x="13" y="46"/>
                  </a:lnTo>
                  <a:lnTo>
                    <a:pt x="14" y="46"/>
                  </a:lnTo>
                  <a:lnTo>
                    <a:pt x="15" y="46"/>
                  </a:lnTo>
                  <a:lnTo>
                    <a:pt x="15" y="48"/>
                  </a:lnTo>
                  <a:lnTo>
                    <a:pt x="15" y="51"/>
                  </a:lnTo>
                  <a:lnTo>
                    <a:pt x="17" y="50"/>
                  </a:lnTo>
                  <a:lnTo>
                    <a:pt x="19" y="52"/>
                  </a:lnTo>
                  <a:lnTo>
                    <a:pt x="19" y="53"/>
                  </a:lnTo>
                  <a:lnTo>
                    <a:pt x="19" y="55"/>
                  </a:lnTo>
                  <a:lnTo>
                    <a:pt x="19" y="56"/>
                  </a:lnTo>
                  <a:lnTo>
                    <a:pt x="19" y="57"/>
                  </a:lnTo>
                  <a:lnTo>
                    <a:pt x="17" y="58"/>
                  </a:lnTo>
                  <a:lnTo>
                    <a:pt x="17" y="59"/>
                  </a:lnTo>
                  <a:lnTo>
                    <a:pt x="17" y="61"/>
                  </a:lnTo>
                  <a:lnTo>
                    <a:pt x="16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6" y="67"/>
                  </a:lnTo>
                  <a:lnTo>
                    <a:pt x="14" y="71"/>
                  </a:lnTo>
                  <a:lnTo>
                    <a:pt x="12" y="73"/>
                  </a:lnTo>
                  <a:lnTo>
                    <a:pt x="10" y="77"/>
                  </a:lnTo>
                  <a:lnTo>
                    <a:pt x="11" y="77"/>
                  </a:lnTo>
                  <a:lnTo>
                    <a:pt x="14" y="78"/>
                  </a:lnTo>
                  <a:lnTo>
                    <a:pt x="14" y="79"/>
                  </a:lnTo>
                  <a:lnTo>
                    <a:pt x="16" y="79"/>
                  </a:lnTo>
                  <a:lnTo>
                    <a:pt x="17" y="78"/>
                  </a:lnTo>
                  <a:lnTo>
                    <a:pt x="20" y="77"/>
                  </a:lnTo>
                  <a:lnTo>
                    <a:pt x="23" y="76"/>
                  </a:lnTo>
                  <a:lnTo>
                    <a:pt x="24" y="76"/>
                  </a:lnTo>
                  <a:lnTo>
                    <a:pt x="26" y="76"/>
                  </a:lnTo>
                  <a:lnTo>
                    <a:pt x="27" y="76"/>
                  </a:lnTo>
                  <a:lnTo>
                    <a:pt x="29" y="77"/>
                  </a:lnTo>
                  <a:lnTo>
                    <a:pt x="31" y="77"/>
                  </a:lnTo>
                  <a:lnTo>
                    <a:pt x="32" y="78"/>
                  </a:lnTo>
                  <a:lnTo>
                    <a:pt x="33" y="78"/>
                  </a:lnTo>
                  <a:lnTo>
                    <a:pt x="34" y="78"/>
                  </a:lnTo>
                  <a:lnTo>
                    <a:pt x="35" y="77"/>
                  </a:lnTo>
                  <a:lnTo>
                    <a:pt x="36" y="78"/>
                  </a:lnTo>
                  <a:lnTo>
                    <a:pt x="36" y="79"/>
                  </a:lnTo>
                  <a:lnTo>
                    <a:pt x="38" y="78"/>
                  </a:lnTo>
                  <a:lnTo>
                    <a:pt x="39" y="77"/>
                  </a:lnTo>
                  <a:lnTo>
                    <a:pt x="39" y="76"/>
                  </a:lnTo>
                  <a:lnTo>
                    <a:pt x="42" y="74"/>
                  </a:lnTo>
                  <a:lnTo>
                    <a:pt x="43" y="73"/>
                  </a:lnTo>
                  <a:lnTo>
                    <a:pt x="45" y="72"/>
                  </a:lnTo>
                  <a:lnTo>
                    <a:pt x="47" y="70"/>
                  </a:lnTo>
                  <a:lnTo>
                    <a:pt x="48" y="69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1" name="Freeform 1063">
              <a:extLst>
                <a:ext uri="{FF2B5EF4-FFF2-40B4-BE49-F238E27FC236}">
                  <a16:creationId xmlns:a16="http://schemas.microsoft.com/office/drawing/2014/main" xmlns="" id="{ED9CA312-D910-439D-982F-9E4C5C835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652" y="3069438"/>
              <a:ext cx="995510" cy="1062977"/>
            </a:xfrm>
            <a:custGeom>
              <a:avLst/>
              <a:gdLst>
                <a:gd name="T0" fmla="*/ 2147483646 w 96"/>
                <a:gd name="T1" fmla="*/ 2147483646 h 105"/>
                <a:gd name="T2" fmla="*/ 2147483646 w 96"/>
                <a:gd name="T3" fmla="*/ 2147483646 h 105"/>
                <a:gd name="T4" fmla="*/ 0 w 96"/>
                <a:gd name="T5" fmla="*/ 2147483646 h 105"/>
                <a:gd name="T6" fmla="*/ 2147483646 w 96"/>
                <a:gd name="T7" fmla="*/ 2147483646 h 105"/>
                <a:gd name="T8" fmla="*/ 2147483646 w 96"/>
                <a:gd name="T9" fmla="*/ 2147483646 h 105"/>
                <a:gd name="T10" fmla="*/ 2147483646 w 96"/>
                <a:gd name="T11" fmla="*/ 2147483646 h 105"/>
                <a:gd name="T12" fmla="*/ 2147483646 w 96"/>
                <a:gd name="T13" fmla="*/ 2147483646 h 105"/>
                <a:gd name="T14" fmla="*/ 2147483646 w 96"/>
                <a:gd name="T15" fmla="*/ 2147483646 h 105"/>
                <a:gd name="T16" fmla="*/ 2147483646 w 96"/>
                <a:gd name="T17" fmla="*/ 2147483646 h 105"/>
                <a:gd name="T18" fmla="*/ 2147483646 w 96"/>
                <a:gd name="T19" fmla="*/ 2147483646 h 105"/>
                <a:gd name="T20" fmla="*/ 2147483646 w 96"/>
                <a:gd name="T21" fmla="*/ 2147483646 h 105"/>
                <a:gd name="T22" fmla="*/ 2147483646 w 96"/>
                <a:gd name="T23" fmla="*/ 2147483646 h 105"/>
                <a:gd name="T24" fmla="*/ 2147483646 w 96"/>
                <a:gd name="T25" fmla="*/ 2147483646 h 105"/>
                <a:gd name="T26" fmla="*/ 2147483646 w 96"/>
                <a:gd name="T27" fmla="*/ 2147483646 h 105"/>
                <a:gd name="T28" fmla="*/ 2147483646 w 96"/>
                <a:gd name="T29" fmla="*/ 2147483646 h 105"/>
                <a:gd name="T30" fmla="*/ 2147483646 w 96"/>
                <a:gd name="T31" fmla="*/ 2147483646 h 105"/>
                <a:gd name="T32" fmla="*/ 2147483646 w 96"/>
                <a:gd name="T33" fmla="*/ 2147483646 h 105"/>
                <a:gd name="T34" fmla="*/ 2147483646 w 96"/>
                <a:gd name="T35" fmla="*/ 2147483646 h 105"/>
                <a:gd name="T36" fmla="*/ 2147483646 w 96"/>
                <a:gd name="T37" fmla="*/ 2147483646 h 105"/>
                <a:gd name="T38" fmla="*/ 2147483646 w 96"/>
                <a:gd name="T39" fmla="*/ 2147483646 h 105"/>
                <a:gd name="T40" fmla="*/ 2147483646 w 96"/>
                <a:gd name="T41" fmla="*/ 2147483646 h 105"/>
                <a:gd name="T42" fmla="*/ 2147483646 w 96"/>
                <a:gd name="T43" fmla="*/ 2147483646 h 105"/>
                <a:gd name="T44" fmla="*/ 2147483646 w 96"/>
                <a:gd name="T45" fmla="*/ 2147483646 h 105"/>
                <a:gd name="T46" fmla="*/ 2147483646 w 96"/>
                <a:gd name="T47" fmla="*/ 2147483646 h 105"/>
                <a:gd name="T48" fmla="*/ 2147483646 w 96"/>
                <a:gd name="T49" fmla="*/ 2147483646 h 105"/>
                <a:gd name="T50" fmla="*/ 2147483646 w 96"/>
                <a:gd name="T51" fmla="*/ 2147483646 h 105"/>
                <a:gd name="T52" fmla="*/ 2147483646 w 96"/>
                <a:gd name="T53" fmla="*/ 2147483646 h 105"/>
                <a:gd name="T54" fmla="*/ 2147483646 w 96"/>
                <a:gd name="T55" fmla="*/ 2147483646 h 105"/>
                <a:gd name="T56" fmla="*/ 2147483646 w 96"/>
                <a:gd name="T57" fmla="*/ 2147483646 h 105"/>
                <a:gd name="T58" fmla="*/ 2147483646 w 96"/>
                <a:gd name="T59" fmla="*/ 2147483646 h 105"/>
                <a:gd name="T60" fmla="*/ 2147483646 w 96"/>
                <a:gd name="T61" fmla="*/ 2147483646 h 105"/>
                <a:gd name="T62" fmla="*/ 2147483646 w 96"/>
                <a:gd name="T63" fmla="*/ 2147483646 h 105"/>
                <a:gd name="T64" fmla="*/ 2147483646 w 96"/>
                <a:gd name="T65" fmla="*/ 2147483646 h 105"/>
                <a:gd name="T66" fmla="*/ 2147483646 w 96"/>
                <a:gd name="T67" fmla="*/ 2147483646 h 105"/>
                <a:gd name="T68" fmla="*/ 2147483646 w 96"/>
                <a:gd name="T69" fmla="*/ 2147483646 h 105"/>
                <a:gd name="T70" fmla="*/ 2147483646 w 96"/>
                <a:gd name="T71" fmla="*/ 2147483646 h 105"/>
                <a:gd name="T72" fmla="*/ 2147483646 w 96"/>
                <a:gd name="T73" fmla="*/ 2147483646 h 105"/>
                <a:gd name="T74" fmla="*/ 2147483646 w 96"/>
                <a:gd name="T75" fmla="*/ 2147483646 h 105"/>
                <a:gd name="T76" fmla="*/ 2147483646 w 96"/>
                <a:gd name="T77" fmla="*/ 2147483646 h 105"/>
                <a:gd name="T78" fmla="*/ 2147483646 w 96"/>
                <a:gd name="T79" fmla="*/ 2147483646 h 105"/>
                <a:gd name="T80" fmla="*/ 2147483646 w 96"/>
                <a:gd name="T81" fmla="*/ 2147483646 h 105"/>
                <a:gd name="T82" fmla="*/ 2147483646 w 96"/>
                <a:gd name="T83" fmla="*/ 2147483646 h 105"/>
                <a:gd name="T84" fmla="*/ 2147483646 w 96"/>
                <a:gd name="T85" fmla="*/ 2147483646 h 105"/>
                <a:gd name="T86" fmla="*/ 2147483646 w 96"/>
                <a:gd name="T87" fmla="*/ 2147483646 h 105"/>
                <a:gd name="T88" fmla="*/ 2147483646 w 96"/>
                <a:gd name="T89" fmla="*/ 0 h 105"/>
                <a:gd name="T90" fmla="*/ 2147483646 w 96"/>
                <a:gd name="T91" fmla="*/ 2147483646 h 105"/>
                <a:gd name="T92" fmla="*/ 2147483646 w 96"/>
                <a:gd name="T93" fmla="*/ 2147483646 h 105"/>
                <a:gd name="T94" fmla="*/ 2147483646 w 96"/>
                <a:gd name="T95" fmla="*/ 2147483646 h 105"/>
                <a:gd name="T96" fmla="*/ 2147483646 w 96"/>
                <a:gd name="T97" fmla="*/ 2147483646 h 105"/>
                <a:gd name="T98" fmla="*/ 2147483646 w 96"/>
                <a:gd name="T99" fmla="*/ 2147483646 h 105"/>
                <a:gd name="T100" fmla="*/ 2147483646 w 96"/>
                <a:gd name="T101" fmla="*/ 2147483646 h 105"/>
                <a:gd name="T102" fmla="*/ 2147483646 w 96"/>
                <a:gd name="T103" fmla="*/ 2147483646 h 105"/>
                <a:gd name="T104" fmla="*/ 2147483646 w 96"/>
                <a:gd name="T105" fmla="*/ 2147483646 h 105"/>
                <a:gd name="T106" fmla="*/ 2147483646 w 96"/>
                <a:gd name="T107" fmla="*/ 2147483646 h 105"/>
                <a:gd name="T108" fmla="*/ 2147483646 w 96"/>
                <a:gd name="T109" fmla="*/ 2147483646 h 105"/>
                <a:gd name="T110" fmla="*/ 2147483646 w 96"/>
                <a:gd name="T111" fmla="*/ 2147483646 h 105"/>
                <a:gd name="T112" fmla="*/ 2147483646 w 96"/>
                <a:gd name="T113" fmla="*/ 2147483646 h 10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6" h="105">
                  <a:moveTo>
                    <a:pt x="11" y="68"/>
                  </a:moveTo>
                  <a:lnTo>
                    <a:pt x="7" y="71"/>
                  </a:lnTo>
                  <a:lnTo>
                    <a:pt x="6" y="71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5" y="75"/>
                  </a:lnTo>
                  <a:lnTo>
                    <a:pt x="6" y="75"/>
                  </a:lnTo>
                  <a:lnTo>
                    <a:pt x="3" y="76"/>
                  </a:lnTo>
                  <a:lnTo>
                    <a:pt x="2" y="77"/>
                  </a:lnTo>
                  <a:lnTo>
                    <a:pt x="1" y="78"/>
                  </a:lnTo>
                  <a:lnTo>
                    <a:pt x="0" y="78"/>
                  </a:lnTo>
                  <a:lnTo>
                    <a:pt x="1" y="79"/>
                  </a:lnTo>
                  <a:lnTo>
                    <a:pt x="2" y="80"/>
                  </a:lnTo>
                  <a:lnTo>
                    <a:pt x="2" y="81"/>
                  </a:lnTo>
                  <a:lnTo>
                    <a:pt x="3" y="82"/>
                  </a:lnTo>
                  <a:lnTo>
                    <a:pt x="4" y="83"/>
                  </a:lnTo>
                  <a:lnTo>
                    <a:pt x="7" y="82"/>
                  </a:lnTo>
                  <a:lnTo>
                    <a:pt x="8" y="82"/>
                  </a:lnTo>
                  <a:lnTo>
                    <a:pt x="9" y="82"/>
                  </a:lnTo>
                  <a:lnTo>
                    <a:pt x="10" y="83"/>
                  </a:lnTo>
                  <a:lnTo>
                    <a:pt x="10" y="84"/>
                  </a:lnTo>
                  <a:lnTo>
                    <a:pt x="8" y="85"/>
                  </a:lnTo>
                  <a:lnTo>
                    <a:pt x="7" y="85"/>
                  </a:lnTo>
                  <a:lnTo>
                    <a:pt x="7" y="86"/>
                  </a:lnTo>
                  <a:lnTo>
                    <a:pt x="8" y="87"/>
                  </a:lnTo>
                  <a:lnTo>
                    <a:pt x="8" y="88"/>
                  </a:lnTo>
                  <a:lnTo>
                    <a:pt x="8" y="90"/>
                  </a:lnTo>
                  <a:lnTo>
                    <a:pt x="9" y="91"/>
                  </a:lnTo>
                  <a:lnTo>
                    <a:pt x="9" y="93"/>
                  </a:lnTo>
                  <a:lnTo>
                    <a:pt x="12" y="93"/>
                  </a:lnTo>
                  <a:lnTo>
                    <a:pt x="12" y="94"/>
                  </a:lnTo>
                  <a:lnTo>
                    <a:pt x="13" y="94"/>
                  </a:lnTo>
                  <a:lnTo>
                    <a:pt x="15" y="95"/>
                  </a:lnTo>
                  <a:lnTo>
                    <a:pt x="16" y="95"/>
                  </a:lnTo>
                  <a:lnTo>
                    <a:pt x="19" y="96"/>
                  </a:lnTo>
                  <a:lnTo>
                    <a:pt x="20" y="96"/>
                  </a:lnTo>
                  <a:lnTo>
                    <a:pt x="20" y="94"/>
                  </a:lnTo>
                  <a:lnTo>
                    <a:pt x="20" y="93"/>
                  </a:lnTo>
                  <a:lnTo>
                    <a:pt x="20" y="92"/>
                  </a:lnTo>
                  <a:lnTo>
                    <a:pt x="21" y="92"/>
                  </a:lnTo>
                  <a:lnTo>
                    <a:pt x="21" y="91"/>
                  </a:lnTo>
                  <a:lnTo>
                    <a:pt x="22" y="91"/>
                  </a:lnTo>
                  <a:lnTo>
                    <a:pt x="23" y="91"/>
                  </a:lnTo>
                  <a:lnTo>
                    <a:pt x="24" y="93"/>
                  </a:lnTo>
                  <a:lnTo>
                    <a:pt x="26" y="94"/>
                  </a:lnTo>
                  <a:lnTo>
                    <a:pt x="27" y="95"/>
                  </a:lnTo>
                  <a:lnTo>
                    <a:pt x="27" y="96"/>
                  </a:lnTo>
                  <a:lnTo>
                    <a:pt x="28" y="98"/>
                  </a:lnTo>
                  <a:lnTo>
                    <a:pt x="28" y="99"/>
                  </a:lnTo>
                  <a:lnTo>
                    <a:pt x="34" y="98"/>
                  </a:lnTo>
                  <a:lnTo>
                    <a:pt x="39" y="98"/>
                  </a:lnTo>
                  <a:lnTo>
                    <a:pt x="39" y="102"/>
                  </a:lnTo>
                  <a:lnTo>
                    <a:pt x="40" y="102"/>
                  </a:lnTo>
                  <a:lnTo>
                    <a:pt x="42" y="101"/>
                  </a:lnTo>
                  <a:lnTo>
                    <a:pt x="46" y="100"/>
                  </a:lnTo>
                  <a:lnTo>
                    <a:pt x="46" y="99"/>
                  </a:lnTo>
                  <a:lnTo>
                    <a:pt x="48" y="97"/>
                  </a:lnTo>
                  <a:lnTo>
                    <a:pt x="50" y="98"/>
                  </a:lnTo>
                  <a:lnTo>
                    <a:pt x="51" y="98"/>
                  </a:lnTo>
                  <a:lnTo>
                    <a:pt x="52" y="97"/>
                  </a:lnTo>
                  <a:lnTo>
                    <a:pt x="53" y="97"/>
                  </a:lnTo>
                  <a:lnTo>
                    <a:pt x="54" y="95"/>
                  </a:lnTo>
                  <a:lnTo>
                    <a:pt x="56" y="94"/>
                  </a:lnTo>
                  <a:lnTo>
                    <a:pt x="58" y="94"/>
                  </a:lnTo>
                  <a:lnTo>
                    <a:pt x="61" y="96"/>
                  </a:lnTo>
                  <a:lnTo>
                    <a:pt x="62" y="96"/>
                  </a:lnTo>
                  <a:lnTo>
                    <a:pt x="64" y="98"/>
                  </a:lnTo>
                  <a:lnTo>
                    <a:pt x="66" y="98"/>
                  </a:lnTo>
                  <a:lnTo>
                    <a:pt x="68" y="99"/>
                  </a:lnTo>
                  <a:lnTo>
                    <a:pt x="69" y="99"/>
                  </a:lnTo>
                  <a:lnTo>
                    <a:pt x="71" y="99"/>
                  </a:lnTo>
                  <a:lnTo>
                    <a:pt x="71" y="100"/>
                  </a:lnTo>
                  <a:lnTo>
                    <a:pt x="70" y="101"/>
                  </a:lnTo>
                  <a:lnTo>
                    <a:pt x="69" y="104"/>
                  </a:lnTo>
                  <a:lnTo>
                    <a:pt x="72" y="105"/>
                  </a:lnTo>
                  <a:lnTo>
                    <a:pt x="73" y="105"/>
                  </a:lnTo>
                  <a:lnTo>
                    <a:pt x="73" y="104"/>
                  </a:lnTo>
                  <a:lnTo>
                    <a:pt x="75" y="100"/>
                  </a:lnTo>
                  <a:lnTo>
                    <a:pt x="75" y="97"/>
                  </a:lnTo>
                  <a:lnTo>
                    <a:pt x="74" y="94"/>
                  </a:lnTo>
                  <a:lnTo>
                    <a:pt x="73" y="93"/>
                  </a:lnTo>
                  <a:lnTo>
                    <a:pt x="72" y="91"/>
                  </a:lnTo>
                  <a:lnTo>
                    <a:pt x="71" y="89"/>
                  </a:lnTo>
                  <a:lnTo>
                    <a:pt x="70" y="88"/>
                  </a:lnTo>
                  <a:lnTo>
                    <a:pt x="70" y="87"/>
                  </a:lnTo>
                  <a:lnTo>
                    <a:pt x="71" y="86"/>
                  </a:lnTo>
                  <a:lnTo>
                    <a:pt x="73" y="85"/>
                  </a:lnTo>
                  <a:lnTo>
                    <a:pt x="75" y="81"/>
                  </a:lnTo>
                  <a:lnTo>
                    <a:pt x="76" y="80"/>
                  </a:lnTo>
                  <a:lnTo>
                    <a:pt x="77" y="78"/>
                  </a:lnTo>
                  <a:lnTo>
                    <a:pt x="78" y="78"/>
                  </a:lnTo>
                  <a:lnTo>
                    <a:pt x="80" y="78"/>
                  </a:lnTo>
                  <a:lnTo>
                    <a:pt x="80" y="75"/>
                  </a:lnTo>
                  <a:lnTo>
                    <a:pt x="82" y="73"/>
                  </a:lnTo>
                  <a:lnTo>
                    <a:pt x="83" y="73"/>
                  </a:lnTo>
                  <a:lnTo>
                    <a:pt x="85" y="70"/>
                  </a:lnTo>
                  <a:lnTo>
                    <a:pt x="86" y="70"/>
                  </a:lnTo>
                  <a:lnTo>
                    <a:pt x="87" y="70"/>
                  </a:lnTo>
                  <a:lnTo>
                    <a:pt x="89" y="70"/>
                  </a:lnTo>
                  <a:lnTo>
                    <a:pt x="91" y="70"/>
                  </a:lnTo>
                  <a:lnTo>
                    <a:pt x="93" y="70"/>
                  </a:lnTo>
                  <a:lnTo>
                    <a:pt x="94" y="70"/>
                  </a:lnTo>
                  <a:lnTo>
                    <a:pt x="95" y="68"/>
                  </a:lnTo>
                  <a:lnTo>
                    <a:pt x="96" y="66"/>
                  </a:lnTo>
                  <a:lnTo>
                    <a:pt x="96" y="65"/>
                  </a:lnTo>
                  <a:lnTo>
                    <a:pt x="95" y="65"/>
                  </a:lnTo>
                  <a:lnTo>
                    <a:pt x="94" y="64"/>
                  </a:lnTo>
                  <a:lnTo>
                    <a:pt x="94" y="61"/>
                  </a:lnTo>
                  <a:lnTo>
                    <a:pt x="93" y="61"/>
                  </a:lnTo>
                  <a:lnTo>
                    <a:pt x="92" y="60"/>
                  </a:lnTo>
                  <a:lnTo>
                    <a:pt x="92" y="59"/>
                  </a:lnTo>
                  <a:lnTo>
                    <a:pt x="90" y="59"/>
                  </a:lnTo>
                  <a:lnTo>
                    <a:pt x="88" y="57"/>
                  </a:lnTo>
                  <a:lnTo>
                    <a:pt x="87" y="57"/>
                  </a:lnTo>
                  <a:lnTo>
                    <a:pt x="85" y="57"/>
                  </a:lnTo>
                  <a:lnTo>
                    <a:pt x="84" y="56"/>
                  </a:lnTo>
                  <a:lnTo>
                    <a:pt x="82" y="56"/>
                  </a:lnTo>
                  <a:lnTo>
                    <a:pt x="81" y="57"/>
                  </a:lnTo>
                  <a:lnTo>
                    <a:pt x="80" y="57"/>
                  </a:lnTo>
                  <a:lnTo>
                    <a:pt x="79" y="57"/>
                  </a:lnTo>
                  <a:lnTo>
                    <a:pt x="78" y="59"/>
                  </a:lnTo>
                  <a:lnTo>
                    <a:pt x="77" y="60"/>
                  </a:lnTo>
                  <a:lnTo>
                    <a:pt x="76" y="62"/>
                  </a:lnTo>
                  <a:lnTo>
                    <a:pt x="75" y="63"/>
                  </a:lnTo>
                  <a:lnTo>
                    <a:pt x="73" y="65"/>
                  </a:lnTo>
                  <a:lnTo>
                    <a:pt x="71" y="66"/>
                  </a:lnTo>
                  <a:lnTo>
                    <a:pt x="70" y="65"/>
                  </a:lnTo>
                  <a:lnTo>
                    <a:pt x="70" y="64"/>
                  </a:lnTo>
                  <a:lnTo>
                    <a:pt x="70" y="62"/>
                  </a:lnTo>
                  <a:lnTo>
                    <a:pt x="73" y="59"/>
                  </a:lnTo>
                  <a:lnTo>
                    <a:pt x="75" y="57"/>
                  </a:lnTo>
                  <a:lnTo>
                    <a:pt x="76" y="56"/>
                  </a:lnTo>
                  <a:lnTo>
                    <a:pt x="77" y="55"/>
                  </a:lnTo>
                  <a:lnTo>
                    <a:pt x="78" y="54"/>
                  </a:lnTo>
                  <a:lnTo>
                    <a:pt x="77" y="53"/>
                  </a:lnTo>
                  <a:lnTo>
                    <a:pt x="75" y="52"/>
                  </a:lnTo>
                  <a:lnTo>
                    <a:pt x="74" y="52"/>
                  </a:lnTo>
                  <a:lnTo>
                    <a:pt x="71" y="54"/>
                  </a:lnTo>
                  <a:lnTo>
                    <a:pt x="70" y="56"/>
                  </a:lnTo>
                  <a:lnTo>
                    <a:pt x="70" y="57"/>
                  </a:lnTo>
                  <a:lnTo>
                    <a:pt x="69" y="57"/>
                  </a:lnTo>
                  <a:lnTo>
                    <a:pt x="69" y="56"/>
                  </a:lnTo>
                  <a:lnTo>
                    <a:pt x="69" y="55"/>
                  </a:lnTo>
                  <a:lnTo>
                    <a:pt x="70" y="52"/>
                  </a:lnTo>
                  <a:lnTo>
                    <a:pt x="70" y="51"/>
                  </a:lnTo>
                  <a:lnTo>
                    <a:pt x="70" y="49"/>
                  </a:lnTo>
                  <a:lnTo>
                    <a:pt x="70" y="46"/>
                  </a:lnTo>
                  <a:lnTo>
                    <a:pt x="71" y="43"/>
                  </a:lnTo>
                  <a:lnTo>
                    <a:pt x="71" y="40"/>
                  </a:lnTo>
                  <a:lnTo>
                    <a:pt x="73" y="36"/>
                  </a:lnTo>
                  <a:lnTo>
                    <a:pt x="73" y="32"/>
                  </a:lnTo>
                  <a:lnTo>
                    <a:pt x="73" y="27"/>
                  </a:lnTo>
                  <a:lnTo>
                    <a:pt x="74" y="12"/>
                  </a:lnTo>
                  <a:lnTo>
                    <a:pt x="74" y="8"/>
                  </a:lnTo>
                  <a:lnTo>
                    <a:pt x="75" y="2"/>
                  </a:lnTo>
                  <a:lnTo>
                    <a:pt x="75" y="0"/>
                  </a:lnTo>
                  <a:lnTo>
                    <a:pt x="72" y="0"/>
                  </a:lnTo>
                  <a:lnTo>
                    <a:pt x="70" y="0"/>
                  </a:lnTo>
                  <a:lnTo>
                    <a:pt x="68" y="0"/>
                  </a:lnTo>
                  <a:lnTo>
                    <a:pt x="63" y="2"/>
                  </a:lnTo>
                  <a:lnTo>
                    <a:pt x="61" y="2"/>
                  </a:lnTo>
                  <a:lnTo>
                    <a:pt x="57" y="2"/>
                  </a:lnTo>
                  <a:lnTo>
                    <a:pt x="53" y="4"/>
                  </a:lnTo>
                  <a:lnTo>
                    <a:pt x="48" y="6"/>
                  </a:lnTo>
                  <a:lnTo>
                    <a:pt x="44" y="7"/>
                  </a:lnTo>
                  <a:lnTo>
                    <a:pt x="40" y="7"/>
                  </a:lnTo>
                  <a:lnTo>
                    <a:pt x="35" y="9"/>
                  </a:lnTo>
                  <a:lnTo>
                    <a:pt x="27" y="11"/>
                  </a:lnTo>
                  <a:lnTo>
                    <a:pt x="25" y="12"/>
                  </a:lnTo>
                  <a:lnTo>
                    <a:pt x="21" y="14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8" y="16"/>
                  </a:lnTo>
                  <a:lnTo>
                    <a:pt x="19" y="17"/>
                  </a:lnTo>
                  <a:lnTo>
                    <a:pt x="19" y="18"/>
                  </a:lnTo>
                  <a:lnTo>
                    <a:pt x="21" y="18"/>
                  </a:lnTo>
                  <a:lnTo>
                    <a:pt x="21" y="19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22"/>
                  </a:lnTo>
                  <a:lnTo>
                    <a:pt x="22" y="24"/>
                  </a:lnTo>
                  <a:lnTo>
                    <a:pt x="20" y="24"/>
                  </a:lnTo>
                  <a:lnTo>
                    <a:pt x="16" y="25"/>
                  </a:lnTo>
                  <a:lnTo>
                    <a:pt x="15" y="25"/>
                  </a:lnTo>
                  <a:lnTo>
                    <a:pt x="15" y="28"/>
                  </a:lnTo>
                  <a:lnTo>
                    <a:pt x="15" y="30"/>
                  </a:lnTo>
                  <a:lnTo>
                    <a:pt x="15" y="34"/>
                  </a:lnTo>
                  <a:lnTo>
                    <a:pt x="15" y="37"/>
                  </a:lnTo>
                  <a:lnTo>
                    <a:pt x="15" y="42"/>
                  </a:lnTo>
                  <a:lnTo>
                    <a:pt x="20" y="43"/>
                  </a:lnTo>
                  <a:lnTo>
                    <a:pt x="22" y="44"/>
                  </a:lnTo>
                  <a:lnTo>
                    <a:pt x="22" y="49"/>
                  </a:lnTo>
                  <a:lnTo>
                    <a:pt x="23" y="51"/>
                  </a:lnTo>
                  <a:lnTo>
                    <a:pt x="23" y="54"/>
                  </a:lnTo>
                  <a:lnTo>
                    <a:pt x="24" y="58"/>
                  </a:lnTo>
                  <a:lnTo>
                    <a:pt x="24" y="63"/>
                  </a:lnTo>
                  <a:lnTo>
                    <a:pt x="23" y="65"/>
                  </a:lnTo>
                  <a:lnTo>
                    <a:pt x="22" y="66"/>
                  </a:lnTo>
                  <a:lnTo>
                    <a:pt x="16" y="67"/>
                  </a:lnTo>
                  <a:lnTo>
                    <a:pt x="13" y="67"/>
                  </a:lnTo>
                  <a:lnTo>
                    <a:pt x="11" y="68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2" name="Freeform 1064">
              <a:extLst>
                <a:ext uri="{FF2B5EF4-FFF2-40B4-BE49-F238E27FC236}">
                  <a16:creationId xmlns:a16="http://schemas.microsoft.com/office/drawing/2014/main" xmlns="" id="{11C22292-B7DC-4C6B-B99B-5AA1E5885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7192" y="3069963"/>
              <a:ext cx="789258" cy="1056324"/>
            </a:xfrm>
            <a:custGeom>
              <a:avLst/>
              <a:gdLst>
                <a:gd name="T0" fmla="*/ 2147483646 w 80"/>
                <a:gd name="T1" fmla="*/ 2147483646 h 105"/>
                <a:gd name="T2" fmla="*/ 2147483646 w 80"/>
                <a:gd name="T3" fmla="*/ 2147483646 h 105"/>
                <a:gd name="T4" fmla="*/ 2147483646 w 80"/>
                <a:gd name="T5" fmla="*/ 2147483646 h 105"/>
                <a:gd name="T6" fmla="*/ 2147483646 w 80"/>
                <a:gd name="T7" fmla="*/ 2147483646 h 105"/>
                <a:gd name="T8" fmla="*/ 2147483646 w 80"/>
                <a:gd name="T9" fmla="*/ 2147483646 h 105"/>
                <a:gd name="T10" fmla="*/ 2147483646 w 80"/>
                <a:gd name="T11" fmla="*/ 2147483646 h 105"/>
                <a:gd name="T12" fmla="*/ 2147483646 w 80"/>
                <a:gd name="T13" fmla="*/ 2147483646 h 105"/>
                <a:gd name="T14" fmla="*/ 2147483646 w 80"/>
                <a:gd name="T15" fmla="*/ 2147483646 h 105"/>
                <a:gd name="T16" fmla="*/ 2147483646 w 80"/>
                <a:gd name="T17" fmla="*/ 2147483646 h 105"/>
                <a:gd name="T18" fmla="*/ 2147483646 w 80"/>
                <a:gd name="T19" fmla="*/ 2147483646 h 105"/>
                <a:gd name="T20" fmla="*/ 2147483646 w 80"/>
                <a:gd name="T21" fmla="*/ 2147483646 h 105"/>
                <a:gd name="T22" fmla="*/ 2147483646 w 80"/>
                <a:gd name="T23" fmla="*/ 2147483646 h 105"/>
                <a:gd name="T24" fmla="*/ 2147483646 w 80"/>
                <a:gd name="T25" fmla="*/ 2147483646 h 105"/>
                <a:gd name="T26" fmla="*/ 2147483646 w 80"/>
                <a:gd name="T27" fmla="*/ 2147483646 h 105"/>
                <a:gd name="T28" fmla="*/ 2147483646 w 80"/>
                <a:gd name="T29" fmla="*/ 2147483646 h 105"/>
                <a:gd name="T30" fmla="*/ 2147483646 w 80"/>
                <a:gd name="T31" fmla="*/ 2147483646 h 105"/>
                <a:gd name="T32" fmla="*/ 2147483646 w 80"/>
                <a:gd name="T33" fmla="*/ 2147483646 h 105"/>
                <a:gd name="T34" fmla="*/ 2147483646 w 80"/>
                <a:gd name="T35" fmla="*/ 2147483646 h 105"/>
                <a:gd name="T36" fmla="*/ 2147483646 w 80"/>
                <a:gd name="T37" fmla="*/ 2147483646 h 105"/>
                <a:gd name="T38" fmla="*/ 2147483646 w 80"/>
                <a:gd name="T39" fmla="*/ 2147483646 h 105"/>
                <a:gd name="T40" fmla="*/ 2147483646 w 80"/>
                <a:gd name="T41" fmla="*/ 2147483646 h 105"/>
                <a:gd name="T42" fmla="*/ 2147483646 w 80"/>
                <a:gd name="T43" fmla="*/ 2147483646 h 105"/>
                <a:gd name="T44" fmla="*/ 2147483646 w 80"/>
                <a:gd name="T45" fmla="*/ 2147483646 h 105"/>
                <a:gd name="T46" fmla="*/ 2147483646 w 80"/>
                <a:gd name="T47" fmla="*/ 2147483646 h 105"/>
                <a:gd name="T48" fmla="*/ 2147483646 w 80"/>
                <a:gd name="T49" fmla="*/ 2147483646 h 105"/>
                <a:gd name="T50" fmla="*/ 2147483646 w 80"/>
                <a:gd name="T51" fmla="*/ 2147483646 h 105"/>
                <a:gd name="T52" fmla="*/ 2147483646 w 80"/>
                <a:gd name="T53" fmla="*/ 2147483646 h 105"/>
                <a:gd name="T54" fmla="*/ 2147483646 w 80"/>
                <a:gd name="T55" fmla="*/ 2147483646 h 105"/>
                <a:gd name="T56" fmla="*/ 2147483646 w 80"/>
                <a:gd name="T57" fmla="*/ 2147483646 h 105"/>
                <a:gd name="T58" fmla="*/ 2147483646 w 80"/>
                <a:gd name="T59" fmla="*/ 2147483646 h 105"/>
                <a:gd name="T60" fmla="*/ 2147483646 w 80"/>
                <a:gd name="T61" fmla="*/ 2147483646 h 105"/>
                <a:gd name="T62" fmla="*/ 2147483646 w 80"/>
                <a:gd name="T63" fmla="*/ 2147483646 h 105"/>
                <a:gd name="T64" fmla="*/ 2147483646 w 80"/>
                <a:gd name="T65" fmla="*/ 2147483646 h 105"/>
                <a:gd name="T66" fmla="*/ 2147483646 w 80"/>
                <a:gd name="T67" fmla="*/ 2147483646 h 105"/>
                <a:gd name="T68" fmla="*/ 2147483646 w 80"/>
                <a:gd name="T69" fmla="*/ 2147483646 h 105"/>
                <a:gd name="T70" fmla="*/ 2147483646 w 80"/>
                <a:gd name="T71" fmla="*/ 2147483646 h 105"/>
                <a:gd name="T72" fmla="*/ 2147483646 w 80"/>
                <a:gd name="T73" fmla="*/ 2147483646 h 105"/>
                <a:gd name="T74" fmla="*/ 2147483646 w 80"/>
                <a:gd name="T75" fmla="*/ 2147483646 h 105"/>
                <a:gd name="T76" fmla="*/ 2147483646 w 80"/>
                <a:gd name="T77" fmla="*/ 2147483646 h 105"/>
                <a:gd name="T78" fmla="*/ 2147483646 w 80"/>
                <a:gd name="T79" fmla="*/ 2147483646 h 105"/>
                <a:gd name="T80" fmla="*/ 2147483646 w 80"/>
                <a:gd name="T81" fmla="*/ 2147483646 h 105"/>
                <a:gd name="T82" fmla="*/ 2147483646 w 80"/>
                <a:gd name="T83" fmla="*/ 2147483646 h 105"/>
                <a:gd name="T84" fmla="*/ 2147483646 w 80"/>
                <a:gd name="T85" fmla="*/ 2147483646 h 105"/>
                <a:gd name="T86" fmla="*/ 2147483646 w 80"/>
                <a:gd name="T87" fmla="*/ 2147483646 h 105"/>
                <a:gd name="T88" fmla="*/ 2147483646 w 80"/>
                <a:gd name="T89" fmla="*/ 2147483646 h 105"/>
                <a:gd name="T90" fmla="*/ 2147483646 w 80"/>
                <a:gd name="T91" fmla="*/ 2147483646 h 105"/>
                <a:gd name="T92" fmla="*/ 2147483646 w 80"/>
                <a:gd name="T93" fmla="*/ 2147483646 h 105"/>
                <a:gd name="T94" fmla="*/ 2147483646 w 80"/>
                <a:gd name="T95" fmla="*/ 2147483646 h 105"/>
                <a:gd name="T96" fmla="*/ 2147483646 w 80"/>
                <a:gd name="T97" fmla="*/ 2147483646 h 105"/>
                <a:gd name="T98" fmla="*/ 2147483646 w 80"/>
                <a:gd name="T99" fmla="*/ 2147483646 h 105"/>
                <a:gd name="T100" fmla="*/ 2147483646 w 80"/>
                <a:gd name="T101" fmla="*/ 2147483646 h 105"/>
                <a:gd name="T102" fmla="*/ 2147483646 w 80"/>
                <a:gd name="T103" fmla="*/ 2147483646 h 105"/>
                <a:gd name="T104" fmla="*/ 2147483646 w 80"/>
                <a:gd name="T105" fmla="*/ 0 h 105"/>
                <a:gd name="T106" fmla="*/ 2147483646 w 80"/>
                <a:gd name="T107" fmla="*/ 2147483646 h 105"/>
                <a:gd name="T108" fmla="*/ 2147483646 w 80"/>
                <a:gd name="T109" fmla="*/ 2147483646 h 105"/>
                <a:gd name="T110" fmla="*/ 2147483646 w 80"/>
                <a:gd name="T111" fmla="*/ 2147483646 h 105"/>
                <a:gd name="T112" fmla="*/ 0 w 80"/>
                <a:gd name="T113" fmla="*/ 2147483646 h 105"/>
                <a:gd name="T114" fmla="*/ 2147483646 w 80"/>
                <a:gd name="T115" fmla="*/ 2147483646 h 105"/>
                <a:gd name="T116" fmla="*/ 2147483646 w 80"/>
                <a:gd name="T117" fmla="*/ 2147483646 h 105"/>
                <a:gd name="T118" fmla="*/ 2147483646 w 80"/>
                <a:gd name="T119" fmla="*/ 2147483646 h 105"/>
                <a:gd name="T120" fmla="*/ 2147483646 w 80"/>
                <a:gd name="T121" fmla="*/ 2147483646 h 105"/>
                <a:gd name="T122" fmla="*/ 2147483646 w 80"/>
                <a:gd name="T123" fmla="*/ 2147483646 h 105"/>
                <a:gd name="T124" fmla="*/ 2147483646 w 80"/>
                <a:gd name="T125" fmla="*/ 2147483646 h 1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80" h="105">
                  <a:moveTo>
                    <a:pt x="11" y="58"/>
                  </a:moveTo>
                  <a:lnTo>
                    <a:pt x="12" y="58"/>
                  </a:lnTo>
                  <a:lnTo>
                    <a:pt x="13" y="57"/>
                  </a:lnTo>
                  <a:lnTo>
                    <a:pt x="15" y="57"/>
                  </a:lnTo>
                  <a:lnTo>
                    <a:pt x="16" y="58"/>
                  </a:lnTo>
                  <a:lnTo>
                    <a:pt x="18" y="58"/>
                  </a:lnTo>
                  <a:lnTo>
                    <a:pt x="19" y="58"/>
                  </a:lnTo>
                  <a:lnTo>
                    <a:pt x="21" y="60"/>
                  </a:lnTo>
                  <a:lnTo>
                    <a:pt x="23" y="60"/>
                  </a:lnTo>
                  <a:lnTo>
                    <a:pt x="23" y="61"/>
                  </a:lnTo>
                  <a:lnTo>
                    <a:pt x="24" y="62"/>
                  </a:lnTo>
                  <a:lnTo>
                    <a:pt x="25" y="62"/>
                  </a:lnTo>
                  <a:lnTo>
                    <a:pt x="25" y="65"/>
                  </a:lnTo>
                  <a:lnTo>
                    <a:pt x="26" y="66"/>
                  </a:lnTo>
                  <a:lnTo>
                    <a:pt x="27" y="66"/>
                  </a:lnTo>
                  <a:lnTo>
                    <a:pt x="27" y="67"/>
                  </a:lnTo>
                  <a:lnTo>
                    <a:pt x="26" y="69"/>
                  </a:lnTo>
                  <a:lnTo>
                    <a:pt x="25" y="71"/>
                  </a:lnTo>
                  <a:lnTo>
                    <a:pt x="24" y="71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8" y="71"/>
                  </a:lnTo>
                  <a:lnTo>
                    <a:pt x="17" y="71"/>
                  </a:lnTo>
                  <a:lnTo>
                    <a:pt x="16" y="71"/>
                  </a:lnTo>
                  <a:lnTo>
                    <a:pt x="14" y="74"/>
                  </a:lnTo>
                  <a:lnTo>
                    <a:pt x="13" y="74"/>
                  </a:lnTo>
                  <a:lnTo>
                    <a:pt x="11" y="76"/>
                  </a:lnTo>
                  <a:lnTo>
                    <a:pt x="11" y="79"/>
                  </a:lnTo>
                  <a:lnTo>
                    <a:pt x="14" y="79"/>
                  </a:lnTo>
                  <a:lnTo>
                    <a:pt x="15" y="79"/>
                  </a:lnTo>
                  <a:lnTo>
                    <a:pt x="17" y="80"/>
                  </a:lnTo>
                  <a:lnTo>
                    <a:pt x="18" y="79"/>
                  </a:lnTo>
                  <a:lnTo>
                    <a:pt x="20" y="80"/>
                  </a:lnTo>
                  <a:lnTo>
                    <a:pt x="21" y="80"/>
                  </a:lnTo>
                  <a:lnTo>
                    <a:pt x="21" y="81"/>
                  </a:lnTo>
                  <a:lnTo>
                    <a:pt x="22" y="84"/>
                  </a:lnTo>
                  <a:lnTo>
                    <a:pt x="23" y="85"/>
                  </a:lnTo>
                  <a:lnTo>
                    <a:pt x="25" y="85"/>
                  </a:lnTo>
                  <a:lnTo>
                    <a:pt x="26" y="85"/>
                  </a:lnTo>
                  <a:lnTo>
                    <a:pt x="28" y="86"/>
                  </a:lnTo>
                  <a:lnTo>
                    <a:pt x="29" y="87"/>
                  </a:lnTo>
                  <a:lnTo>
                    <a:pt x="31" y="88"/>
                  </a:lnTo>
                  <a:lnTo>
                    <a:pt x="33" y="88"/>
                  </a:lnTo>
                  <a:lnTo>
                    <a:pt x="36" y="89"/>
                  </a:lnTo>
                  <a:lnTo>
                    <a:pt x="39" y="89"/>
                  </a:lnTo>
                  <a:lnTo>
                    <a:pt x="42" y="90"/>
                  </a:lnTo>
                  <a:lnTo>
                    <a:pt x="44" y="91"/>
                  </a:lnTo>
                  <a:lnTo>
                    <a:pt x="45" y="92"/>
                  </a:lnTo>
                  <a:lnTo>
                    <a:pt x="50" y="94"/>
                  </a:lnTo>
                  <a:lnTo>
                    <a:pt x="50" y="95"/>
                  </a:lnTo>
                  <a:lnTo>
                    <a:pt x="51" y="95"/>
                  </a:lnTo>
                  <a:lnTo>
                    <a:pt x="51" y="96"/>
                  </a:lnTo>
                  <a:lnTo>
                    <a:pt x="50" y="99"/>
                  </a:lnTo>
                  <a:lnTo>
                    <a:pt x="49" y="102"/>
                  </a:lnTo>
                  <a:lnTo>
                    <a:pt x="49" y="103"/>
                  </a:lnTo>
                  <a:lnTo>
                    <a:pt x="48" y="103"/>
                  </a:lnTo>
                  <a:lnTo>
                    <a:pt x="48" y="104"/>
                  </a:lnTo>
                  <a:lnTo>
                    <a:pt x="51" y="104"/>
                  </a:lnTo>
                  <a:lnTo>
                    <a:pt x="53" y="105"/>
                  </a:lnTo>
                  <a:lnTo>
                    <a:pt x="55" y="102"/>
                  </a:lnTo>
                  <a:lnTo>
                    <a:pt x="56" y="102"/>
                  </a:lnTo>
                  <a:lnTo>
                    <a:pt x="57" y="103"/>
                  </a:lnTo>
                  <a:lnTo>
                    <a:pt x="57" y="104"/>
                  </a:lnTo>
                  <a:lnTo>
                    <a:pt x="58" y="104"/>
                  </a:lnTo>
                  <a:lnTo>
                    <a:pt x="60" y="104"/>
                  </a:lnTo>
                  <a:lnTo>
                    <a:pt x="61" y="103"/>
                  </a:lnTo>
                  <a:lnTo>
                    <a:pt x="62" y="102"/>
                  </a:lnTo>
                  <a:lnTo>
                    <a:pt x="63" y="101"/>
                  </a:lnTo>
                  <a:lnTo>
                    <a:pt x="65" y="100"/>
                  </a:lnTo>
                  <a:lnTo>
                    <a:pt x="72" y="93"/>
                  </a:lnTo>
                  <a:lnTo>
                    <a:pt x="71" y="93"/>
                  </a:lnTo>
                  <a:lnTo>
                    <a:pt x="70" y="92"/>
                  </a:lnTo>
                  <a:lnTo>
                    <a:pt x="69" y="91"/>
                  </a:lnTo>
                  <a:lnTo>
                    <a:pt x="69" y="90"/>
                  </a:lnTo>
                  <a:lnTo>
                    <a:pt x="76" y="84"/>
                  </a:lnTo>
                  <a:lnTo>
                    <a:pt x="76" y="83"/>
                  </a:lnTo>
                  <a:lnTo>
                    <a:pt x="79" y="81"/>
                  </a:lnTo>
                  <a:lnTo>
                    <a:pt x="80" y="79"/>
                  </a:lnTo>
                  <a:lnTo>
                    <a:pt x="80" y="77"/>
                  </a:lnTo>
                  <a:lnTo>
                    <a:pt x="80" y="76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5" y="75"/>
                  </a:lnTo>
                  <a:lnTo>
                    <a:pt x="76" y="74"/>
                  </a:lnTo>
                  <a:lnTo>
                    <a:pt x="75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2" y="76"/>
                  </a:lnTo>
                  <a:lnTo>
                    <a:pt x="70" y="76"/>
                  </a:lnTo>
                  <a:lnTo>
                    <a:pt x="69" y="75"/>
                  </a:lnTo>
                  <a:lnTo>
                    <a:pt x="69" y="74"/>
                  </a:lnTo>
                  <a:lnTo>
                    <a:pt x="69" y="73"/>
                  </a:lnTo>
                  <a:lnTo>
                    <a:pt x="70" y="72"/>
                  </a:lnTo>
                  <a:lnTo>
                    <a:pt x="70" y="71"/>
                  </a:lnTo>
                  <a:lnTo>
                    <a:pt x="69" y="71"/>
                  </a:lnTo>
                  <a:lnTo>
                    <a:pt x="68" y="70"/>
                  </a:lnTo>
                  <a:lnTo>
                    <a:pt x="67" y="69"/>
                  </a:lnTo>
                  <a:lnTo>
                    <a:pt x="67" y="68"/>
                  </a:lnTo>
                  <a:lnTo>
                    <a:pt x="67" y="65"/>
                  </a:lnTo>
                  <a:lnTo>
                    <a:pt x="66" y="64"/>
                  </a:lnTo>
                  <a:lnTo>
                    <a:pt x="66" y="63"/>
                  </a:lnTo>
                  <a:lnTo>
                    <a:pt x="66" y="61"/>
                  </a:lnTo>
                  <a:lnTo>
                    <a:pt x="68" y="60"/>
                  </a:lnTo>
                  <a:lnTo>
                    <a:pt x="68" y="59"/>
                  </a:lnTo>
                  <a:lnTo>
                    <a:pt x="70" y="58"/>
                  </a:lnTo>
                  <a:lnTo>
                    <a:pt x="72" y="57"/>
                  </a:lnTo>
                  <a:lnTo>
                    <a:pt x="72" y="56"/>
                  </a:lnTo>
                  <a:lnTo>
                    <a:pt x="72" y="55"/>
                  </a:lnTo>
                  <a:lnTo>
                    <a:pt x="70" y="55"/>
                  </a:lnTo>
                  <a:lnTo>
                    <a:pt x="69" y="55"/>
                  </a:lnTo>
                  <a:lnTo>
                    <a:pt x="70" y="53"/>
                  </a:lnTo>
                  <a:lnTo>
                    <a:pt x="70" y="51"/>
                  </a:lnTo>
                  <a:lnTo>
                    <a:pt x="68" y="51"/>
                  </a:lnTo>
                  <a:lnTo>
                    <a:pt x="67" y="52"/>
                  </a:lnTo>
                  <a:lnTo>
                    <a:pt x="65" y="53"/>
                  </a:lnTo>
                  <a:lnTo>
                    <a:pt x="64" y="53"/>
                  </a:lnTo>
                  <a:lnTo>
                    <a:pt x="63" y="53"/>
                  </a:lnTo>
                  <a:lnTo>
                    <a:pt x="63" y="52"/>
                  </a:lnTo>
                  <a:lnTo>
                    <a:pt x="62" y="52"/>
                  </a:lnTo>
                  <a:lnTo>
                    <a:pt x="60" y="52"/>
                  </a:lnTo>
                  <a:lnTo>
                    <a:pt x="59" y="52"/>
                  </a:lnTo>
                  <a:lnTo>
                    <a:pt x="58" y="53"/>
                  </a:lnTo>
                  <a:lnTo>
                    <a:pt x="56" y="52"/>
                  </a:lnTo>
                  <a:lnTo>
                    <a:pt x="56" y="51"/>
                  </a:lnTo>
                  <a:lnTo>
                    <a:pt x="55" y="49"/>
                  </a:lnTo>
                  <a:lnTo>
                    <a:pt x="55" y="46"/>
                  </a:lnTo>
                  <a:lnTo>
                    <a:pt x="55" y="44"/>
                  </a:lnTo>
                  <a:lnTo>
                    <a:pt x="54" y="43"/>
                  </a:lnTo>
                  <a:lnTo>
                    <a:pt x="53" y="43"/>
                  </a:lnTo>
                  <a:lnTo>
                    <a:pt x="51" y="43"/>
                  </a:lnTo>
                  <a:lnTo>
                    <a:pt x="50" y="43"/>
                  </a:lnTo>
                  <a:lnTo>
                    <a:pt x="51" y="42"/>
                  </a:lnTo>
                  <a:lnTo>
                    <a:pt x="51" y="41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9" y="40"/>
                  </a:lnTo>
                  <a:lnTo>
                    <a:pt x="48" y="40"/>
                  </a:lnTo>
                  <a:lnTo>
                    <a:pt x="48" y="39"/>
                  </a:lnTo>
                  <a:lnTo>
                    <a:pt x="48" y="38"/>
                  </a:lnTo>
                  <a:lnTo>
                    <a:pt x="47" y="37"/>
                  </a:lnTo>
                  <a:lnTo>
                    <a:pt x="48" y="37"/>
                  </a:lnTo>
                  <a:lnTo>
                    <a:pt x="50" y="37"/>
                  </a:lnTo>
                  <a:lnTo>
                    <a:pt x="52" y="37"/>
                  </a:lnTo>
                  <a:lnTo>
                    <a:pt x="53" y="37"/>
                  </a:lnTo>
                  <a:lnTo>
                    <a:pt x="53" y="34"/>
                  </a:lnTo>
                  <a:lnTo>
                    <a:pt x="53" y="32"/>
                  </a:lnTo>
                  <a:lnTo>
                    <a:pt x="53" y="29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6" y="27"/>
                  </a:lnTo>
                  <a:lnTo>
                    <a:pt x="57" y="27"/>
                  </a:lnTo>
                  <a:lnTo>
                    <a:pt x="57" y="26"/>
                  </a:lnTo>
                  <a:lnTo>
                    <a:pt x="56" y="22"/>
                  </a:lnTo>
                  <a:lnTo>
                    <a:pt x="56" y="21"/>
                  </a:lnTo>
                  <a:lnTo>
                    <a:pt x="56" y="20"/>
                  </a:lnTo>
                  <a:lnTo>
                    <a:pt x="55" y="18"/>
                  </a:lnTo>
                  <a:lnTo>
                    <a:pt x="54" y="16"/>
                  </a:lnTo>
                  <a:lnTo>
                    <a:pt x="55" y="13"/>
                  </a:lnTo>
                  <a:lnTo>
                    <a:pt x="56" y="12"/>
                  </a:lnTo>
                  <a:lnTo>
                    <a:pt x="58" y="10"/>
                  </a:lnTo>
                  <a:lnTo>
                    <a:pt x="58" y="9"/>
                  </a:lnTo>
                  <a:lnTo>
                    <a:pt x="57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50" y="5"/>
                  </a:lnTo>
                  <a:lnTo>
                    <a:pt x="48" y="6"/>
                  </a:lnTo>
                  <a:lnTo>
                    <a:pt x="44" y="7"/>
                  </a:lnTo>
                  <a:lnTo>
                    <a:pt x="40" y="8"/>
                  </a:lnTo>
                  <a:lnTo>
                    <a:pt x="38" y="10"/>
                  </a:lnTo>
                  <a:lnTo>
                    <a:pt x="37" y="11"/>
                  </a:lnTo>
                  <a:lnTo>
                    <a:pt x="36" y="11"/>
                  </a:lnTo>
                  <a:lnTo>
                    <a:pt x="35" y="10"/>
                  </a:lnTo>
                  <a:lnTo>
                    <a:pt x="36" y="9"/>
                  </a:lnTo>
                  <a:lnTo>
                    <a:pt x="37" y="8"/>
                  </a:lnTo>
                  <a:lnTo>
                    <a:pt x="37" y="7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6" y="3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1" y="3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13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6" y="3"/>
                  </a:lnTo>
                  <a:lnTo>
                    <a:pt x="5" y="9"/>
                  </a:lnTo>
                  <a:lnTo>
                    <a:pt x="5" y="13"/>
                  </a:lnTo>
                  <a:lnTo>
                    <a:pt x="4" y="28"/>
                  </a:lnTo>
                  <a:lnTo>
                    <a:pt x="4" y="33"/>
                  </a:lnTo>
                  <a:lnTo>
                    <a:pt x="4" y="37"/>
                  </a:lnTo>
                  <a:lnTo>
                    <a:pt x="2" y="41"/>
                  </a:lnTo>
                  <a:lnTo>
                    <a:pt x="2" y="44"/>
                  </a:lnTo>
                  <a:lnTo>
                    <a:pt x="1" y="47"/>
                  </a:lnTo>
                  <a:lnTo>
                    <a:pt x="1" y="50"/>
                  </a:lnTo>
                  <a:lnTo>
                    <a:pt x="1" y="52"/>
                  </a:lnTo>
                  <a:lnTo>
                    <a:pt x="1" y="53"/>
                  </a:lnTo>
                  <a:lnTo>
                    <a:pt x="0" y="56"/>
                  </a:lnTo>
                  <a:lnTo>
                    <a:pt x="0" y="57"/>
                  </a:lnTo>
                  <a:lnTo>
                    <a:pt x="0" y="58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2" y="55"/>
                  </a:lnTo>
                  <a:lnTo>
                    <a:pt x="5" y="53"/>
                  </a:lnTo>
                  <a:lnTo>
                    <a:pt x="6" y="53"/>
                  </a:lnTo>
                  <a:lnTo>
                    <a:pt x="8" y="54"/>
                  </a:lnTo>
                  <a:lnTo>
                    <a:pt x="9" y="55"/>
                  </a:lnTo>
                  <a:lnTo>
                    <a:pt x="8" y="56"/>
                  </a:lnTo>
                  <a:lnTo>
                    <a:pt x="7" y="57"/>
                  </a:lnTo>
                  <a:lnTo>
                    <a:pt x="6" y="58"/>
                  </a:lnTo>
                  <a:lnTo>
                    <a:pt x="4" y="60"/>
                  </a:lnTo>
                  <a:lnTo>
                    <a:pt x="1" y="63"/>
                  </a:lnTo>
                  <a:lnTo>
                    <a:pt x="1" y="65"/>
                  </a:lnTo>
                  <a:lnTo>
                    <a:pt x="1" y="66"/>
                  </a:lnTo>
                  <a:lnTo>
                    <a:pt x="2" y="67"/>
                  </a:lnTo>
                  <a:lnTo>
                    <a:pt x="4" y="66"/>
                  </a:lnTo>
                  <a:lnTo>
                    <a:pt x="6" y="64"/>
                  </a:lnTo>
                  <a:lnTo>
                    <a:pt x="7" y="63"/>
                  </a:lnTo>
                  <a:lnTo>
                    <a:pt x="8" y="61"/>
                  </a:lnTo>
                  <a:lnTo>
                    <a:pt x="9" y="60"/>
                  </a:lnTo>
                  <a:lnTo>
                    <a:pt x="10" y="58"/>
                  </a:lnTo>
                  <a:lnTo>
                    <a:pt x="11" y="58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3" name="Freeform 1065">
              <a:extLst>
                <a:ext uri="{FF2B5EF4-FFF2-40B4-BE49-F238E27FC236}">
                  <a16:creationId xmlns:a16="http://schemas.microsoft.com/office/drawing/2014/main" xmlns="" id="{E01C584A-2B30-4BAC-8894-974D57737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4957" y="3861117"/>
              <a:ext cx="543283" cy="541099"/>
            </a:xfrm>
            <a:custGeom>
              <a:avLst/>
              <a:gdLst>
                <a:gd name="T0" fmla="*/ 2147483646 w 53"/>
                <a:gd name="T1" fmla="*/ 2147483646 h 53"/>
                <a:gd name="T2" fmla="*/ 2147483646 w 53"/>
                <a:gd name="T3" fmla="*/ 2147483646 h 53"/>
                <a:gd name="T4" fmla="*/ 2147483646 w 53"/>
                <a:gd name="T5" fmla="*/ 2147483646 h 53"/>
                <a:gd name="T6" fmla="*/ 2147483646 w 53"/>
                <a:gd name="T7" fmla="*/ 2147483646 h 53"/>
                <a:gd name="T8" fmla="*/ 2147483646 w 53"/>
                <a:gd name="T9" fmla="*/ 2147483646 h 53"/>
                <a:gd name="T10" fmla="*/ 2147483646 w 53"/>
                <a:gd name="T11" fmla="*/ 2147483646 h 53"/>
                <a:gd name="T12" fmla="*/ 2147483646 w 53"/>
                <a:gd name="T13" fmla="*/ 2147483646 h 53"/>
                <a:gd name="T14" fmla="*/ 2147483646 w 53"/>
                <a:gd name="T15" fmla="*/ 2147483646 h 53"/>
                <a:gd name="T16" fmla="*/ 2147483646 w 53"/>
                <a:gd name="T17" fmla="*/ 2147483646 h 53"/>
                <a:gd name="T18" fmla="*/ 2147483646 w 53"/>
                <a:gd name="T19" fmla="*/ 2147483646 h 53"/>
                <a:gd name="T20" fmla="*/ 2147483646 w 53"/>
                <a:gd name="T21" fmla="*/ 2147483646 h 53"/>
                <a:gd name="T22" fmla="*/ 2147483646 w 53"/>
                <a:gd name="T23" fmla="*/ 2147483646 h 53"/>
                <a:gd name="T24" fmla="*/ 2147483646 w 53"/>
                <a:gd name="T25" fmla="*/ 2147483646 h 53"/>
                <a:gd name="T26" fmla="*/ 2147483646 w 53"/>
                <a:gd name="T27" fmla="*/ 2147483646 h 53"/>
                <a:gd name="T28" fmla="*/ 2147483646 w 53"/>
                <a:gd name="T29" fmla="*/ 2147483646 h 53"/>
                <a:gd name="T30" fmla="*/ 2147483646 w 53"/>
                <a:gd name="T31" fmla="*/ 2147483646 h 53"/>
                <a:gd name="T32" fmla="*/ 2147483646 w 53"/>
                <a:gd name="T33" fmla="*/ 2147483646 h 53"/>
                <a:gd name="T34" fmla="*/ 2147483646 w 53"/>
                <a:gd name="T35" fmla="*/ 2147483646 h 53"/>
                <a:gd name="T36" fmla="*/ 2147483646 w 53"/>
                <a:gd name="T37" fmla="*/ 2147483646 h 53"/>
                <a:gd name="T38" fmla="*/ 2147483646 w 53"/>
                <a:gd name="T39" fmla="*/ 2147483646 h 53"/>
                <a:gd name="T40" fmla="*/ 2147483646 w 53"/>
                <a:gd name="T41" fmla="*/ 2147483646 h 53"/>
                <a:gd name="T42" fmla="*/ 2147483646 w 53"/>
                <a:gd name="T43" fmla="*/ 2147483646 h 53"/>
                <a:gd name="T44" fmla="*/ 2147483646 w 53"/>
                <a:gd name="T45" fmla="*/ 2147483646 h 53"/>
                <a:gd name="T46" fmla="*/ 2147483646 w 53"/>
                <a:gd name="T47" fmla="*/ 2147483646 h 53"/>
                <a:gd name="T48" fmla="*/ 2147483646 w 53"/>
                <a:gd name="T49" fmla="*/ 2147483646 h 53"/>
                <a:gd name="T50" fmla="*/ 2147483646 w 53"/>
                <a:gd name="T51" fmla="*/ 2147483646 h 53"/>
                <a:gd name="T52" fmla="*/ 2147483646 w 53"/>
                <a:gd name="T53" fmla="*/ 2147483646 h 53"/>
                <a:gd name="T54" fmla="*/ 2147483646 w 53"/>
                <a:gd name="T55" fmla="*/ 2147483646 h 53"/>
                <a:gd name="T56" fmla="*/ 2147483646 w 53"/>
                <a:gd name="T57" fmla="*/ 2147483646 h 53"/>
                <a:gd name="T58" fmla="*/ 2147483646 w 53"/>
                <a:gd name="T59" fmla="*/ 2147483646 h 53"/>
                <a:gd name="T60" fmla="*/ 2147483646 w 53"/>
                <a:gd name="T61" fmla="*/ 2147483646 h 53"/>
                <a:gd name="T62" fmla="*/ 2147483646 w 53"/>
                <a:gd name="T63" fmla="*/ 0 h 53"/>
                <a:gd name="T64" fmla="*/ 2147483646 w 53"/>
                <a:gd name="T65" fmla="*/ 0 h 53"/>
                <a:gd name="T66" fmla="*/ 2147483646 w 53"/>
                <a:gd name="T67" fmla="*/ 0 h 53"/>
                <a:gd name="T68" fmla="*/ 2147483646 w 53"/>
                <a:gd name="T69" fmla="*/ 2147483646 h 53"/>
                <a:gd name="T70" fmla="*/ 2147483646 w 53"/>
                <a:gd name="T71" fmla="*/ 2147483646 h 53"/>
                <a:gd name="T72" fmla="*/ 2147483646 w 53"/>
                <a:gd name="T73" fmla="*/ 2147483646 h 53"/>
                <a:gd name="T74" fmla="*/ 2147483646 w 53"/>
                <a:gd name="T75" fmla="*/ 2147483646 h 53"/>
                <a:gd name="T76" fmla="*/ 2147483646 w 53"/>
                <a:gd name="T77" fmla="*/ 2147483646 h 53"/>
                <a:gd name="T78" fmla="*/ 2147483646 w 53"/>
                <a:gd name="T79" fmla="*/ 2147483646 h 53"/>
                <a:gd name="T80" fmla="*/ 2147483646 w 53"/>
                <a:gd name="T81" fmla="*/ 2147483646 h 53"/>
                <a:gd name="T82" fmla="*/ 2147483646 w 53"/>
                <a:gd name="T83" fmla="*/ 2147483646 h 53"/>
                <a:gd name="T84" fmla="*/ 2147483646 w 53"/>
                <a:gd name="T85" fmla="*/ 2147483646 h 53"/>
                <a:gd name="T86" fmla="*/ 2147483646 w 53"/>
                <a:gd name="T87" fmla="*/ 2147483646 h 53"/>
                <a:gd name="T88" fmla="*/ 2147483646 w 53"/>
                <a:gd name="T89" fmla="*/ 2147483646 h 53"/>
                <a:gd name="T90" fmla="*/ 2147483646 w 53"/>
                <a:gd name="T91" fmla="*/ 2147483646 h 53"/>
                <a:gd name="T92" fmla="*/ 0 w 53"/>
                <a:gd name="T93" fmla="*/ 2147483646 h 53"/>
                <a:gd name="T94" fmla="*/ 2147483646 w 53"/>
                <a:gd name="T95" fmla="*/ 2147483646 h 53"/>
                <a:gd name="T96" fmla="*/ 2147483646 w 53"/>
                <a:gd name="T97" fmla="*/ 2147483646 h 53"/>
                <a:gd name="T98" fmla="*/ 2147483646 w 53"/>
                <a:gd name="T99" fmla="*/ 2147483646 h 53"/>
                <a:gd name="T100" fmla="*/ 0 w 53"/>
                <a:gd name="T101" fmla="*/ 2147483646 h 53"/>
                <a:gd name="T102" fmla="*/ 2147483646 w 53"/>
                <a:gd name="T103" fmla="*/ 2147483646 h 53"/>
                <a:gd name="T104" fmla="*/ 2147483646 w 53"/>
                <a:gd name="T105" fmla="*/ 2147483646 h 53"/>
                <a:gd name="T106" fmla="*/ 2147483646 w 53"/>
                <a:gd name="T107" fmla="*/ 2147483646 h 53"/>
                <a:gd name="T108" fmla="*/ 2147483646 w 53"/>
                <a:gd name="T109" fmla="*/ 2147483646 h 53"/>
                <a:gd name="T110" fmla="*/ 2147483646 w 53"/>
                <a:gd name="T111" fmla="*/ 2147483646 h 53"/>
                <a:gd name="T112" fmla="*/ 2147483646 w 53"/>
                <a:gd name="T113" fmla="*/ 2147483646 h 5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3" h="53">
                  <a:moveTo>
                    <a:pt x="9" y="47"/>
                  </a:moveTo>
                  <a:lnTo>
                    <a:pt x="15" y="45"/>
                  </a:lnTo>
                  <a:lnTo>
                    <a:pt x="20" y="43"/>
                  </a:lnTo>
                  <a:lnTo>
                    <a:pt x="28" y="39"/>
                  </a:lnTo>
                  <a:lnTo>
                    <a:pt x="30" y="39"/>
                  </a:lnTo>
                  <a:lnTo>
                    <a:pt x="30" y="38"/>
                  </a:lnTo>
                  <a:lnTo>
                    <a:pt x="32" y="38"/>
                  </a:lnTo>
                  <a:lnTo>
                    <a:pt x="33" y="38"/>
                  </a:lnTo>
                  <a:lnTo>
                    <a:pt x="33" y="39"/>
                  </a:lnTo>
                  <a:lnTo>
                    <a:pt x="33" y="40"/>
                  </a:lnTo>
                  <a:lnTo>
                    <a:pt x="30" y="42"/>
                  </a:lnTo>
                  <a:lnTo>
                    <a:pt x="28" y="46"/>
                  </a:lnTo>
                  <a:lnTo>
                    <a:pt x="27" y="48"/>
                  </a:lnTo>
                  <a:lnTo>
                    <a:pt x="26" y="50"/>
                  </a:lnTo>
                  <a:lnTo>
                    <a:pt x="26" y="52"/>
                  </a:lnTo>
                  <a:lnTo>
                    <a:pt x="26" y="53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5" y="48"/>
                  </a:lnTo>
                  <a:lnTo>
                    <a:pt x="38" y="47"/>
                  </a:lnTo>
                  <a:lnTo>
                    <a:pt x="41" y="44"/>
                  </a:lnTo>
                  <a:lnTo>
                    <a:pt x="42" y="43"/>
                  </a:lnTo>
                  <a:lnTo>
                    <a:pt x="43" y="42"/>
                  </a:lnTo>
                  <a:lnTo>
                    <a:pt x="43" y="38"/>
                  </a:lnTo>
                  <a:lnTo>
                    <a:pt x="43" y="34"/>
                  </a:lnTo>
                  <a:lnTo>
                    <a:pt x="44" y="32"/>
                  </a:lnTo>
                  <a:lnTo>
                    <a:pt x="44" y="31"/>
                  </a:lnTo>
                  <a:lnTo>
                    <a:pt x="45" y="29"/>
                  </a:lnTo>
                  <a:lnTo>
                    <a:pt x="46" y="28"/>
                  </a:lnTo>
                  <a:lnTo>
                    <a:pt x="49" y="26"/>
                  </a:lnTo>
                  <a:lnTo>
                    <a:pt x="50" y="25"/>
                  </a:lnTo>
                  <a:lnTo>
                    <a:pt x="50" y="24"/>
                  </a:lnTo>
                  <a:lnTo>
                    <a:pt x="51" y="24"/>
                  </a:lnTo>
                  <a:lnTo>
                    <a:pt x="51" y="23"/>
                  </a:lnTo>
                  <a:lnTo>
                    <a:pt x="52" y="20"/>
                  </a:lnTo>
                  <a:lnTo>
                    <a:pt x="53" y="17"/>
                  </a:lnTo>
                  <a:lnTo>
                    <a:pt x="53" y="16"/>
                  </a:lnTo>
                  <a:lnTo>
                    <a:pt x="52" y="16"/>
                  </a:lnTo>
                  <a:lnTo>
                    <a:pt x="52" y="15"/>
                  </a:lnTo>
                  <a:lnTo>
                    <a:pt x="47" y="13"/>
                  </a:lnTo>
                  <a:lnTo>
                    <a:pt x="46" y="12"/>
                  </a:lnTo>
                  <a:lnTo>
                    <a:pt x="44" y="11"/>
                  </a:lnTo>
                  <a:lnTo>
                    <a:pt x="41" y="10"/>
                  </a:lnTo>
                  <a:lnTo>
                    <a:pt x="38" y="10"/>
                  </a:lnTo>
                  <a:lnTo>
                    <a:pt x="35" y="9"/>
                  </a:lnTo>
                  <a:lnTo>
                    <a:pt x="33" y="9"/>
                  </a:lnTo>
                  <a:lnTo>
                    <a:pt x="31" y="8"/>
                  </a:lnTo>
                  <a:lnTo>
                    <a:pt x="30" y="7"/>
                  </a:lnTo>
                  <a:lnTo>
                    <a:pt x="28" y="6"/>
                  </a:lnTo>
                  <a:lnTo>
                    <a:pt x="27" y="6"/>
                  </a:lnTo>
                  <a:lnTo>
                    <a:pt x="25" y="6"/>
                  </a:lnTo>
                  <a:lnTo>
                    <a:pt x="24" y="5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0" y="0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2"/>
                  </a:lnTo>
                  <a:lnTo>
                    <a:pt x="8" y="3"/>
                  </a:lnTo>
                  <a:lnTo>
                    <a:pt x="6" y="7"/>
                  </a:lnTo>
                  <a:lnTo>
                    <a:pt x="4" y="8"/>
                  </a:lnTo>
                  <a:lnTo>
                    <a:pt x="3" y="9"/>
                  </a:lnTo>
                  <a:lnTo>
                    <a:pt x="3" y="10"/>
                  </a:lnTo>
                  <a:lnTo>
                    <a:pt x="4" y="11"/>
                  </a:lnTo>
                  <a:lnTo>
                    <a:pt x="5" y="13"/>
                  </a:lnTo>
                  <a:lnTo>
                    <a:pt x="6" y="15"/>
                  </a:lnTo>
                  <a:lnTo>
                    <a:pt x="7" y="16"/>
                  </a:lnTo>
                  <a:lnTo>
                    <a:pt x="8" y="19"/>
                  </a:lnTo>
                  <a:lnTo>
                    <a:pt x="8" y="22"/>
                  </a:lnTo>
                  <a:lnTo>
                    <a:pt x="6" y="26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5" y="28"/>
                  </a:lnTo>
                  <a:lnTo>
                    <a:pt x="5" y="30"/>
                  </a:lnTo>
                  <a:lnTo>
                    <a:pt x="6" y="32"/>
                  </a:lnTo>
                  <a:lnTo>
                    <a:pt x="6" y="33"/>
                  </a:lnTo>
                  <a:lnTo>
                    <a:pt x="5" y="34"/>
                  </a:lnTo>
                  <a:lnTo>
                    <a:pt x="4" y="35"/>
                  </a:lnTo>
                  <a:lnTo>
                    <a:pt x="1" y="35"/>
                  </a:lnTo>
                  <a:lnTo>
                    <a:pt x="0" y="36"/>
                  </a:lnTo>
                  <a:lnTo>
                    <a:pt x="0" y="37"/>
                  </a:lnTo>
                  <a:lnTo>
                    <a:pt x="0" y="38"/>
                  </a:lnTo>
                  <a:lnTo>
                    <a:pt x="1" y="40"/>
                  </a:lnTo>
                  <a:lnTo>
                    <a:pt x="1" y="41"/>
                  </a:lnTo>
                  <a:lnTo>
                    <a:pt x="1" y="42"/>
                  </a:lnTo>
                  <a:lnTo>
                    <a:pt x="1" y="43"/>
                  </a:lnTo>
                  <a:lnTo>
                    <a:pt x="1" y="44"/>
                  </a:lnTo>
                  <a:lnTo>
                    <a:pt x="0" y="46"/>
                  </a:lnTo>
                  <a:lnTo>
                    <a:pt x="0" y="48"/>
                  </a:lnTo>
                  <a:lnTo>
                    <a:pt x="1" y="49"/>
                  </a:lnTo>
                  <a:lnTo>
                    <a:pt x="3" y="48"/>
                  </a:lnTo>
                  <a:lnTo>
                    <a:pt x="4" y="47"/>
                  </a:lnTo>
                  <a:lnTo>
                    <a:pt x="5" y="46"/>
                  </a:lnTo>
                  <a:lnTo>
                    <a:pt x="6" y="45"/>
                  </a:lnTo>
                  <a:lnTo>
                    <a:pt x="7" y="43"/>
                  </a:lnTo>
                  <a:lnTo>
                    <a:pt x="9" y="44"/>
                  </a:lnTo>
                  <a:lnTo>
                    <a:pt x="9" y="45"/>
                  </a:lnTo>
                  <a:lnTo>
                    <a:pt x="9" y="47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4" name="Freeform 1066">
              <a:extLst>
                <a:ext uri="{FF2B5EF4-FFF2-40B4-BE49-F238E27FC236}">
                  <a16:creationId xmlns:a16="http://schemas.microsoft.com/office/drawing/2014/main" xmlns="" id="{167F0EA8-B1A7-4552-88B5-D1D2DEC2E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9179" y="1411985"/>
              <a:ext cx="1187903" cy="855961"/>
            </a:xfrm>
            <a:custGeom>
              <a:avLst/>
              <a:gdLst>
                <a:gd name="T0" fmla="*/ 2147483646 w 116"/>
                <a:gd name="T1" fmla="*/ 2147483646 h 83"/>
                <a:gd name="T2" fmla="*/ 2147483646 w 116"/>
                <a:gd name="T3" fmla="*/ 2147483646 h 83"/>
                <a:gd name="T4" fmla="*/ 2147483646 w 116"/>
                <a:gd name="T5" fmla="*/ 2147483646 h 83"/>
                <a:gd name="T6" fmla="*/ 2147483646 w 116"/>
                <a:gd name="T7" fmla="*/ 2147483646 h 83"/>
                <a:gd name="T8" fmla="*/ 2147483646 w 116"/>
                <a:gd name="T9" fmla="*/ 2147483646 h 83"/>
                <a:gd name="T10" fmla="*/ 2147483646 w 116"/>
                <a:gd name="T11" fmla="*/ 2147483646 h 83"/>
                <a:gd name="T12" fmla="*/ 2147483646 w 116"/>
                <a:gd name="T13" fmla="*/ 2147483646 h 83"/>
                <a:gd name="T14" fmla="*/ 2147483646 w 116"/>
                <a:gd name="T15" fmla="*/ 2147483646 h 83"/>
                <a:gd name="T16" fmla="*/ 2147483646 w 116"/>
                <a:gd name="T17" fmla="*/ 2147483646 h 83"/>
                <a:gd name="T18" fmla="*/ 2147483646 w 116"/>
                <a:gd name="T19" fmla="*/ 2147483646 h 83"/>
                <a:gd name="T20" fmla="*/ 2147483646 w 116"/>
                <a:gd name="T21" fmla="*/ 2147483646 h 83"/>
                <a:gd name="T22" fmla="*/ 2147483646 w 116"/>
                <a:gd name="T23" fmla="*/ 2147483646 h 83"/>
                <a:gd name="T24" fmla="*/ 2147483646 w 116"/>
                <a:gd name="T25" fmla="*/ 2147483646 h 83"/>
                <a:gd name="T26" fmla="*/ 2147483646 w 116"/>
                <a:gd name="T27" fmla="*/ 2147483646 h 83"/>
                <a:gd name="T28" fmla="*/ 2147483646 w 116"/>
                <a:gd name="T29" fmla="*/ 2147483646 h 83"/>
                <a:gd name="T30" fmla="*/ 2147483646 w 116"/>
                <a:gd name="T31" fmla="*/ 2147483646 h 83"/>
                <a:gd name="T32" fmla="*/ 2147483646 w 116"/>
                <a:gd name="T33" fmla="*/ 2147483646 h 83"/>
                <a:gd name="T34" fmla="*/ 2147483646 w 116"/>
                <a:gd name="T35" fmla="*/ 2147483646 h 83"/>
                <a:gd name="T36" fmla="*/ 2147483646 w 116"/>
                <a:gd name="T37" fmla="*/ 2147483646 h 83"/>
                <a:gd name="T38" fmla="*/ 2147483646 w 116"/>
                <a:gd name="T39" fmla="*/ 2147483646 h 83"/>
                <a:gd name="T40" fmla="*/ 2147483646 w 116"/>
                <a:gd name="T41" fmla="*/ 2147483646 h 83"/>
                <a:gd name="T42" fmla="*/ 2147483646 w 116"/>
                <a:gd name="T43" fmla="*/ 2147483646 h 83"/>
                <a:gd name="T44" fmla="*/ 2147483646 w 116"/>
                <a:gd name="T45" fmla="*/ 2147483646 h 83"/>
                <a:gd name="T46" fmla="*/ 2147483646 w 116"/>
                <a:gd name="T47" fmla="*/ 2147483646 h 83"/>
                <a:gd name="T48" fmla="*/ 2147483646 w 116"/>
                <a:gd name="T49" fmla="*/ 2147483646 h 83"/>
                <a:gd name="T50" fmla="*/ 2147483646 w 116"/>
                <a:gd name="T51" fmla="*/ 2147483646 h 83"/>
                <a:gd name="T52" fmla="*/ 2147483646 w 116"/>
                <a:gd name="T53" fmla="*/ 2147483646 h 83"/>
                <a:gd name="T54" fmla="*/ 2147483646 w 116"/>
                <a:gd name="T55" fmla="*/ 2147483646 h 83"/>
                <a:gd name="T56" fmla="*/ 2147483646 w 116"/>
                <a:gd name="T57" fmla="*/ 2147483646 h 83"/>
                <a:gd name="T58" fmla="*/ 2147483646 w 116"/>
                <a:gd name="T59" fmla="*/ 2147483646 h 83"/>
                <a:gd name="T60" fmla="*/ 2147483646 w 116"/>
                <a:gd name="T61" fmla="*/ 2147483646 h 83"/>
                <a:gd name="T62" fmla="*/ 2147483646 w 116"/>
                <a:gd name="T63" fmla="*/ 2147483646 h 83"/>
                <a:gd name="T64" fmla="*/ 2147483646 w 116"/>
                <a:gd name="T65" fmla="*/ 2147483646 h 83"/>
                <a:gd name="T66" fmla="*/ 2147483646 w 116"/>
                <a:gd name="T67" fmla="*/ 2147483646 h 83"/>
                <a:gd name="T68" fmla="*/ 2147483646 w 116"/>
                <a:gd name="T69" fmla="*/ 2147483646 h 83"/>
                <a:gd name="T70" fmla="*/ 2147483646 w 116"/>
                <a:gd name="T71" fmla="*/ 2147483646 h 83"/>
                <a:gd name="T72" fmla="*/ 2147483646 w 116"/>
                <a:gd name="T73" fmla="*/ 2147483646 h 83"/>
                <a:gd name="T74" fmla="*/ 2147483646 w 116"/>
                <a:gd name="T75" fmla="*/ 2147483646 h 83"/>
                <a:gd name="T76" fmla="*/ 2147483646 w 116"/>
                <a:gd name="T77" fmla="*/ 2147483646 h 83"/>
                <a:gd name="T78" fmla="*/ 2147483646 w 116"/>
                <a:gd name="T79" fmla="*/ 2147483646 h 83"/>
                <a:gd name="T80" fmla="*/ 2147483646 w 116"/>
                <a:gd name="T81" fmla="*/ 2147483646 h 83"/>
                <a:gd name="T82" fmla="*/ 2147483646 w 116"/>
                <a:gd name="T83" fmla="*/ 2147483646 h 83"/>
                <a:gd name="T84" fmla="*/ 2147483646 w 116"/>
                <a:gd name="T85" fmla="*/ 2147483646 h 83"/>
                <a:gd name="T86" fmla="*/ 2147483646 w 116"/>
                <a:gd name="T87" fmla="*/ 2147483646 h 83"/>
                <a:gd name="T88" fmla="*/ 2147483646 w 116"/>
                <a:gd name="T89" fmla="*/ 2147483646 h 83"/>
                <a:gd name="T90" fmla="*/ 2147483646 w 116"/>
                <a:gd name="T91" fmla="*/ 2147483646 h 83"/>
                <a:gd name="T92" fmla="*/ 2147483646 w 116"/>
                <a:gd name="T93" fmla="*/ 2147483646 h 83"/>
                <a:gd name="T94" fmla="*/ 2147483646 w 116"/>
                <a:gd name="T95" fmla="*/ 0 h 83"/>
                <a:gd name="T96" fmla="*/ 2147483646 w 116"/>
                <a:gd name="T97" fmla="*/ 2147483646 h 83"/>
                <a:gd name="T98" fmla="*/ 2147483646 w 116"/>
                <a:gd name="T99" fmla="*/ 2147483646 h 83"/>
                <a:gd name="T100" fmla="*/ 2147483646 w 116"/>
                <a:gd name="T101" fmla="*/ 2147483646 h 83"/>
                <a:gd name="T102" fmla="*/ 2147483646 w 116"/>
                <a:gd name="T103" fmla="*/ 2147483646 h 83"/>
                <a:gd name="T104" fmla="*/ 2147483646 w 116"/>
                <a:gd name="T105" fmla="*/ 2147483646 h 83"/>
                <a:gd name="T106" fmla="*/ 2147483646 w 116"/>
                <a:gd name="T107" fmla="*/ 2147483646 h 83"/>
                <a:gd name="T108" fmla="*/ 2147483646 w 116"/>
                <a:gd name="T109" fmla="*/ 2147483646 h 83"/>
                <a:gd name="T110" fmla="*/ 2147483646 w 116"/>
                <a:gd name="T111" fmla="*/ 2147483646 h 83"/>
                <a:gd name="T112" fmla="*/ 2147483646 w 116"/>
                <a:gd name="T113" fmla="*/ 2147483646 h 83"/>
                <a:gd name="T114" fmla="*/ 2147483646 w 116"/>
                <a:gd name="T115" fmla="*/ 2147483646 h 83"/>
                <a:gd name="T116" fmla="*/ 2147483646 w 116"/>
                <a:gd name="T117" fmla="*/ 2147483646 h 83"/>
                <a:gd name="T118" fmla="*/ 2147483646 w 116"/>
                <a:gd name="T119" fmla="*/ 2147483646 h 83"/>
                <a:gd name="T120" fmla="*/ 2147483646 w 116"/>
                <a:gd name="T121" fmla="*/ 2147483646 h 83"/>
                <a:gd name="T122" fmla="*/ 2147483646 w 116"/>
                <a:gd name="T123" fmla="*/ 2147483646 h 8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16" h="83">
                  <a:moveTo>
                    <a:pt x="0" y="31"/>
                  </a:moveTo>
                  <a:lnTo>
                    <a:pt x="0" y="33"/>
                  </a:lnTo>
                  <a:lnTo>
                    <a:pt x="1" y="35"/>
                  </a:lnTo>
                  <a:lnTo>
                    <a:pt x="1" y="36"/>
                  </a:lnTo>
                  <a:lnTo>
                    <a:pt x="2" y="38"/>
                  </a:lnTo>
                  <a:lnTo>
                    <a:pt x="2" y="39"/>
                  </a:lnTo>
                  <a:lnTo>
                    <a:pt x="4" y="41"/>
                  </a:lnTo>
                  <a:lnTo>
                    <a:pt x="6" y="43"/>
                  </a:lnTo>
                  <a:lnTo>
                    <a:pt x="8" y="43"/>
                  </a:lnTo>
                  <a:lnTo>
                    <a:pt x="10" y="44"/>
                  </a:lnTo>
                  <a:lnTo>
                    <a:pt x="15" y="44"/>
                  </a:lnTo>
                  <a:lnTo>
                    <a:pt x="16" y="45"/>
                  </a:lnTo>
                  <a:lnTo>
                    <a:pt x="16" y="46"/>
                  </a:lnTo>
                  <a:lnTo>
                    <a:pt x="16" y="47"/>
                  </a:lnTo>
                  <a:lnTo>
                    <a:pt x="19" y="49"/>
                  </a:lnTo>
                  <a:lnTo>
                    <a:pt x="20" y="50"/>
                  </a:lnTo>
                  <a:lnTo>
                    <a:pt x="21" y="51"/>
                  </a:lnTo>
                  <a:lnTo>
                    <a:pt x="22" y="56"/>
                  </a:lnTo>
                  <a:lnTo>
                    <a:pt x="23" y="58"/>
                  </a:lnTo>
                  <a:lnTo>
                    <a:pt x="22" y="60"/>
                  </a:lnTo>
                  <a:lnTo>
                    <a:pt x="20" y="61"/>
                  </a:lnTo>
                  <a:lnTo>
                    <a:pt x="18" y="64"/>
                  </a:lnTo>
                  <a:lnTo>
                    <a:pt x="18" y="65"/>
                  </a:lnTo>
                  <a:lnTo>
                    <a:pt x="17" y="67"/>
                  </a:lnTo>
                  <a:lnTo>
                    <a:pt x="17" y="70"/>
                  </a:lnTo>
                  <a:lnTo>
                    <a:pt x="16" y="72"/>
                  </a:lnTo>
                  <a:lnTo>
                    <a:pt x="16" y="73"/>
                  </a:lnTo>
                  <a:lnTo>
                    <a:pt x="16" y="74"/>
                  </a:lnTo>
                  <a:lnTo>
                    <a:pt x="16" y="75"/>
                  </a:lnTo>
                  <a:lnTo>
                    <a:pt x="17" y="76"/>
                  </a:lnTo>
                  <a:lnTo>
                    <a:pt x="19" y="77"/>
                  </a:lnTo>
                  <a:lnTo>
                    <a:pt x="20" y="78"/>
                  </a:lnTo>
                  <a:lnTo>
                    <a:pt x="20" y="79"/>
                  </a:lnTo>
                  <a:lnTo>
                    <a:pt x="21" y="80"/>
                  </a:lnTo>
                  <a:lnTo>
                    <a:pt x="22" y="81"/>
                  </a:lnTo>
                  <a:lnTo>
                    <a:pt x="24" y="81"/>
                  </a:lnTo>
                  <a:lnTo>
                    <a:pt x="28" y="80"/>
                  </a:lnTo>
                  <a:lnTo>
                    <a:pt x="30" y="80"/>
                  </a:lnTo>
                  <a:lnTo>
                    <a:pt x="31" y="81"/>
                  </a:lnTo>
                  <a:lnTo>
                    <a:pt x="32" y="82"/>
                  </a:lnTo>
                  <a:lnTo>
                    <a:pt x="32" y="83"/>
                  </a:lnTo>
                  <a:lnTo>
                    <a:pt x="34" y="83"/>
                  </a:lnTo>
                  <a:lnTo>
                    <a:pt x="34" y="82"/>
                  </a:lnTo>
                  <a:lnTo>
                    <a:pt x="36" y="81"/>
                  </a:lnTo>
                  <a:lnTo>
                    <a:pt x="38" y="80"/>
                  </a:lnTo>
                  <a:lnTo>
                    <a:pt x="39" y="79"/>
                  </a:lnTo>
                  <a:lnTo>
                    <a:pt x="42" y="77"/>
                  </a:lnTo>
                  <a:lnTo>
                    <a:pt x="43" y="77"/>
                  </a:lnTo>
                  <a:lnTo>
                    <a:pt x="46" y="73"/>
                  </a:lnTo>
                  <a:lnTo>
                    <a:pt x="48" y="71"/>
                  </a:lnTo>
                  <a:lnTo>
                    <a:pt x="50" y="70"/>
                  </a:lnTo>
                  <a:lnTo>
                    <a:pt x="53" y="69"/>
                  </a:lnTo>
                  <a:lnTo>
                    <a:pt x="54" y="69"/>
                  </a:lnTo>
                  <a:lnTo>
                    <a:pt x="55" y="68"/>
                  </a:lnTo>
                  <a:lnTo>
                    <a:pt x="57" y="66"/>
                  </a:lnTo>
                  <a:lnTo>
                    <a:pt x="58" y="64"/>
                  </a:lnTo>
                  <a:lnTo>
                    <a:pt x="57" y="63"/>
                  </a:lnTo>
                  <a:lnTo>
                    <a:pt x="56" y="63"/>
                  </a:lnTo>
                  <a:lnTo>
                    <a:pt x="54" y="62"/>
                  </a:lnTo>
                  <a:lnTo>
                    <a:pt x="54" y="61"/>
                  </a:lnTo>
                  <a:lnTo>
                    <a:pt x="57" y="61"/>
                  </a:lnTo>
                  <a:lnTo>
                    <a:pt x="57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4" y="59"/>
                  </a:lnTo>
                  <a:lnTo>
                    <a:pt x="65" y="59"/>
                  </a:lnTo>
                  <a:lnTo>
                    <a:pt x="66" y="58"/>
                  </a:lnTo>
                  <a:lnTo>
                    <a:pt x="66" y="57"/>
                  </a:lnTo>
                  <a:lnTo>
                    <a:pt x="68" y="56"/>
                  </a:lnTo>
                  <a:lnTo>
                    <a:pt x="68" y="55"/>
                  </a:lnTo>
                  <a:lnTo>
                    <a:pt x="70" y="55"/>
                  </a:lnTo>
                  <a:lnTo>
                    <a:pt x="74" y="53"/>
                  </a:lnTo>
                  <a:lnTo>
                    <a:pt x="76" y="54"/>
                  </a:lnTo>
                  <a:lnTo>
                    <a:pt x="77" y="53"/>
                  </a:lnTo>
                  <a:lnTo>
                    <a:pt x="79" y="53"/>
                  </a:lnTo>
                  <a:lnTo>
                    <a:pt x="83" y="52"/>
                  </a:lnTo>
                  <a:lnTo>
                    <a:pt x="84" y="50"/>
                  </a:lnTo>
                  <a:lnTo>
                    <a:pt x="86" y="43"/>
                  </a:lnTo>
                  <a:lnTo>
                    <a:pt x="88" y="43"/>
                  </a:lnTo>
                  <a:lnTo>
                    <a:pt x="88" y="42"/>
                  </a:lnTo>
                  <a:lnTo>
                    <a:pt x="89" y="40"/>
                  </a:lnTo>
                  <a:lnTo>
                    <a:pt x="90" y="40"/>
                  </a:lnTo>
                  <a:lnTo>
                    <a:pt x="92" y="40"/>
                  </a:lnTo>
                  <a:lnTo>
                    <a:pt x="95" y="40"/>
                  </a:lnTo>
                  <a:lnTo>
                    <a:pt x="100" y="40"/>
                  </a:lnTo>
                  <a:lnTo>
                    <a:pt x="110" y="40"/>
                  </a:lnTo>
                  <a:lnTo>
                    <a:pt x="112" y="40"/>
                  </a:lnTo>
                  <a:lnTo>
                    <a:pt x="112" y="39"/>
                  </a:lnTo>
                  <a:lnTo>
                    <a:pt x="112" y="38"/>
                  </a:lnTo>
                  <a:lnTo>
                    <a:pt x="112" y="37"/>
                  </a:lnTo>
                  <a:lnTo>
                    <a:pt x="114" y="35"/>
                  </a:lnTo>
                  <a:lnTo>
                    <a:pt x="115" y="35"/>
                  </a:lnTo>
                  <a:lnTo>
                    <a:pt x="116" y="34"/>
                  </a:lnTo>
                  <a:lnTo>
                    <a:pt x="116" y="33"/>
                  </a:lnTo>
                  <a:lnTo>
                    <a:pt x="115" y="32"/>
                  </a:lnTo>
                  <a:lnTo>
                    <a:pt x="115" y="31"/>
                  </a:lnTo>
                  <a:lnTo>
                    <a:pt x="116" y="29"/>
                  </a:lnTo>
                  <a:lnTo>
                    <a:pt x="116" y="28"/>
                  </a:lnTo>
                  <a:lnTo>
                    <a:pt x="116" y="27"/>
                  </a:lnTo>
                  <a:lnTo>
                    <a:pt x="115" y="26"/>
                  </a:lnTo>
                  <a:lnTo>
                    <a:pt x="114" y="25"/>
                  </a:lnTo>
                  <a:lnTo>
                    <a:pt x="111" y="25"/>
                  </a:lnTo>
                  <a:lnTo>
                    <a:pt x="109" y="26"/>
                  </a:lnTo>
                  <a:lnTo>
                    <a:pt x="108" y="26"/>
                  </a:lnTo>
                  <a:lnTo>
                    <a:pt x="107" y="27"/>
                  </a:lnTo>
                  <a:lnTo>
                    <a:pt x="106" y="28"/>
                  </a:lnTo>
                  <a:lnTo>
                    <a:pt x="105" y="28"/>
                  </a:lnTo>
                  <a:lnTo>
                    <a:pt x="104" y="27"/>
                  </a:lnTo>
                  <a:lnTo>
                    <a:pt x="105" y="25"/>
                  </a:lnTo>
                  <a:lnTo>
                    <a:pt x="104" y="25"/>
                  </a:lnTo>
                  <a:lnTo>
                    <a:pt x="103" y="24"/>
                  </a:lnTo>
                  <a:lnTo>
                    <a:pt x="102" y="24"/>
                  </a:lnTo>
                  <a:lnTo>
                    <a:pt x="100" y="23"/>
                  </a:lnTo>
                  <a:lnTo>
                    <a:pt x="99" y="22"/>
                  </a:lnTo>
                  <a:lnTo>
                    <a:pt x="99" y="23"/>
                  </a:lnTo>
                  <a:lnTo>
                    <a:pt x="99" y="22"/>
                  </a:lnTo>
                  <a:lnTo>
                    <a:pt x="93" y="17"/>
                  </a:lnTo>
                  <a:lnTo>
                    <a:pt x="91" y="15"/>
                  </a:lnTo>
                  <a:lnTo>
                    <a:pt x="90" y="15"/>
                  </a:lnTo>
                  <a:lnTo>
                    <a:pt x="88" y="15"/>
                  </a:lnTo>
                  <a:lnTo>
                    <a:pt x="84" y="16"/>
                  </a:lnTo>
                  <a:lnTo>
                    <a:pt x="80" y="16"/>
                  </a:lnTo>
                  <a:lnTo>
                    <a:pt x="79" y="15"/>
                  </a:lnTo>
                  <a:lnTo>
                    <a:pt x="76" y="13"/>
                  </a:lnTo>
                  <a:lnTo>
                    <a:pt x="75" y="12"/>
                  </a:lnTo>
                  <a:lnTo>
                    <a:pt x="74" y="11"/>
                  </a:lnTo>
                  <a:lnTo>
                    <a:pt x="72" y="8"/>
                  </a:lnTo>
                  <a:lnTo>
                    <a:pt x="71" y="2"/>
                  </a:lnTo>
                  <a:lnTo>
                    <a:pt x="70" y="1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54" y="2"/>
                  </a:lnTo>
                  <a:lnTo>
                    <a:pt x="52" y="4"/>
                  </a:lnTo>
                  <a:lnTo>
                    <a:pt x="51" y="5"/>
                  </a:lnTo>
                  <a:lnTo>
                    <a:pt x="51" y="6"/>
                  </a:lnTo>
                  <a:lnTo>
                    <a:pt x="51" y="7"/>
                  </a:lnTo>
                  <a:lnTo>
                    <a:pt x="53" y="8"/>
                  </a:lnTo>
                  <a:lnTo>
                    <a:pt x="55" y="8"/>
                  </a:lnTo>
                  <a:lnTo>
                    <a:pt x="55" y="9"/>
                  </a:lnTo>
                  <a:lnTo>
                    <a:pt x="55" y="10"/>
                  </a:lnTo>
                  <a:lnTo>
                    <a:pt x="55" y="12"/>
                  </a:lnTo>
                  <a:lnTo>
                    <a:pt x="53" y="13"/>
                  </a:lnTo>
                  <a:lnTo>
                    <a:pt x="44" y="13"/>
                  </a:lnTo>
                  <a:lnTo>
                    <a:pt x="42" y="13"/>
                  </a:lnTo>
                  <a:lnTo>
                    <a:pt x="41" y="14"/>
                  </a:lnTo>
                  <a:lnTo>
                    <a:pt x="41" y="16"/>
                  </a:lnTo>
                  <a:lnTo>
                    <a:pt x="40" y="17"/>
                  </a:lnTo>
                  <a:lnTo>
                    <a:pt x="39" y="17"/>
                  </a:lnTo>
                  <a:lnTo>
                    <a:pt x="39" y="18"/>
                  </a:lnTo>
                  <a:lnTo>
                    <a:pt x="38" y="18"/>
                  </a:lnTo>
                  <a:lnTo>
                    <a:pt x="37" y="18"/>
                  </a:lnTo>
                  <a:lnTo>
                    <a:pt x="35" y="18"/>
                  </a:lnTo>
                  <a:lnTo>
                    <a:pt x="34" y="19"/>
                  </a:lnTo>
                  <a:lnTo>
                    <a:pt x="33" y="21"/>
                  </a:lnTo>
                  <a:lnTo>
                    <a:pt x="32" y="21"/>
                  </a:lnTo>
                  <a:lnTo>
                    <a:pt x="30" y="20"/>
                  </a:lnTo>
                  <a:lnTo>
                    <a:pt x="29" y="20"/>
                  </a:lnTo>
                  <a:lnTo>
                    <a:pt x="28" y="22"/>
                  </a:lnTo>
                  <a:lnTo>
                    <a:pt x="27" y="22"/>
                  </a:lnTo>
                  <a:lnTo>
                    <a:pt x="27" y="23"/>
                  </a:lnTo>
                  <a:lnTo>
                    <a:pt x="26" y="23"/>
                  </a:lnTo>
                  <a:lnTo>
                    <a:pt x="21" y="23"/>
                  </a:lnTo>
                  <a:lnTo>
                    <a:pt x="20" y="24"/>
                  </a:lnTo>
                  <a:lnTo>
                    <a:pt x="19" y="25"/>
                  </a:lnTo>
                  <a:lnTo>
                    <a:pt x="18" y="26"/>
                  </a:lnTo>
                  <a:lnTo>
                    <a:pt x="15" y="27"/>
                  </a:lnTo>
                  <a:lnTo>
                    <a:pt x="12" y="28"/>
                  </a:lnTo>
                  <a:lnTo>
                    <a:pt x="9" y="28"/>
                  </a:lnTo>
                  <a:lnTo>
                    <a:pt x="0" y="3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5" name="Freeform 1069">
              <a:extLst>
                <a:ext uri="{FF2B5EF4-FFF2-40B4-BE49-F238E27FC236}">
                  <a16:creationId xmlns:a16="http://schemas.microsoft.com/office/drawing/2014/main" xmlns="" id="{06B80C11-448B-474F-9204-8D6470D12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4102" y="1128339"/>
              <a:ext cx="957660" cy="706073"/>
            </a:xfrm>
            <a:custGeom>
              <a:avLst/>
              <a:gdLst>
                <a:gd name="T0" fmla="*/ 2147483646 w 92"/>
                <a:gd name="T1" fmla="*/ 2147483646 h 69"/>
                <a:gd name="T2" fmla="*/ 2147483646 w 92"/>
                <a:gd name="T3" fmla="*/ 2147483646 h 69"/>
                <a:gd name="T4" fmla="*/ 2147483646 w 92"/>
                <a:gd name="T5" fmla="*/ 2147483646 h 69"/>
                <a:gd name="T6" fmla="*/ 2147483646 w 92"/>
                <a:gd name="T7" fmla="*/ 2147483646 h 69"/>
                <a:gd name="T8" fmla="*/ 2147483646 w 92"/>
                <a:gd name="T9" fmla="*/ 2147483646 h 69"/>
                <a:gd name="T10" fmla="*/ 2147483646 w 92"/>
                <a:gd name="T11" fmla="*/ 2147483646 h 69"/>
                <a:gd name="T12" fmla="*/ 2147483646 w 92"/>
                <a:gd name="T13" fmla="*/ 2147483646 h 69"/>
                <a:gd name="T14" fmla="*/ 2147483646 w 92"/>
                <a:gd name="T15" fmla="*/ 2147483646 h 69"/>
                <a:gd name="T16" fmla="*/ 2147483646 w 92"/>
                <a:gd name="T17" fmla="*/ 2147483646 h 69"/>
                <a:gd name="T18" fmla="*/ 2147483646 w 92"/>
                <a:gd name="T19" fmla="*/ 2147483646 h 69"/>
                <a:gd name="T20" fmla="*/ 2147483646 w 92"/>
                <a:gd name="T21" fmla="*/ 2147483646 h 69"/>
                <a:gd name="T22" fmla="*/ 2147483646 w 92"/>
                <a:gd name="T23" fmla="*/ 2147483646 h 69"/>
                <a:gd name="T24" fmla="*/ 2147483646 w 92"/>
                <a:gd name="T25" fmla="*/ 2147483646 h 69"/>
                <a:gd name="T26" fmla="*/ 2147483646 w 92"/>
                <a:gd name="T27" fmla="*/ 2147483646 h 69"/>
                <a:gd name="T28" fmla="*/ 2147483646 w 92"/>
                <a:gd name="T29" fmla="*/ 2147483646 h 69"/>
                <a:gd name="T30" fmla="*/ 2147483646 w 92"/>
                <a:gd name="T31" fmla="*/ 2147483646 h 69"/>
                <a:gd name="T32" fmla="*/ 2147483646 w 92"/>
                <a:gd name="T33" fmla="*/ 2147483646 h 69"/>
                <a:gd name="T34" fmla="*/ 2147483646 w 92"/>
                <a:gd name="T35" fmla="*/ 2147483646 h 69"/>
                <a:gd name="T36" fmla="*/ 2147483646 w 92"/>
                <a:gd name="T37" fmla="*/ 2147483646 h 69"/>
                <a:gd name="T38" fmla="*/ 2147483646 w 92"/>
                <a:gd name="T39" fmla="*/ 2147483646 h 69"/>
                <a:gd name="T40" fmla="*/ 2147483646 w 92"/>
                <a:gd name="T41" fmla="*/ 2147483646 h 69"/>
                <a:gd name="T42" fmla="*/ 2147483646 w 92"/>
                <a:gd name="T43" fmla="*/ 2147483646 h 69"/>
                <a:gd name="T44" fmla="*/ 2147483646 w 92"/>
                <a:gd name="T45" fmla="*/ 2147483646 h 69"/>
                <a:gd name="T46" fmla="*/ 2147483646 w 92"/>
                <a:gd name="T47" fmla="*/ 2147483646 h 69"/>
                <a:gd name="T48" fmla="*/ 2147483646 w 92"/>
                <a:gd name="T49" fmla="*/ 2147483646 h 69"/>
                <a:gd name="T50" fmla="*/ 2147483646 w 92"/>
                <a:gd name="T51" fmla="*/ 2147483646 h 69"/>
                <a:gd name="T52" fmla="*/ 2147483646 w 92"/>
                <a:gd name="T53" fmla="*/ 2147483646 h 69"/>
                <a:gd name="T54" fmla="*/ 2147483646 w 92"/>
                <a:gd name="T55" fmla="*/ 2147483646 h 69"/>
                <a:gd name="T56" fmla="*/ 2147483646 w 92"/>
                <a:gd name="T57" fmla="*/ 2147483646 h 69"/>
                <a:gd name="T58" fmla="*/ 2147483646 w 92"/>
                <a:gd name="T59" fmla="*/ 2147483646 h 69"/>
                <a:gd name="T60" fmla="*/ 2147483646 w 92"/>
                <a:gd name="T61" fmla="*/ 2147483646 h 69"/>
                <a:gd name="T62" fmla="*/ 2147483646 w 92"/>
                <a:gd name="T63" fmla="*/ 2147483646 h 69"/>
                <a:gd name="T64" fmla="*/ 2147483646 w 92"/>
                <a:gd name="T65" fmla="*/ 2147483646 h 69"/>
                <a:gd name="T66" fmla="*/ 2147483646 w 92"/>
                <a:gd name="T67" fmla="*/ 2147483646 h 69"/>
                <a:gd name="T68" fmla="*/ 2147483646 w 92"/>
                <a:gd name="T69" fmla="*/ 2147483646 h 69"/>
                <a:gd name="T70" fmla="*/ 2147483646 w 92"/>
                <a:gd name="T71" fmla="*/ 2147483646 h 69"/>
                <a:gd name="T72" fmla="*/ 2147483646 w 92"/>
                <a:gd name="T73" fmla="*/ 2147483646 h 69"/>
                <a:gd name="T74" fmla="*/ 2147483646 w 92"/>
                <a:gd name="T75" fmla="*/ 2147483646 h 69"/>
                <a:gd name="T76" fmla="*/ 2147483646 w 92"/>
                <a:gd name="T77" fmla="*/ 2147483646 h 69"/>
                <a:gd name="T78" fmla="*/ 2147483646 w 92"/>
                <a:gd name="T79" fmla="*/ 2147483646 h 69"/>
                <a:gd name="T80" fmla="*/ 2147483646 w 92"/>
                <a:gd name="T81" fmla="*/ 2147483646 h 69"/>
                <a:gd name="T82" fmla="*/ 2147483646 w 92"/>
                <a:gd name="T83" fmla="*/ 2147483646 h 69"/>
                <a:gd name="T84" fmla="*/ 2147483646 w 92"/>
                <a:gd name="T85" fmla="*/ 2147483646 h 69"/>
                <a:gd name="T86" fmla="*/ 2147483646 w 92"/>
                <a:gd name="T87" fmla="*/ 2147483646 h 69"/>
                <a:gd name="T88" fmla="*/ 2147483646 w 92"/>
                <a:gd name="T89" fmla="*/ 2147483646 h 69"/>
                <a:gd name="T90" fmla="*/ 2147483646 w 92"/>
                <a:gd name="T91" fmla="*/ 2147483646 h 69"/>
                <a:gd name="T92" fmla="*/ 2147483646 w 92"/>
                <a:gd name="T93" fmla="*/ 2147483646 h 69"/>
                <a:gd name="T94" fmla="*/ 2147483646 w 92"/>
                <a:gd name="T95" fmla="*/ 2147483646 h 69"/>
                <a:gd name="T96" fmla="*/ 2147483646 w 92"/>
                <a:gd name="T97" fmla="*/ 2147483646 h 69"/>
                <a:gd name="T98" fmla="*/ 2147483646 w 92"/>
                <a:gd name="T99" fmla="*/ 2147483646 h 69"/>
                <a:gd name="T100" fmla="*/ 2147483646 w 92"/>
                <a:gd name="T101" fmla="*/ 2147483646 h 69"/>
                <a:gd name="T102" fmla="*/ 2147483646 w 92"/>
                <a:gd name="T103" fmla="*/ 2147483646 h 69"/>
                <a:gd name="T104" fmla="*/ 2147483646 w 92"/>
                <a:gd name="T105" fmla="*/ 2147483646 h 69"/>
                <a:gd name="T106" fmla="*/ 2147483646 w 92"/>
                <a:gd name="T107" fmla="*/ 2147483646 h 69"/>
                <a:gd name="T108" fmla="*/ 2147483646 w 92"/>
                <a:gd name="T109" fmla="*/ 2147483646 h 6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710 h 10000"/>
                <a:gd name="connsiteX59" fmla="*/ 3043 w 10000"/>
                <a:gd name="connsiteY59" fmla="*/ 9710 h 10000"/>
                <a:gd name="connsiteX60" fmla="*/ 3152 w 10000"/>
                <a:gd name="connsiteY60" fmla="*/ 9710 h 10000"/>
                <a:gd name="connsiteX61" fmla="*/ 3478 w 10000"/>
                <a:gd name="connsiteY61" fmla="*/ 9565 h 10000"/>
                <a:gd name="connsiteX62" fmla="*/ 3804 w 10000"/>
                <a:gd name="connsiteY62" fmla="*/ 9420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43 w 10000"/>
                <a:gd name="connsiteY59" fmla="*/ 9710 h 10000"/>
                <a:gd name="connsiteX60" fmla="*/ 3152 w 10000"/>
                <a:gd name="connsiteY60" fmla="*/ 9710 h 10000"/>
                <a:gd name="connsiteX61" fmla="*/ 3478 w 10000"/>
                <a:gd name="connsiteY61" fmla="*/ 9565 h 10000"/>
                <a:gd name="connsiteX62" fmla="*/ 3804 w 10000"/>
                <a:gd name="connsiteY62" fmla="*/ 9420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152 w 10000"/>
                <a:gd name="connsiteY60" fmla="*/ 9710 h 10000"/>
                <a:gd name="connsiteX61" fmla="*/ 3478 w 10000"/>
                <a:gd name="connsiteY61" fmla="*/ 9565 h 10000"/>
                <a:gd name="connsiteX62" fmla="*/ 3804 w 10000"/>
                <a:gd name="connsiteY62" fmla="*/ 9420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478 w 10000"/>
                <a:gd name="connsiteY61" fmla="*/ 9565 h 10000"/>
                <a:gd name="connsiteX62" fmla="*/ 3804 w 10000"/>
                <a:gd name="connsiteY62" fmla="*/ 9420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478 w 10000"/>
                <a:gd name="connsiteY61" fmla="*/ 9565 h 10000"/>
                <a:gd name="connsiteX62" fmla="*/ 3705 w 10000"/>
                <a:gd name="connsiteY62" fmla="*/ 9735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4022 w 10000"/>
                <a:gd name="connsiteY63" fmla="*/ 9275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130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457 w 10000"/>
                <a:gd name="connsiteY66" fmla="*/ 8841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565 w 10000"/>
                <a:gd name="connsiteY67" fmla="*/ 8551 h 10000"/>
                <a:gd name="connsiteX68" fmla="*/ 4674 w 10000"/>
                <a:gd name="connsiteY68" fmla="*/ 8406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565 w 10000"/>
                <a:gd name="connsiteY67" fmla="*/ 8551 h 10000"/>
                <a:gd name="connsiteX68" fmla="*/ 4807 w 10000"/>
                <a:gd name="connsiteY68" fmla="*/ 8541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631 w 10000"/>
                <a:gd name="connsiteY67" fmla="*/ 8776 h 10000"/>
                <a:gd name="connsiteX68" fmla="*/ 4807 w 10000"/>
                <a:gd name="connsiteY68" fmla="*/ 8541 h 10000"/>
                <a:gd name="connsiteX69" fmla="*/ 4783 w 10000"/>
                <a:gd name="connsiteY69" fmla="*/ 8116 h 10000"/>
                <a:gd name="connsiteX70" fmla="*/ 4783 w 10000"/>
                <a:gd name="connsiteY70" fmla="*/ 797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631 w 10000"/>
                <a:gd name="connsiteY67" fmla="*/ 8776 h 10000"/>
                <a:gd name="connsiteX68" fmla="*/ 4807 w 10000"/>
                <a:gd name="connsiteY68" fmla="*/ 8541 h 10000"/>
                <a:gd name="connsiteX69" fmla="*/ 4783 w 10000"/>
                <a:gd name="connsiteY69" fmla="*/ 8116 h 10000"/>
                <a:gd name="connsiteX70" fmla="*/ 4849 w 10000"/>
                <a:gd name="connsiteY70" fmla="*/ 8196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631 w 10000"/>
                <a:gd name="connsiteY67" fmla="*/ 8776 h 10000"/>
                <a:gd name="connsiteX68" fmla="*/ 4807 w 10000"/>
                <a:gd name="connsiteY68" fmla="*/ 8541 h 10000"/>
                <a:gd name="connsiteX69" fmla="*/ 4783 w 10000"/>
                <a:gd name="connsiteY69" fmla="*/ 8116 h 10000"/>
                <a:gd name="connsiteX70" fmla="*/ 4882 w 10000"/>
                <a:gd name="connsiteY70" fmla="*/ 842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631 w 10000"/>
                <a:gd name="connsiteY67" fmla="*/ 8776 h 10000"/>
                <a:gd name="connsiteX68" fmla="*/ 4807 w 10000"/>
                <a:gd name="connsiteY68" fmla="*/ 8541 h 10000"/>
                <a:gd name="connsiteX69" fmla="*/ 4783 w 10000"/>
                <a:gd name="connsiteY69" fmla="*/ 8116 h 10000"/>
                <a:gd name="connsiteX70" fmla="*/ 4915 w 10000"/>
                <a:gd name="connsiteY70" fmla="*/ 842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  <a:gd name="connsiteX0" fmla="*/ 3913 w 10000"/>
                <a:gd name="connsiteY0" fmla="*/ 2029 h 10000"/>
                <a:gd name="connsiteX1" fmla="*/ 3913 w 10000"/>
                <a:gd name="connsiteY1" fmla="*/ 2754 h 10000"/>
                <a:gd name="connsiteX2" fmla="*/ 3913 w 10000"/>
                <a:gd name="connsiteY2" fmla="*/ 3478 h 10000"/>
                <a:gd name="connsiteX3" fmla="*/ 3804 w 10000"/>
                <a:gd name="connsiteY3" fmla="*/ 3478 h 10000"/>
                <a:gd name="connsiteX4" fmla="*/ 3370 w 10000"/>
                <a:gd name="connsiteY4" fmla="*/ 3623 h 10000"/>
                <a:gd name="connsiteX5" fmla="*/ 3261 w 10000"/>
                <a:gd name="connsiteY5" fmla="*/ 3768 h 10000"/>
                <a:gd name="connsiteX6" fmla="*/ 3261 w 10000"/>
                <a:gd name="connsiteY6" fmla="*/ 3913 h 10000"/>
                <a:gd name="connsiteX7" fmla="*/ 3261 w 10000"/>
                <a:gd name="connsiteY7" fmla="*/ 4203 h 10000"/>
                <a:gd name="connsiteX8" fmla="*/ 3152 w 10000"/>
                <a:gd name="connsiteY8" fmla="*/ 4203 h 10000"/>
                <a:gd name="connsiteX9" fmla="*/ 3043 w 10000"/>
                <a:gd name="connsiteY9" fmla="*/ 4203 h 10000"/>
                <a:gd name="connsiteX10" fmla="*/ 2935 w 10000"/>
                <a:gd name="connsiteY10" fmla="*/ 4493 h 10000"/>
                <a:gd name="connsiteX11" fmla="*/ 2717 w 10000"/>
                <a:gd name="connsiteY11" fmla="*/ 4638 h 10000"/>
                <a:gd name="connsiteX12" fmla="*/ 2500 w 10000"/>
                <a:gd name="connsiteY12" fmla="*/ 4638 h 10000"/>
                <a:gd name="connsiteX13" fmla="*/ 2283 w 10000"/>
                <a:gd name="connsiteY13" fmla="*/ 4783 h 10000"/>
                <a:gd name="connsiteX14" fmla="*/ 2174 w 10000"/>
                <a:gd name="connsiteY14" fmla="*/ 4928 h 10000"/>
                <a:gd name="connsiteX15" fmla="*/ 1957 w 10000"/>
                <a:gd name="connsiteY15" fmla="*/ 5217 h 10000"/>
                <a:gd name="connsiteX16" fmla="*/ 1413 w 10000"/>
                <a:gd name="connsiteY16" fmla="*/ 5652 h 10000"/>
                <a:gd name="connsiteX17" fmla="*/ 1413 w 10000"/>
                <a:gd name="connsiteY17" fmla="*/ 5797 h 10000"/>
                <a:gd name="connsiteX18" fmla="*/ 1413 w 10000"/>
                <a:gd name="connsiteY18" fmla="*/ 6087 h 10000"/>
                <a:gd name="connsiteX19" fmla="*/ 1304 w 10000"/>
                <a:gd name="connsiteY19" fmla="*/ 6232 h 10000"/>
                <a:gd name="connsiteX20" fmla="*/ 1087 w 10000"/>
                <a:gd name="connsiteY20" fmla="*/ 6232 h 10000"/>
                <a:gd name="connsiteX21" fmla="*/ 870 w 10000"/>
                <a:gd name="connsiteY21" fmla="*/ 6232 h 10000"/>
                <a:gd name="connsiteX22" fmla="*/ 870 w 10000"/>
                <a:gd name="connsiteY22" fmla="*/ 6377 h 10000"/>
                <a:gd name="connsiteX23" fmla="*/ 870 w 10000"/>
                <a:gd name="connsiteY23" fmla="*/ 6522 h 10000"/>
                <a:gd name="connsiteX24" fmla="*/ 870 w 10000"/>
                <a:gd name="connsiteY24" fmla="*/ 6667 h 10000"/>
                <a:gd name="connsiteX25" fmla="*/ 870 w 10000"/>
                <a:gd name="connsiteY25" fmla="*/ 6812 h 10000"/>
                <a:gd name="connsiteX26" fmla="*/ 761 w 10000"/>
                <a:gd name="connsiteY26" fmla="*/ 6957 h 10000"/>
                <a:gd name="connsiteX27" fmla="*/ 652 w 10000"/>
                <a:gd name="connsiteY27" fmla="*/ 7101 h 10000"/>
                <a:gd name="connsiteX28" fmla="*/ 326 w 10000"/>
                <a:gd name="connsiteY28" fmla="*/ 7246 h 10000"/>
                <a:gd name="connsiteX29" fmla="*/ 217 w 10000"/>
                <a:gd name="connsiteY29" fmla="*/ 7246 h 10000"/>
                <a:gd name="connsiteX30" fmla="*/ 109 w 10000"/>
                <a:gd name="connsiteY30" fmla="*/ 7391 h 10000"/>
                <a:gd name="connsiteX31" fmla="*/ 0 w 10000"/>
                <a:gd name="connsiteY31" fmla="*/ 7826 h 10000"/>
                <a:gd name="connsiteX32" fmla="*/ 326 w 10000"/>
                <a:gd name="connsiteY32" fmla="*/ 7826 h 10000"/>
                <a:gd name="connsiteX33" fmla="*/ 435 w 10000"/>
                <a:gd name="connsiteY33" fmla="*/ 7971 h 10000"/>
                <a:gd name="connsiteX34" fmla="*/ 543 w 10000"/>
                <a:gd name="connsiteY34" fmla="*/ 8116 h 10000"/>
                <a:gd name="connsiteX35" fmla="*/ 543 w 10000"/>
                <a:gd name="connsiteY35" fmla="*/ 8261 h 10000"/>
                <a:gd name="connsiteX36" fmla="*/ 543 w 10000"/>
                <a:gd name="connsiteY36" fmla="*/ 8406 h 10000"/>
                <a:gd name="connsiteX37" fmla="*/ 435 w 10000"/>
                <a:gd name="connsiteY37" fmla="*/ 8696 h 10000"/>
                <a:gd name="connsiteX38" fmla="*/ 435 w 10000"/>
                <a:gd name="connsiteY38" fmla="*/ 8841 h 10000"/>
                <a:gd name="connsiteX39" fmla="*/ 543 w 10000"/>
                <a:gd name="connsiteY39" fmla="*/ 8986 h 10000"/>
                <a:gd name="connsiteX40" fmla="*/ 543 w 10000"/>
                <a:gd name="connsiteY40" fmla="*/ 9130 h 10000"/>
                <a:gd name="connsiteX41" fmla="*/ 435 w 10000"/>
                <a:gd name="connsiteY41" fmla="*/ 9275 h 10000"/>
                <a:gd name="connsiteX42" fmla="*/ 326 w 10000"/>
                <a:gd name="connsiteY42" fmla="*/ 9275 h 10000"/>
                <a:gd name="connsiteX43" fmla="*/ 109 w 10000"/>
                <a:gd name="connsiteY43" fmla="*/ 9565 h 10000"/>
                <a:gd name="connsiteX44" fmla="*/ 109 w 10000"/>
                <a:gd name="connsiteY44" fmla="*/ 9710 h 10000"/>
                <a:gd name="connsiteX45" fmla="*/ 109 w 10000"/>
                <a:gd name="connsiteY45" fmla="*/ 9855 h 10000"/>
                <a:gd name="connsiteX46" fmla="*/ 109 w 10000"/>
                <a:gd name="connsiteY46" fmla="*/ 10000 h 10000"/>
                <a:gd name="connsiteX47" fmla="*/ 435 w 10000"/>
                <a:gd name="connsiteY47" fmla="*/ 9855 h 10000"/>
                <a:gd name="connsiteX48" fmla="*/ 543 w 10000"/>
                <a:gd name="connsiteY48" fmla="*/ 9710 h 10000"/>
                <a:gd name="connsiteX49" fmla="*/ 1087 w 10000"/>
                <a:gd name="connsiteY49" fmla="*/ 9420 h 10000"/>
                <a:gd name="connsiteX50" fmla="*/ 1522 w 10000"/>
                <a:gd name="connsiteY50" fmla="*/ 9275 h 10000"/>
                <a:gd name="connsiteX51" fmla="*/ 1848 w 10000"/>
                <a:gd name="connsiteY51" fmla="*/ 9130 h 10000"/>
                <a:gd name="connsiteX52" fmla="*/ 2065 w 10000"/>
                <a:gd name="connsiteY52" fmla="*/ 9130 h 10000"/>
                <a:gd name="connsiteX53" fmla="*/ 2174 w 10000"/>
                <a:gd name="connsiteY53" fmla="*/ 9275 h 10000"/>
                <a:gd name="connsiteX54" fmla="*/ 2283 w 10000"/>
                <a:gd name="connsiteY54" fmla="*/ 9420 h 10000"/>
                <a:gd name="connsiteX55" fmla="*/ 2391 w 10000"/>
                <a:gd name="connsiteY55" fmla="*/ 9420 h 10000"/>
                <a:gd name="connsiteX56" fmla="*/ 2391 w 10000"/>
                <a:gd name="connsiteY56" fmla="*/ 9565 h 10000"/>
                <a:gd name="connsiteX57" fmla="*/ 2675 w 10000"/>
                <a:gd name="connsiteY57" fmla="*/ 9880 h 10000"/>
                <a:gd name="connsiteX58" fmla="*/ 2717 w 10000"/>
                <a:gd name="connsiteY58" fmla="*/ 9890 h 10000"/>
                <a:gd name="connsiteX59" fmla="*/ 3076 w 10000"/>
                <a:gd name="connsiteY59" fmla="*/ 9980 h 10000"/>
                <a:gd name="connsiteX60" fmla="*/ 3251 w 10000"/>
                <a:gd name="connsiteY60" fmla="*/ 9935 h 10000"/>
                <a:gd name="connsiteX61" fmla="*/ 3511 w 10000"/>
                <a:gd name="connsiteY61" fmla="*/ 9925 h 10000"/>
                <a:gd name="connsiteX62" fmla="*/ 3705 w 10000"/>
                <a:gd name="connsiteY62" fmla="*/ 9735 h 10000"/>
                <a:gd name="connsiteX63" fmla="*/ 3923 w 10000"/>
                <a:gd name="connsiteY63" fmla="*/ 9680 h 10000"/>
                <a:gd name="connsiteX64" fmla="*/ 4239 w 10000"/>
                <a:gd name="connsiteY64" fmla="*/ 9355 h 10000"/>
                <a:gd name="connsiteX65" fmla="*/ 4457 w 10000"/>
                <a:gd name="connsiteY65" fmla="*/ 8986 h 10000"/>
                <a:gd name="connsiteX66" fmla="*/ 4523 w 10000"/>
                <a:gd name="connsiteY66" fmla="*/ 9066 h 10000"/>
                <a:gd name="connsiteX67" fmla="*/ 4631 w 10000"/>
                <a:gd name="connsiteY67" fmla="*/ 8776 h 10000"/>
                <a:gd name="connsiteX68" fmla="*/ 4807 w 10000"/>
                <a:gd name="connsiteY68" fmla="*/ 8541 h 10000"/>
                <a:gd name="connsiteX69" fmla="*/ 4949 w 10000"/>
                <a:gd name="connsiteY69" fmla="*/ 8161 h 10000"/>
                <a:gd name="connsiteX70" fmla="*/ 4915 w 10000"/>
                <a:gd name="connsiteY70" fmla="*/ 8421 h 10000"/>
                <a:gd name="connsiteX71" fmla="*/ 5000 w 10000"/>
                <a:gd name="connsiteY71" fmla="*/ 7826 h 10000"/>
                <a:gd name="connsiteX72" fmla="*/ 5000 w 10000"/>
                <a:gd name="connsiteY72" fmla="*/ 7681 h 10000"/>
                <a:gd name="connsiteX73" fmla="*/ 4891 w 10000"/>
                <a:gd name="connsiteY73" fmla="*/ 7536 h 10000"/>
                <a:gd name="connsiteX74" fmla="*/ 4783 w 10000"/>
                <a:gd name="connsiteY74" fmla="*/ 7391 h 10000"/>
                <a:gd name="connsiteX75" fmla="*/ 4891 w 10000"/>
                <a:gd name="connsiteY75" fmla="*/ 7246 h 10000"/>
                <a:gd name="connsiteX76" fmla="*/ 5109 w 10000"/>
                <a:gd name="connsiteY76" fmla="*/ 7246 h 10000"/>
                <a:gd name="connsiteX77" fmla="*/ 5217 w 10000"/>
                <a:gd name="connsiteY77" fmla="*/ 7246 h 10000"/>
                <a:gd name="connsiteX78" fmla="*/ 5326 w 10000"/>
                <a:gd name="connsiteY78" fmla="*/ 7246 h 10000"/>
                <a:gd name="connsiteX79" fmla="*/ 5326 w 10000"/>
                <a:gd name="connsiteY79" fmla="*/ 7101 h 10000"/>
                <a:gd name="connsiteX80" fmla="*/ 5217 w 10000"/>
                <a:gd name="connsiteY80" fmla="*/ 6812 h 10000"/>
                <a:gd name="connsiteX81" fmla="*/ 5217 w 10000"/>
                <a:gd name="connsiteY81" fmla="*/ 6667 h 10000"/>
                <a:gd name="connsiteX82" fmla="*/ 5326 w 10000"/>
                <a:gd name="connsiteY82" fmla="*/ 6522 h 10000"/>
                <a:gd name="connsiteX83" fmla="*/ 5326 w 10000"/>
                <a:gd name="connsiteY83" fmla="*/ 6232 h 10000"/>
                <a:gd name="connsiteX84" fmla="*/ 5217 w 10000"/>
                <a:gd name="connsiteY84" fmla="*/ 5797 h 10000"/>
                <a:gd name="connsiteX85" fmla="*/ 5326 w 10000"/>
                <a:gd name="connsiteY85" fmla="*/ 5797 h 10000"/>
                <a:gd name="connsiteX86" fmla="*/ 5435 w 10000"/>
                <a:gd name="connsiteY86" fmla="*/ 5797 h 10000"/>
                <a:gd name="connsiteX87" fmla="*/ 5652 w 10000"/>
                <a:gd name="connsiteY87" fmla="*/ 5942 h 10000"/>
                <a:gd name="connsiteX88" fmla="*/ 5761 w 10000"/>
                <a:gd name="connsiteY88" fmla="*/ 5942 h 10000"/>
                <a:gd name="connsiteX89" fmla="*/ 5978 w 10000"/>
                <a:gd name="connsiteY89" fmla="*/ 5942 h 10000"/>
                <a:gd name="connsiteX90" fmla="*/ 6196 w 10000"/>
                <a:gd name="connsiteY90" fmla="*/ 5942 h 10000"/>
                <a:gd name="connsiteX91" fmla="*/ 6304 w 10000"/>
                <a:gd name="connsiteY91" fmla="*/ 5797 h 10000"/>
                <a:gd name="connsiteX92" fmla="*/ 6413 w 10000"/>
                <a:gd name="connsiteY92" fmla="*/ 5652 h 10000"/>
                <a:gd name="connsiteX93" fmla="*/ 6413 w 10000"/>
                <a:gd name="connsiteY93" fmla="*/ 5507 h 10000"/>
                <a:gd name="connsiteX94" fmla="*/ 6522 w 10000"/>
                <a:gd name="connsiteY94" fmla="*/ 5507 h 10000"/>
                <a:gd name="connsiteX95" fmla="*/ 6739 w 10000"/>
                <a:gd name="connsiteY95" fmla="*/ 5507 h 10000"/>
                <a:gd name="connsiteX96" fmla="*/ 6848 w 10000"/>
                <a:gd name="connsiteY96" fmla="*/ 5362 h 10000"/>
                <a:gd name="connsiteX97" fmla="*/ 7065 w 10000"/>
                <a:gd name="connsiteY97" fmla="*/ 5072 h 10000"/>
                <a:gd name="connsiteX98" fmla="*/ 7500 w 10000"/>
                <a:gd name="connsiteY98" fmla="*/ 5072 h 10000"/>
                <a:gd name="connsiteX99" fmla="*/ 7717 w 10000"/>
                <a:gd name="connsiteY99" fmla="*/ 4928 h 10000"/>
                <a:gd name="connsiteX100" fmla="*/ 7935 w 10000"/>
                <a:gd name="connsiteY100" fmla="*/ 4493 h 10000"/>
                <a:gd name="connsiteX101" fmla="*/ 8043 w 10000"/>
                <a:gd name="connsiteY101" fmla="*/ 4493 h 10000"/>
                <a:gd name="connsiteX102" fmla="*/ 8152 w 10000"/>
                <a:gd name="connsiteY102" fmla="*/ 4493 h 10000"/>
                <a:gd name="connsiteX103" fmla="*/ 8152 w 10000"/>
                <a:gd name="connsiteY103" fmla="*/ 4638 h 10000"/>
                <a:gd name="connsiteX104" fmla="*/ 8152 w 10000"/>
                <a:gd name="connsiteY104" fmla="*/ 5072 h 10000"/>
                <a:gd name="connsiteX105" fmla="*/ 8261 w 10000"/>
                <a:gd name="connsiteY105" fmla="*/ 5072 h 10000"/>
                <a:gd name="connsiteX106" fmla="*/ 8478 w 10000"/>
                <a:gd name="connsiteY106" fmla="*/ 4928 h 10000"/>
                <a:gd name="connsiteX107" fmla="*/ 8478 w 10000"/>
                <a:gd name="connsiteY107" fmla="*/ 4783 h 10000"/>
                <a:gd name="connsiteX108" fmla="*/ 8478 w 10000"/>
                <a:gd name="connsiteY108" fmla="*/ 4638 h 10000"/>
                <a:gd name="connsiteX109" fmla="*/ 8587 w 10000"/>
                <a:gd name="connsiteY109" fmla="*/ 4493 h 10000"/>
                <a:gd name="connsiteX110" fmla="*/ 8696 w 10000"/>
                <a:gd name="connsiteY110" fmla="*/ 4493 h 10000"/>
                <a:gd name="connsiteX111" fmla="*/ 8804 w 10000"/>
                <a:gd name="connsiteY111" fmla="*/ 4493 h 10000"/>
                <a:gd name="connsiteX112" fmla="*/ 8913 w 10000"/>
                <a:gd name="connsiteY112" fmla="*/ 4348 h 10000"/>
                <a:gd name="connsiteX113" fmla="*/ 8913 w 10000"/>
                <a:gd name="connsiteY113" fmla="*/ 4058 h 10000"/>
                <a:gd name="connsiteX114" fmla="*/ 9022 w 10000"/>
                <a:gd name="connsiteY114" fmla="*/ 4058 h 10000"/>
                <a:gd name="connsiteX115" fmla="*/ 9239 w 10000"/>
                <a:gd name="connsiteY115" fmla="*/ 4058 h 10000"/>
                <a:gd name="connsiteX116" fmla="*/ 9239 w 10000"/>
                <a:gd name="connsiteY116" fmla="*/ 3768 h 10000"/>
                <a:gd name="connsiteX117" fmla="*/ 9457 w 10000"/>
                <a:gd name="connsiteY117" fmla="*/ 3623 h 10000"/>
                <a:gd name="connsiteX118" fmla="*/ 9457 w 10000"/>
                <a:gd name="connsiteY118" fmla="*/ 3478 h 10000"/>
                <a:gd name="connsiteX119" fmla="*/ 9348 w 10000"/>
                <a:gd name="connsiteY119" fmla="*/ 3478 h 10000"/>
                <a:gd name="connsiteX120" fmla="*/ 9348 w 10000"/>
                <a:gd name="connsiteY120" fmla="*/ 3333 h 10000"/>
                <a:gd name="connsiteX121" fmla="*/ 9348 w 10000"/>
                <a:gd name="connsiteY121" fmla="*/ 3188 h 10000"/>
                <a:gd name="connsiteX122" fmla="*/ 9457 w 10000"/>
                <a:gd name="connsiteY122" fmla="*/ 3188 h 10000"/>
                <a:gd name="connsiteX123" fmla="*/ 9348 w 10000"/>
                <a:gd name="connsiteY123" fmla="*/ 3043 h 10000"/>
                <a:gd name="connsiteX124" fmla="*/ 9348 w 10000"/>
                <a:gd name="connsiteY124" fmla="*/ 2899 h 10000"/>
                <a:gd name="connsiteX125" fmla="*/ 9130 w 10000"/>
                <a:gd name="connsiteY125" fmla="*/ 2899 h 10000"/>
                <a:gd name="connsiteX126" fmla="*/ 9130 w 10000"/>
                <a:gd name="connsiteY126" fmla="*/ 3043 h 10000"/>
                <a:gd name="connsiteX127" fmla="*/ 9022 w 10000"/>
                <a:gd name="connsiteY127" fmla="*/ 3043 h 10000"/>
                <a:gd name="connsiteX128" fmla="*/ 8913 w 10000"/>
                <a:gd name="connsiteY128" fmla="*/ 2899 h 10000"/>
                <a:gd name="connsiteX129" fmla="*/ 8804 w 10000"/>
                <a:gd name="connsiteY129" fmla="*/ 3043 h 10000"/>
                <a:gd name="connsiteX130" fmla="*/ 8804 w 10000"/>
                <a:gd name="connsiteY130" fmla="*/ 3188 h 10000"/>
                <a:gd name="connsiteX131" fmla="*/ 8804 w 10000"/>
                <a:gd name="connsiteY131" fmla="*/ 3333 h 10000"/>
                <a:gd name="connsiteX132" fmla="*/ 8804 w 10000"/>
                <a:gd name="connsiteY132" fmla="*/ 3478 h 10000"/>
                <a:gd name="connsiteX133" fmla="*/ 8804 w 10000"/>
                <a:gd name="connsiteY133" fmla="*/ 3623 h 10000"/>
                <a:gd name="connsiteX134" fmla="*/ 8804 w 10000"/>
                <a:gd name="connsiteY134" fmla="*/ 3768 h 10000"/>
                <a:gd name="connsiteX135" fmla="*/ 8587 w 10000"/>
                <a:gd name="connsiteY135" fmla="*/ 3623 h 10000"/>
                <a:gd name="connsiteX136" fmla="*/ 8478 w 10000"/>
                <a:gd name="connsiteY136" fmla="*/ 3333 h 10000"/>
                <a:gd name="connsiteX137" fmla="*/ 8370 w 10000"/>
                <a:gd name="connsiteY137" fmla="*/ 3333 h 10000"/>
                <a:gd name="connsiteX138" fmla="*/ 8370 w 10000"/>
                <a:gd name="connsiteY138" fmla="*/ 3043 h 10000"/>
                <a:gd name="connsiteX139" fmla="*/ 8478 w 10000"/>
                <a:gd name="connsiteY139" fmla="*/ 2899 h 10000"/>
                <a:gd name="connsiteX140" fmla="*/ 8587 w 10000"/>
                <a:gd name="connsiteY140" fmla="*/ 2754 h 10000"/>
                <a:gd name="connsiteX141" fmla="*/ 8696 w 10000"/>
                <a:gd name="connsiteY141" fmla="*/ 2754 h 10000"/>
                <a:gd name="connsiteX142" fmla="*/ 8804 w 10000"/>
                <a:gd name="connsiteY142" fmla="*/ 2754 h 10000"/>
                <a:gd name="connsiteX143" fmla="*/ 8913 w 10000"/>
                <a:gd name="connsiteY143" fmla="*/ 2754 h 10000"/>
                <a:gd name="connsiteX144" fmla="*/ 8913 w 10000"/>
                <a:gd name="connsiteY144" fmla="*/ 2319 h 10000"/>
                <a:gd name="connsiteX145" fmla="*/ 9130 w 10000"/>
                <a:gd name="connsiteY145" fmla="*/ 2319 h 10000"/>
                <a:gd name="connsiteX146" fmla="*/ 9130 w 10000"/>
                <a:gd name="connsiteY146" fmla="*/ 2464 h 10000"/>
                <a:gd name="connsiteX147" fmla="*/ 9130 w 10000"/>
                <a:gd name="connsiteY147" fmla="*/ 2609 h 10000"/>
                <a:gd name="connsiteX148" fmla="*/ 9239 w 10000"/>
                <a:gd name="connsiteY148" fmla="*/ 2754 h 10000"/>
                <a:gd name="connsiteX149" fmla="*/ 9348 w 10000"/>
                <a:gd name="connsiteY149" fmla="*/ 2609 h 10000"/>
                <a:gd name="connsiteX150" fmla="*/ 9348 w 10000"/>
                <a:gd name="connsiteY150" fmla="*/ 2319 h 10000"/>
                <a:gd name="connsiteX151" fmla="*/ 9348 w 10000"/>
                <a:gd name="connsiteY151" fmla="*/ 2174 h 10000"/>
                <a:gd name="connsiteX152" fmla="*/ 9565 w 10000"/>
                <a:gd name="connsiteY152" fmla="*/ 2029 h 10000"/>
                <a:gd name="connsiteX153" fmla="*/ 9674 w 10000"/>
                <a:gd name="connsiteY153" fmla="*/ 2029 h 10000"/>
                <a:gd name="connsiteX154" fmla="*/ 10000 w 10000"/>
                <a:gd name="connsiteY154" fmla="*/ 1739 h 10000"/>
                <a:gd name="connsiteX155" fmla="*/ 9783 w 10000"/>
                <a:gd name="connsiteY155" fmla="*/ 1594 h 10000"/>
                <a:gd name="connsiteX156" fmla="*/ 9674 w 10000"/>
                <a:gd name="connsiteY156" fmla="*/ 1304 h 10000"/>
                <a:gd name="connsiteX157" fmla="*/ 9348 w 10000"/>
                <a:gd name="connsiteY157" fmla="*/ 1304 h 10000"/>
                <a:gd name="connsiteX158" fmla="*/ 9348 w 10000"/>
                <a:gd name="connsiteY158" fmla="*/ 1159 h 10000"/>
                <a:gd name="connsiteX159" fmla="*/ 9348 w 10000"/>
                <a:gd name="connsiteY159" fmla="*/ 1014 h 10000"/>
                <a:gd name="connsiteX160" fmla="*/ 9348 w 10000"/>
                <a:gd name="connsiteY160" fmla="*/ 725 h 10000"/>
                <a:gd name="connsiteX161" fmla="*/ 9130 w 10000"/>
                <a:gd name="connsiteY161" fmla="*/ 725 h 10000"/>
                <a:gd name="connsiteX162" fmla="*/ 9130 w 10000"/>
                <a:gd name="connsiteY162" fmla="*/ 580 h 10000"/>
                <a:gd name="connsiteX163" fmla="*/ 9022 w 10000"/>
                <a:gd name="connsiteY163" fmla="*/ 435 h 10000"/>
                <a:gd name="connsiteX164" fmla="*/ 9022 w 10000"/>
                <a:gd name="connsiteY164" fmla="*/ 290 h 10000"/>
                <a:gd name="connsiteX165" fmla="*/ 9022 w 10000"/>
                <a:gd name="connsiteY165" fmla="*/ 145 h 10000"/>
                <a:gd name="connsiteX166" fmla="*/ 8804 w 10000"/>
                <a:gd name="connsiteY166" fmla="*/ 145 h 10000"/>
                <a:gd name="connsiteX167" fmla="*/ 8696 w 10000"/>
                <a:gd name="connsiteY167" fmla="*/ 0 h 10000"/>
                <a:gd name="connsiteX168" fmla="*/ 8587 w 10000"/>
                <a:gd name="connsiteY168" fmla="*/ 0 h 10000"/>
                <a:gd name="connsiteX169" fmla="*/ 8478 w 10000"/>
                <a:gd name="connsiteY169" fmla="*/ 145 h 10000"/>
                <a:gd name="connsiteX170" fmla="*/ 8370 w 10000"/>
                <a:gd name="connsiteY170" fmla="*/ 435 h 10000"/>
                <a:gd name="connsiteX171" fmla="*/ 8261 w 10000"/>
                <a:gd name="connsiteY171" fmla="*/ 435 h 10000"/>
                <a:gd name="connsiteX172" fmla="*/ 8043 w 10000"/>
                <a:gd name="connsiteY172" fmla="*/ 435 h 10000"/>
                <a:gd name="connsiteX173" fmla="*/ 7500 w 10000"/>
                <a:gd name="connsiteY173" fmla="*/ 725 h 10000"/>
                <a:gd name="connsiteX174" fmla="*/ 7283 w 10000"/>
                <a:gd name="connsiteY174" fmla="*/ 725 h 10000"/>
                <a:gd name="connsiteX175" fmla="*/ 7174 w 10000"/>
                <a:gd name="connsiteY175" fmla="*/ 870 h 10000"/>
                <a:gd name="connsiteX176" fmla="*/ 6848 w 10000"/>
                <a:gd name="connsiteY176" fmla="*/ 1304 h 10000"/>
                <a:gd name="connsiteX177" fmla="*/ 6848 w 10000"/>
                <a:gd name="connsiteY177" fmla="*/ 1594 h 10000"/>
                <a:gd name="connsiteX178" fmla="*/ 6848 w 10000"/>
                <a:gd name="connsiteY178" fmla="*/ 1739 h 10000"/>
                <a:gd name="connsiteX179" fmla="*/ 6739 w 10000"/>
                <a:gd name="connsiteY179" fmla="*/ 1739 h 10000"/>
                <a:gd name="connsiteX180" fmla="*/ 6739 w 10000"/>
                <a:gd name="connsiteY180" fmla="*/ 1884 h 10000"/>
                <a:gd name="connsiteX181" fmla="*/ 6630 w 10000"/>
                <a:gd name="connsiteY181" fmla="*/ 2029 h 10000"/>
                <a:gd name="connsiteX182" fmla="*/ 6413 w 10000"/>
                <a:gd name="connsiteY182" fmla="*/ 2029 h 10000"/>
                <a:gd name="connsiteX183" fmla="*/ 6304 w 10000"/>
                <a:gd name="connsiteY183" fmla="*/ 2174 h 10000"/>
                <a:gd name="connsiteX184" fmla="*/ 6087 w 10000"/>
                <a:gd name="connsiteY184" fmla="*/ 2174 h 10000"/>
                <a:gd name="connsiteX185" fmla="*/ 5978 w 10000"/>
                <a:gd name="connsiteY185" fmla="*/ 2174 h 10000"/>
                <a:gd name="connsiteX186" fmla="*/ 5652 w 10000"/>
                <a:gd name="connsiteY186" fmla="*/ 2319 h 10000"/>
                <a:gd name="connsiteX187" fmla="*/ 5652 w 10000"/>
                <a:gd name="connsiteY187" fmla="*/ 2174 h 10000"/>
                <a:gd name="connsiteX188" fmla="*/ 5543 w 10000"/>
                <a:gd name="connsiteY188" fmla="*/ 2174 h 10000"/>
                <a:gd name="connsiteX189" fmla="*/ 5435 w 10000"/>
                <a:gd name="connsiteY189" fmla="*/ 2029 h 10000"/>
                <a:gd name="connsiteX190" fmla="*/ 5326 w 10000"/>
                <a:gd name="connsiteY190" fmla="*/ 2174 h 10000"/>
                <a:gd name="connsiteX191" fmla="*/ 5217 w 10000"/>
                <a:gd name="connsiteY191" fmla="*/ 2029 h 10000"/>
                <a:gd name="connsiteX192" fmla="*/ 4674 w 10000"/>
                <a:gd name="connsiteY192" fmla="*/ 2174 h 10000"/>
                <a:gd name="connsiteX193" fmla="*/ 4457 w 10000"/>
                <a:gd name="connsiteY193" fmla="*/ 1884 h 10000"/>
                <a:gd name="connsiteX194" fmla="*/ 4348 w 10000"/>
                <a:gd name="connsiteY194" fmla="*/ 1884 h 10000"/>
                <a:gd name="connsiteX195" fmla="*/ 4239 w 10000"/>
                <a:gd name="connsiteY195" fmla="*/ 1739 h 10000"/>
                <a:gd name="connsiteX196" fmla="*/ 4130 w 10000"/>
                <a:gd name="connsiteY196" fmla="*/ 1884 h 10000"/>
                <a:gd name="connsiteX197" fmla="*/ 4022 w 10000"/>
                <a:gd name="connsiteY197" fmla="*/ 2029 h 10000"/>
                <a:gd name="connsiteX198" fmla="*/ 3913 w 10000"/>
                <a:gd name="connsiteY198" fmla="*/ 202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0000" h="10000">
                  <a:moveTo>
                    <a:pt x="3913" y="2029"/>
                  </a:moveTo>
                  <a:lnTo>
                    <a:pt x="3913" y="2754"/>
                  </a:lnTo>
                  <a:lnTo>
                    <a:pt x="3913" y="3478"/>
                  </a:lnTo>
                  <a:lnTo>
                    <a:pt x="3804" y="3478"/>
                  </a:lnTo>
                  <a:lnTo>
                    <a:pt x="3370" y="3623"/>
                  </a:lnTo>
                  <a:lnTo>
                    <a:pt x="3261" y="3768"/>
                  </a:lnTo>
                  <a:lnTo>
                    <a:pt x="3261" y="3913"/>
                  </a:lnTo>
                  <a:lnTo>
                    <a:pt x="3261" y="4203"/>
                  </a:lnTo>
                  <a:lnTo>
                    <a:pt x="3152" y="4203"/>
                  </a:lnTo>
                  <a:lnTo>
                    <a:pt x="3043" y="4203"/>
                  </a:lnTo>
                  <a:lnTo>
                    <a:pt x="2935" y="4493"/>
                  </a:lnTo>
                  <a:lnTo>
                    <a:pt x="2717" y="4638"/>
                  </a:lnTo>
                  <a:lnTo>
                    <a:pt x="2500" y="4638"/>
                  </a:lnTo>
                  <a:lnTo>
                    <a:pt x="2283" y="4783"/>
                  </a:lnTo>
                  <a:lnTo>
                    <a:pt x="2174" y="4928"/>
                  </a:lnTo>
                  <a:lnTo>
                    <a:pt x="1957" y="5217"/>
                  </a:lnTo>
                  <a:lnTo>
                    <a:pt x="1413" y="5652"/>
                  </a:lnTo>
                  <a:lnTo>
                    <a:pt x="1413" y="5797"/>
                  </a:lnTo>
                  <a:lnTo>
                    <a:pt x="1413" y="6087"/>
                  </a:lnTo>
                  <a:lnTo>
                    <a:pt x="1304" y="6232"/>
                  </a:lnTo>
                  <a:lnTo>
                    <a:pt x="1087" y="6232"/>
                  </a:lnTo>
                  <a:lnTo>
                    <a:pt x="870" y="6232"/>
                  </a:lnTo>
                  <a:lnTo>
                    <a:pt x="870" y="6377"/>
                  </a:lnTo>
                  <a:lnTo>
                    <a:pt x="870" y="6522"/>
                  </a:lnTo>
                  <a:lnTo>
                    <a:pt x="870" y="6667"/>
                  </a:lnTo>
                  <a:lnTo>
                    <a:pt x="870" y="6812"/>
                  </a:lnTo>
                  <a:lnTo>
                    <a:pt x="761" y="6957"/>
                  </a:lnTo>
                  <a:cubicBezTo>
                    <a:pt x="725" y="7005"/>
                    <a:pt x="688" y="7053"/>
                    <a:pt x="652" y="7101"/>
                  </a:cubicBezTo>
                  <a:lnTo>
                    <a:pt x="326" y="7246"/>
                  </a:lnTo>
                  <a:lnTo>
                    <a:pt x="217" y="7246"/>
                  </a:lnTo>
                  <a:lnTo>
                    <a:pt x="109" y="7391"/>
                  </a:lnTo>
                  <a:cubicBezTo>
                    <a:pt x="73" y="7536"/>
                    <a:pt x="36" y="7681"/>
                    <a:pt x="0" y="7826"/>
                  </a:cubicBezTo>
                  <a:lnTo>
                    <a:pt x="326" y="7826"/>
                  </a:lnTo>
                  <a:lnTo>
                    <a:pt x="435" y="7971"/>
                  </a:lnTo>
                  <a:lnTo>
                    <a:pt x="543" y="8116"/>
                  </a:lnTo>
                  <a:lnTo>
                    <a:pt x="543" y="8261"/>
                  </a:lnTo>
                  <a:lnTo>
                    <a:pt x="543" y="8406"/>
                  </a:lnTo>
                  <a:lnTo>
                    <a:pt x="435" y="8696"/>
                  </a:lnTo>
                  <a:lnTo>
                    <a:pt x="435" y="8841"/>
                  </a:lnTo>
                  <a:lnTo>
                    <a:pt x="543" y="8986"/>
                  </a:lnTo>
                  <a:lnTo>
                    <a:pt x="543" y="9130"/>
                  </a:lnTo>
                  <a:lnTo>
                    <a:pt x="435" y="9275"/>
                  </a:lnTo>
                  <a:lnTo>
                    <a:pt x="326" y="9275"/>
                  </a:lnTo>
                  <a:cubicBezTo>
                    <a:pt x="254" y="9372"/>
                    <a:pt x="181" y="9468"/>
                    <a:pt x="109" y="9565"/>
                  </a:cubicBezTo>
                  <a:lnTo>
                    <a:pt x="109" y="9710"/>
                  </a:lnTo>
                  <a:lnTo>
                    <a:pt x="109" y="9855"/>
                  </a:lnTo>
                  <a:lnTo>
                    <a:pt x="109" y="10000"/>
                  </a:lnTo>
                  <a:lnTo>
                    <a:pt x="435" y="9855"/>
                  </a:lnTo>
                  <a:lnTo>
                    <a:pt x="543" y="9710"/>
                  </a:lnTo>
                  <a:lnTo>
                    <a:pt x="1087" y="9420"/>
                  </a:lnTo>
                  <a:lnTo>
                    <a:pt x="1522" y="9275"/>
                  </a:lnTo>
                  <a:lnTo>
                    <a:pt x="1848" y="9130"/>
                  </a:lnTo>
                  <a:lnTo>
                    <a:pt x="2065" y="9130"/>
                  </a:lnTo>
                  <a:lnTo>
                    <a:pt x="2174" y="9275"/>
                  </a:lnTo>
                  <a:lnTo>
                    <a:pt x="2283" y="9420"/>
                  </a:lnTo>
                  <a:lnTo>
                    <a:pt x="2391" y="9420"/>
                  </a:lnTo>
                  <a:lnTo>
                    <a:pt x="2391" y="9565"/>
                  </a:lnTo>
                  <a:lnTo>
                    <a:pt x="2675" y="9880"/>
                  </a:lnTo>
                  <a:cubicBezTo>
                    <a:pt x="2689" y="9823"/>
                    <a:pt x="2703" y="9947"/>
                    <a:pt x="2717" y="9890"/>
                  </a:cubicBezTo>
                  <a:lnTo>
                    <a:pt x="3076" y="9980"/>
                  </a:lnTo>
                  <a:cubicBezTo>
                    <a:pt x="3101" y="9890"/>
                    <a:pt x="3226" y="10025"/>
                    <a:pt x="3251" y="9935"/>
                  </a:cubicBezTo>
                  <a:cubicBezTo>
                    <a:pt x="3327" y="9812"/>
                    <a:pt x="3435" y="10048"/>
                    <a:pt x="3511" y="9925"/>
                  </a:cubicBezTo>
                  <a:cubicBezTo>
                    <a:pt x="3576" y="9862"/>
                    <a:pt x="3640" y="9798"/>
                    <a:pt x="3705" y="9735"/>
                  </a:cubicBezTo>
                  <a:lnTo>
                    <a:pt x="3923" y="9680"/>
                  </a:lnTo>
                  <a:lnTo>
                    <a:pt x="4239" y="9355"/>
                  </a:lnTo>
                  <a:lnTo>
                    <a:pt x="4457" y="8986"/>
                  </a:lnTo>
                  <a:cubicBezTo>
                    <a:pt x="4479" y="9013"/>
                    <a:pt x="4501" y="9039"/>
                    <a:pt x="4523" y="9066"/>
                  </a:cubicBezTo>
                  <a:cubicBezTo>
                    <a:pt x="4537" y="8894"/>
                    <a:pt x="4617" y="8948"/>
                    <a:pt x="4631" y="8776"/>
                  </a:cubicBezTo>
                  <a:cubicBezTo>
                    <a:pt x="4690" y="8698"/>
                    <a:pt x="4748" y="8619"/>
                    <a:pt x="4807" y="8541"/>
                  </a:cubicBezTo>
                  <a:cubicBezTo>
                    <a:pt x="4843" y="8444"/>
                    <a:pt x="4913" y="8258"/>
                    <a:pt x="4949" y="8161"/>
                  </a:cubicBezTo>
                  <a:cubicBezTo>
                    <a:pt x="4971" y="8188"/>
                    <a:pt x="4893" y="8394"/>
                    <a:pt x="4915" y="8421"/>
                  </a:cubicBezTo>
                  <a:cubicBezTo>
                    <a:pt x="4954" y="8223"/>
                    <a:pt x="4961" y="8024"/>
                    <a:pt x="5000" y="7826"/>
                  </a:cubicBezTo>
                  <a:lnTo>
                    <a:pt x="5000" y="7681"/>
                  </a:lnTo>
                  <a:lnTo>
                    <a:pt x="4891" y="7536"/>
                  </a:lnTo>
                  <a:lnTo>
                    <a:pt x="4783" y="7391"/>
                  </a:lnTo>
                  <a:lnTo>
                    <a:pt x="4891" y="7246"/>
                  </a:lnTo>
                  <a:lnTo>
                    <a:pt x="5109" y="7246"/>
                  </a:lnTo>
                  <a:lnTo>
                    <a:pt x="5217" y="7246"/>
                  </a:lnTo>
                  <a:lnTo>
                    <a:pt x="5326" y="7246"/>
                  </a:lnTo>
                  <a:lnTo>
                    <a:pt x="5326" y="7101"/>
                  </a:lnTo>
                  <a:cubicBezTo>
                    <a:pt x="5290" y="7005"/>
                    <a:pt x="5253" y="6908"/>
                    <a:pt x="5217" y="6812"/>
                  </a:cubicBezTo>
                  <a:lnTo>
                    <a:pt x="5217" y="6667"/>
                  </a:lnTo>
                  <a:lnTo>
                    <a:pt x="5326" y="6522"/>
                  </a:lnTo>
                  <a:lnTo>
                    <a:pt x="5326" y="6232"/>
                  </a:lnTo>
                  <a:cubicBezTo>
                    <a:pt x="5290" y="6087"/>
                    <a:pt x="5253" y="5942"/>
                    <a:pt x="5217" y="5797"/>
                  </a:cubicBezTo>
                  <a:lnTo>
                    <a:pt x="5326" y="5797"/>
                  </a:lnTo>
                  <a:lnTo>
                    <a:pt x="5435" y="5797"/>
                  </a:lnTo>
                  <a:lnTo>
                    <a:pt x="5652" y="5942"/>
                  </a:lnTo>
                  <a:lnTo>
                    <a:pt x="5761" y="5942"/>
                  </a:lnTo>
                  <a:lnTo>
                    <a:pt x="5978" y="5942"/>
                  </a:lnTo>
                  <a:lnTo>
                    <a:pt x="6196" y="5942"/>
                  </a:lnTo>
                  <a:lnTo>
                    <a:pt x="6304" y="5797"/>
                  </a:lnTo>
                  <a:lnTo>
                    <a:pt x="6413" y="5652"/>
                  </a:lnTo>
                  <a:lnTo>
                    <a:pt x="6413" y="5507"/>
                  </a:lnTo>
                  <a:lnTo>
                    <a:pt x="6522" y="5507"/>
                  </a:lnTo>
                  <a:lnTo>
                    <a:pt x="6739" y="5507"/>
                  </a:lnTo>
                  <a:lnTo>
                    <a:pt x="6848" y="5362"/>
                  </a:lnTo>
                  <a:cubicBezTo>
                    <a:pt x="6920" y="5265"/>
                    <a:pt x="6993" y="5169"/>
                    <a:pt x="7065" y="5072"/>
                  </a:cubicBezTo>
                  <a:lnTo>
                    <a:pt x="7500" y="5072"/>
                  </a:lnTo>
                  <a:lnTo>
                    <a:pt x="7717" y="4928"/>
                  </a:lnTo>
                  <a:lnTo>
                    <a:pt x="7935" y="4493"/>
                  </a:lnTo>
                  <a:lnTo>
                    <a:pt x="8043" y="4493"/>
                  </a:lnTo>
                  <a:lnTo>
                    <a:pt x="8152" y="4493"/>
                  </a:lnTo>
                  <a:lnTo>
                    <a:pt x="8152" y="4638"/>
                  </a:lnTo>
                  <a:lnTo>
                    <a:pt x="8152" y="5072"/>
                  </a:lnTo>
                  <a:lnTo>
                    <a:pt x="8261" y="5072"/>
                  </a:lnTo>
                  <a:lnTo>
                    <a:pt x="8478" y="4928"/>
                  </a:lnTo>
                  <a:lnTo>
                    <a:pt x="8478" y="4783"/>
                  </a:lnTo>
                  <a:lnTo>
                    <a:pt x="8478" y="4638"/>
                  </a:lnTo>
                  <a:lnTo>
                    <a:pt x="8587" y="4493"/>
                  </a:lnTo>
                  <a:lnTo>
                    <a:pt x="8696" y="4493"/>
                  </a:lnTo>
                  <a:lnTo>
                    <a:pt x="8804" y="4493"/>
                  </a:lnTo>
                  <a:lnTo>
                    <a:pt x="8913" y="4348"/>
                  </a:lnTo>
                  <a:lnTo>
                    <a:pt x="8913" y="4058"/>
                  </a:lnTo>
                  <a:lnTo>
                    <a:pt x="9022" y="4058"/>
                  </a:lnTo>
                  <a:lnTo>
                    <a:pt x="9239" y="4058"/>
                  </a:lnTo>
                  <a:lnTo>
                    <a:pt x="9239" y="3768"/>
                  </a:lnTo>
                  <a:lnTo>
                    <a:pt x="9457" y="3623"/>
                  </a:lnTo>
                  <a:lnTo>
                    <a:pt x="9457" y="3478"/>
                  </a:lnTo>
                  <a:lnTo>
                    <a:pt x="9348" y="3478"/>
                  </a:lnTo>
                  <a:lnTo>
                    <a:pt x="9348" y="3333"/>
                  </a:lnTo>
                  <a:lnTo>
                    <a:pt x="9348" y="3188"/>
                  </a:lnTo>
                  <a:lnTo>
                    <a:pt x="9457" y="3188"/>
                  </a:lnTo>
                  <a:lnTo>
                    <a:pt x="9348" y="3043"/>
                  </a:lnTo>
                  <a:lnTo>
                    <a:pt x="9348" y="2899"/>
                  </a:lnTo>
                  <a:lnTo>
                    <a:pt x="9130" y="2899"/>
                  </a:lnTo>
                  <a:lnTo>
                    <a:pt x="9130" y="3043"/>
                  </a:lnTo>
                  <a:lnTo>
                    <a:pt x="9022" y="3043"/>
                  </a:lnTo>
                  <a:cubicBezTo>
                    <a:pt x="8986" y="2995"/>
                    <a:pt x="8949" y="2947"/>
                    <a:pt x="8913" y="2899"/>
                  </a:cubicBezTo>
                  <a:cubicBezTo>
                    <a:pt x="8877" y="2947"/>
                    <a:pt x="8840" y="2995"/>
                    <a:pt x="8804" y="3043"/>
                  </a:cubicBezTo>
                  <a:lnTo>
                    <a:pt x="8804" y="3188"/>
                  </a:lnTo>
                  <a:lnTo>
                    <a:pt x="8804" y="3333"/>
                  </a:lnTo>
                  <a:lnTo>
                    <a:pt x="8804" y="3478"/>
                  </a:lnTo>
                  <a:lnTo>
                    <a:pt x="8804" y="3623"/>
                  </a:lnTo>
                  <a:lnTo>
                    <a:pt x="8804" y="3768"/>
                  </a:lnTo>
                  <a:lnTo>
                    <a:pt x="8587" y="3623"/>
                  </a:lnTo>
                  <a:cubicBezTo>
                    <a:pt x="8551" y="3526"/>
                    <a:pt x="8514" y="3430"/>
                    <a:pt x="8478" y="3333"/>
                  </a:cubicBezTo>
                  <a:lnTo>
                    <a:pt x="8370" y="3333"/>
                  </a:lnTo>
                  <a:lnTo>
                    <a:pt x="8370" y="3043"/>
                  </a:lnTo>
                  <a:lnTo>
                    <a:pt x="8478" y="2899"/>
                  </a:lnTo>
                  <a:lnTo>
                    <a:pt x="8587" y="2754"/>
                  </a:lnTo>
                  <a:lnTo>
                    <a:pt x="8696" y="2754"/>
                  </a:lnTo>
                  <a:lnTo>
                    <a:pt x="8804" y="2754"/>
                  </a:lnTo>
                  <a:lnTo>
                    <a:pt x="8913" y="2754"/>
                  </a:lnTo>
                  <a:lnTo>
                    <a:pt x="8913" y="2319"/>
                  </a:lnTo>
                  <a:lnTo>
                    <a:pt x="9130" y="2319"/>
                  </a:lnTo>
                  <a:lnTo>
                    <a:pt x="9130" y="2464"/>
                  </a:lnTo>
                  <a:lnTo>
                    <a:pt x="9130" y="2609"/>
                  </a:lnTo>
                  <a:lnTo>
                    <a:pt x="9239" y="2754"/>
                  </a:lnTo>
                  <a:lnTo>
                    <a:pt x="9348" y="2609"/>
                  </a:lnTo>
                  <a:lnTo>
                    <a:pt x="9348" y="2319"/>
                  </a:lnTo>
                  <a:lnTo>
                    <a:pt x="9348" y="2174"/>
                  </a:lnTo>
                  <a:lnTo>
                    <a:pt x="9565" y="2029"/>
                  </a:lnTo>
                  <a:lnTo>
                    <a:pt x="9674" y="2029"/>
                  </a:lnTo>
                  <a:lnTo>
                    <a:pt x="10000" y="1739"/>
                  </a:lnTo>
                  <a:lnTo>
                    <a:pt x="9783" y="1594"/>
                  </a:lnTo>
                  <a:cubicBezTo>
                    <a:pt x="9747" y="1497"/>
                    <a:pt x="9710" y="1401"/>
                    <a:pt x="9674" y="1304"/>
                  </a:cubicBezTo>
                  <a:lnTo>
                    <a:pt x="9348" y="1304"/>
                  </a:lnTo>
                  <a:lnTo>
                    <a:pt x="9348" y="1159"/>
                  </a:lnTo>
                  <a:lnTo>
                    <a:pt x="9348" y="1014"/>
                  </a:lnTo>
                  <a:lnTo>
                    <a:pt x="9348" y="725"/>
                  </a:lnTo>
                  <a:lnTo>
                    <a:pt x="9130" y="725"/>
                  </a:lnTo>
                  <a:lnTo>
                    <a:pt x="9130" y="580"/>
                  </a:lnTo>
                  <a:lnTo>
                    <a:pt x="9022" y="435"/>
                  </a:lnTo>
                  <a:lnTo>
                    <a:pt x="9022" y="290"/>
                  </a:lnTo>
                  <a:lnTo>
                    <a:pt x="9022" y="145"/>
                  </a:lnTo>
                  <a:lnTo>
                    <a:pt x="8804" y="145"/>
                  </a:lnTo>
                  <a:lnTo>
                    <a:pt x="8696" y="0"/>
                  </a:lnTo>
                  <a:lnTo>
                    <a:pt x="8587" y="0"/>
                  </a:lnTo>
                  <a:lnTo>
                    <a:pt x="8478" y="145"/>
                  </a:lnTo>
                  <a:lnTo>
                    <a:pt x="8370" y="435"/>
                  </a:lnTo>
                  <a:lnTo>
                    <a:pt x="8261" y="435"/>
                  </a:lnTo>
                  <a:lnTo>
                    <a:pt x="8043" y="435"/>
                  </a:lnTo>
                  <a:lnTo>
                    <a:pt x="7500" y="725"/>
                  </a:lnTo>
                  <a:lnTo>
                    <a:pt x="7283" y="725"/>
                  </a:lnTo>
                  <a:lnTo>
                    <a:pt x="7174" y="870"/>
                  </a:lnTo>
                  <a:lnTo>
                    <a:pt x="6848" y="1304"/>
                  </a:lnTo>
                  <a:lnTo>
                    <a:pt x="6848" y="1594"/>
                  </a:lnTo>
                  <a:lnTo>
                    <a:pt x="6848" y="1739"/>
                  </a:lnTo>
                  <a:lnTo>
                    <a:pt x="6739" y="1739"/>
                  </a:lnTo>
                  <a:lnTo>
                    <a:pt x="6739" y="1884"/>
                  </a:lnTo>
                  <a:lnTo>
                    <a:pt x="6630" y="2029"/>
                  </a:lnTo>
                  <a:lnTo>
                    <a:pt x="6413" y="2029"/>
                  </a:lnTo>
                  <a:lnTo>
                    <a:pt x="6304" y="2174"/>
                  </a:lnTo>
                  <a:lnTo>
                    <a:pt x="6087" y="2174"/>
                  </a:lnTo>
                  <a:lnTo>
                    <a:pt x="5978" y="2174"/>
                  </a:lnTo>
                  <a:lnTo>
                    <a:pt x="5652" y="2319"/>
                  </a:lnTo>
                  <a:lnTo>
                    <a:pt x="5652" y="2174"/>
                  </a:lnTo>
                  <a:lnTo>
                    <a:pt x="5543" y="2174"/>
                  </a:lnTo>
                  <a:lnTo>
                    <a:pt x="5435" y="2029"/>
                  </a:lnTo>
                  <a:lnTo>
                    <a:pt x="5326" y="2174"/>
                  </a:lnTo>
                  <a:lnTo>
                    <a:pt x="5217" y="2029"/>
                  </a:lnTo>
                  <a:lnTo>
                    <a:pt x="4674" y="2174"/>
                  </a:lnTo>
                  <a:cubicBezTo>
                    <a:pt x="4602" y="2077"/>
                    <a:pt x="4529" y="1981"/>
                    <a:pt x="4457" y="1884"/>
                  </a:cubicBezTo>
                  <a:lnTo>
                    <a:pt x="4348" y="1884"/>
                  </a:lnTo>
                  <a:lnTo>
                    <a:pt x="4239" y="1739"/>
                  </a:lnTo>
                  <a:lnTo>
                    <a:pt x="4130" y="1884"/>
                  </a:lnTo>
                  <a:lnTo>
                    <a:pt x="4022" y="2029"/>
                  </a:lnTo>
                  <a:lnTo>
                    <a:pt x="3913" y="2029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6" name="Freeform 1074">
              <a:extLst>
                <a:ext uri="{FF2B5EF4-FFF2-40B4-BE49-F238E27FC236}">
                  <a16:creationId xmlns:a16="http://schemas.microsoft.com/office/drawing/2014/main" xmlns="" id="{13B468EC-211C-4CE4-B0F1-9C4F96566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4292" y="4925350"/>
              <a:ext cx="133657" cy="133028"/>
            </a:xfrm>
            <a:custGeom>
              <a:avLst/>
              <a:gdLst>
                <a:gd name="T0" fmla="*/ 2147483646 w 13"/>
                <a:gd name="T1" fmla="*/ 2147483646 h 13"/>
                <a:gd name="T2" fmla="*/ 2147483646 w 13"/>
                <a:gd name="T3" fmla="*/ 2147483646 h 13"/>
                <a:gd name="T4" fmla="*/ 2147483646 w 13"/>
                <a:gd name="T5" fmla="*/ 2147483646 h 13"/>
                <a:gd name="T6" fmla="*/ 2147483646 w 13"/>
                <a:gd name="T7" fmla="*/ 2147483646 h 13"/>
                <a:gd name="T8" fmla="*/ 2147483646 w 13"/>
                <a:gd name="T9" fmla="*/ 2147483646 h 13"/>
                <a:gd name="T10" fmla="*/ 2147483646 w 13"/>
                <a:gd name="T11" fmla="*/ 2147483646 h 13"/>
                <a:gd name="T12" fmla="*/ 2147483646 w 13"/>
                <a:gd name="T13" fmla="*/ 2147483646 h 13"/>
                <a:gd name="T14" fmla="*/ 2147483646 w 13"/>
                <a:gd name="T15" fmla="*/ 2147483646 h 13"/>
                <a:gd name="T16" fmla="*/ 2147483646 w 13"/>
                <a:gd name="T17" fmla="*/ 2147483646 h 13"/>
                <a:gd name="T18" fmla="*/ 2147483646 w 13"/>
                <a:gd name="T19" fmla="*/ 2147483646 h 13"/>
                <a:gd name="T20" fmla="*/ 2147483646 w 13"/>
                <a:gd name="T21" fmla="*/ 2147483646 h 13"/>
                <a:gd name="T22" fmla="*/ 2147483646 w 13"/>
                <a:gd name="T23" fmla="*/ 2147483646 h 13"/>
                <a:gd name="T24" fmla="*/ 2147483646 w 13"/>
                <a:gd name="T25" fmla="*/ 2147483646 h 13"/>
                <a:gd name="T26" fmla="*/ 2147483646 w 13"/>
                <a:gd name="T27" fmla="*/ 2147483646 h 13"/>
                <a:gd name="T28" fmla="*/ 2147483646 w 13"/>
                <a:gd name="T29" fmla="*/ 2147483646 h 13"/>
                <a:gd name="T30" fmla="*/ 2147483646 w 13"/>
                <a:gd name="T31" fmla="*/ 2147483646 h 13"/>
                <a:gd name="T32" fmla="*/ 2147483646 w 13"/>
                <a:gd name="T33" fmla="*/ 0 h 13"/>
                <a:gd name="T34" fmla="*/ 2147483646 w 13"/>
                <a:gd name="T35" fmla="*/ 0 h 13"/>
                <a:gd name="T36" fmla="*/ 2147483646 w 13"/>
                <a:gd name="T37" fmla="*/ 0 h 13"/>
                <a:gd name="T38" fmla="*/ 2147483646 w 13"/>
                <a:gd name="T39" fmla="*/ 0 h 13"/>
                <a:gd name="T40" fmla="*/ 2147483646 w 13"/>
                <a:gd name="T41" fmla="*/ 0 h 13"/>
                <a:gd name="T42" fmla="*/ 2147483646 w 13"/>
                <a:gd name="T43" fmla="*/ 0 h 13"/>
                <a:gd name="T44" fmla="*/ 2147483646 w 13"/>
                <a:gd name="T45" fmla="*/ 2147483646 h 13"/>
                <a:gd name="T46" fmla="*/ 0 w 13"/>
                <a:gd name="T47" fmla="*/ 2147483646 h 13"/>
                <a:gd name="T48" fmla="*/ 0 w 13"/>
                <a:gd name="T49" fmla="*/ 2147483646 h 13"/>
                <a:gd name="T50" fmla="*/ 0 w 13"/>
                <a:gd name="T51" fmla="*/ 2147483646 h 13"/>
                <a:gd name="T52" fmla="*/ 2147483646 w 13"/>
                <a:gd name="T53" fmla="*/ 2147483646 h 13"/>
                <a:gd name="T54" fmla="*/ 2147483646 w 13"/>
                <a:gd name="T55" fmla="*/ 2147483646 h 1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" h="13">
                  <a:moveTo>
                    <a:pt x="2" y="12"/>
                  </a:moveTo>
                  <a:lnTo>
                    <a:pt x="2" y="13"/>
                  </a:lnTo>
                  <a:lnTo>
                    <a:pt x="4" y="13"/>
                  </a:lnTo>
                  <a:lnTo>
                    <a:pt x="10" y="10"/>
                  </a:lnTo>
                  <a:lnTo>
                    <a:pt x="12" y="9"/>
                  </a:lnTo>
                  <a:lnTo>
                    <a:pt x="13" y="8"/>
                  </a:lnTo>
                  <a:lnTo>
                    <a:pt x="13" y="7"/>
                  </a:lnTo>
                  <a:lnTo>
                    <a:pt x="13" y="6"/>
                  </a:lnTo>
                  <a:lnTo>
                    <a:pt x="11" y="6"/>
                  </a:lnTo>
                  <a:lnTo>
                    <a:pt x="9" y="5"/>
                  </a:lnTo>
                  <a:lnTo>
                    <a:pt x="7" y="6"/>
                  </a:lnTo>
                  <a:lnTo>
                    <a:pt x="5" y="6"/>
                  </a:lnTo>
                  <a:lnTo>
                    <a:pt x="4" y="3"/>
                  </a:lnTo>
                  <a:lnTo>
                    <a:pt x="4" y="2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7" name="Freeform 1026">
              <a:extLst>
                <a:ext uri="{FF2B5EF4-FFF2-40B4-BE49-F238E27FC236}">
                  <a16:creationId xmlns:a16="http://schemas.microsoft.com/office/drawing/2014/main" xmlns="" id="{FA089596-C30E-4BD9-A2B6-1EA19EE29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700" y="3496084"/>
              <a:ext cx="801940" cy="854224"/>
            </a:xfrm>
            <a:custGeom>
              <a:avLst/>
              <a:gdLst>
                <a:gd name="T0" fmla="*/ 2147483646 w 78"/>
                <a:gd name="T1" fmla="*/ 2147483646 h 81"/>
                <a:gd name="T2" fmla="*/ 2147483646 w 78"/>
                <a:gd name="T3" fmla="*/ 2147483646 h 81"/>
                <a:gd name="T4" fmla="*/ 2147483646 w 78"/>
                <a:gd name="T5" fmla="*/ 2147483646 h 81"/>
                <a:gd name="T6" fmla="*/ 2147483646 w 78"/>
                <a:gd name="T7" fmla="*/ 2147483646 h 81"/>
                <a:gd name="T8" fmla="*/ 2147483646 w 78"/>
                <a:gd name="T9" fmla="*/ 2147483646 h 81"/>
                <a:gd name="T10" fmla="*/ 2147483646 w 78"/>
                <a:gd name="T11" fmla="*/ 2147483646 h 81"/>
                <a:gd name="T12" fmla="*/ 2147483646 w 78"/>
                <a:gd name="T13" fmla="*/ 2147483646 h 81"/>
                <a:gd name="T14" fmla="*/ 2147483646 w 78"/>
                <a:gd name="T15" fmla="*/ 2147483646 h 81"/>
                <a:gd name="T16" fmla="*/ 2147483646 w 78"/>
                <a:gd name="T17" fmla="*/ 2147483646 h 81"/>
                <a:gd name="T18" fmla="*/ 2147483646 w 78"/>
                <a:gd name="T19" fmla="*/ 2147483646 h 81"/>
                <a:gd name="T20" fmla="*/ 2147483646 w 78"/>
                <a:gd name="T21" fmla="*/ 2147483646 h 81"/>
                <a:gd name="T22" fmla="*/ 2147483646 w 78"/>
                <a:gd name="T23" fmla="*/ 2147483646 h 81"/>
                <a:gd name="T24" fmla="*/ 2147483646 w 78"/>
                <a:gd name="T25" fmla="*/ 2147483646 h 81"/>
                <a:gd name="T26" fmla="*/ 2147483646 w 78"/>
                <a:gd name="T27" fmla="*/ 2147483646 h 81"/>
                <a:gd name="T28" fmla="*/ 2147483646 w 78"/>
                <a:gd name="T29" fmla="*/ 2147483646 h 81"/>
                <a:gd name="T30" fmla="*/ 2147483646 w 78"/>
                <a:gd name="T31" fmla="*/ 2147483646 h 81"/>
                <a:gd name="T32" fmla="*/ 2147483646 w 78"/>
                <a:gd name="T33" fmla="*/ 2147483646 h 81"/>
                <a:gd name="T34" fmla="*/ 2147483646 w 78"/>
                <a:gd name="T35" fmla="*/ 2147483646 h 81"/>
                <a:gd name="T36" fmla="*/ 2147483646 w 78"/>
                <a:gd name="T37" fmla="*/ 2147483646 h 81"/>
                <a:gd name="T38" fmla="*/ 2147483646 w 78"/>
                <a:gd name="T39" fmla="*/ 2147483646 h 81"/>
                <a:gd name="T40" fmla="*/ 2147483646 w 78"/>
                <a:gd name="T41" fmla="*/ 2147483646 h 81"/>
                <a:gd name="T42" fmla="*/ 2147483646 w 78"/>
                <a:gd name="T43" fmla="*/ 2147483646 h 81"/>
                <a:gd name="T44" fmla="*/ 2147483646 w 78"/>
                <a:gd name="T45" fmla="*/ 2147483646 h 81"/>
                <a:gd name="T46" fmla="*/ 2147483646 w 78"/>
                <a:gd name="T47" fmla="*/ 2147483646 h 81"/>
                <a:gd name="T48" fmla="*/ 2147483646 w 78"/>
                <a:gd name="T49" fmla="*/ 2147483646 h 81"/>
                <a:gd name="T50" fmla="*/ 2147483646 w 78"/>
                <a:gd name="T51" fmla="*/ 2147483646 h 81"/>
                <a:gd name="T52" fmla="*/ 2147483646 w 78"/>
                <a:gd name="T53" fmla="*/ 2147483646 h 81"/>
                <a:gd name="T54" fmla="*/ 2147483646 w 78"/>
                <a:gd name="T55" fmla="*/ 2147483646 h 81"/>
                <a:gd name="T56" fmla="*/ 2147483646 w 78"/>
                <a:gd name="T57" fmla="*/ 2147483646 h 81"/>
                <a:gd name="T58" fmla="*/ 2147483646 w 78"/>
                <a:gd name="T59" fmla="*/ 2147483646 h 81"/>
                <a:gd name="T60" fmla="*/ 2147483646 w 78"/>
                <a:gd name="T61" fmla="*/ 2147483646 h 81"/>
                <a:gd name="T62" fmla="*/ 2147483646 w 78"/>
                <a:gd name="T63" fmla="*/ 2147483646 h 81"/>
                <a:gd name="T64" fmla="*/ 2147483646 w 78"/>
                <a:gd name="T65" fmla="*/ 2147483646 h 81"/>
                <a:gd name="T66" fmla="*/ 2147483646 w 78"/>
                <a:gd name="T67" fmla="*/ 2147483646 h 81"/>
                <a:gd name="T68" fmla="*/ 2147483646 w 78"/>
                <a:gd name="T69" fmla="*/ 2147483646 h 81"/>
                <a:gd name="T70" fmla="*/ 2147483646 w 78"/>
                <a:gd name="T71" fmla="*/ 2147483646 h 81"/>
                <a:gd name="T72" fmla="*/ 2147483646 w 78"/>
                <a:gd name="T73" fmla="*/ 2147483646 h 81"/>
                <a:gd name="T74" fmla="*/ 2147483646 w 78"/>
                <a:gd name="T75" fmla="*/ 2147483646 h 81"/>
                <a:gd name="T76" fmla="*/ 2147483646 w 78"/>
                <a:gd name="T77" fmla="*/ 2147483646 h 81"/>
                <a:gd name="T78" fmla="*/ 2147483646 w 78"/>
                <a:gd name="T79" fmla="*/ 2147483646 h 81"/>
                <a:gd name="T80" fmla="*/ 2147483646 w 78"/>
                <a:gd name="T81" fmla="*/ 2147483646 h 81"/>
                <a:gd name="T82" fmla="*/ 2147483646 w 78"/>
                <a:gd name="T83" fmla="*/ 2147483646 h 81"/>
                <a:gd name="T84" fmla="*/ 2147483646 w 78"/>
                <a:gd name="T85" fmla="*/ 0 h 81"/>
                <a:gd name="T86" fmla="*/ 2147483646 w 78"/>
                <a:gd name="T87" fmla="*/ 2147483646 h 81"/>
                <a:gd name="T88" fmla="*/ 2147483646 w 78"/>
                <a:gd name="T89" fmla="*/ 2147483646 h 81"/>
                <a:gd name="T90" fmla="*/ 2147483646 w 78"/>
                <a:gd name="T91" fmla="*/ 2147483646 h 81"/>
                <a:gd name="T92" fmla="*/ 2147483646 w 78"/>
                <a:gd name="T93" fmla="*/ 2147483646 h 81"/>
                <a:gd name="T94" fmla="*/ 2147483646 w 78"/>
                <a:gd name="T95" fmla="*/ 2147483646 h 81"/>
                <a:gd name="T96" fmla="*/ 2147483646 w 78"/>
                <a:gd name="T97" fmla="*/ 2147483646 h 81"/>
                <a:gd name="T98" fmla="*/ 2147483646 w 78"/>
                <a:gd name="T99" fmla="*/ 2147483646 h 81"/>
                <a:gd name="T100" fmla="*/ 2147483646 w 78"/>
                <a:gd name="T101" fmla="*/ 2147483646 h 81"/>
                <a:gd name="T102" fmla="*/ 2147483646 w 78"/>
                <a:gd name="T103" fmla="*/ 2147483646 h 81"/>
                <a:gd name="T104" fmla="*/ 2147483646 w 78"/>
                <a:gd name="T105" fmla="*/ 2147483646 h 81"/>
                <a:gd name="T106" fmla="*/ 2147483646 w 78"/>
                <a:gd name="T107" fmla="*/ 2147483646 h 81"/>
                <a:gd name="T108" fmla="*/ 2147483646 w 78"/>
                <a:gd name="T109" fmla="*/ 2147483646 h 81"/>
                <a:gd name="T110" fmla="*/ 0 w 78"/>
                <a:gd name="T111" fmla="*/ 2147483646 h 81"/>
                <a:gd name="T112" fmla="*/ 2147483646 w 78"/>
                <a:gd name="T113" fmla="*/ 2147483646 h 81"/>
                <a:gd name="T114" fmla="*/ 2147483646 w 78"/>
                <a:gd name="T115" fmla="*/ 2147483646 h 81"/>
                <a:gd name="T116" fmla="*/ 2147483646 w 78"/>
                <a:gd name="T117" fmla="*/ 2147483646 h 8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78" h="81">
                  <a:moveTo>
                    <a:pt x="10" y="27"/>
                  </a:moveTo>
                  <a:lnTo>
                    <a:pt x="12" y="29"/>
                  </a:lnTo>
                  <a:lnTo>
                    <a:pt x="12" y="31"/>
                  </a:lnTo>
                  <a:lnTo>
                    <a:pt x="13" y="32"/>
                  </a:lnTo>
                  <a:lnTo>
                    <a:pt x="15" y="32"/>
                  </a:lnTo>
                  <a:lnTo>
                    <a:pt x="15" y="33"/>
                  </a:lnTo>
                  <a:lnTo>
                    <a:pt x="15" y="34"/>
                  </a:lnTo>
                  <a:lnTo>
                    <a:pt x="16" y="34"/>
                  </a:lnTo>
                  <a:lnTo>
                    <a:pt x="17" y="34"/>
                  </a:lnTo>
                  <a:lnTo>
                    <a:pt x="17" y="33"/>
                  </a:lnTo>
                  <a:lnTo>
                    <a:pt x="18" y="33"/>
                  </a:lnTo>
                  <a:lnTo>
                    <a:pt x="19" y="33"/>
                  </a:lnTo>
                  <a:lnTo>
                    <a:pt x="20" y="34"/>
                  </a:lnTo>
                  <a:lnTo>
                    <a:pt x="21" y="36"/>
                  </a:lnTo>
                  <a:lnTo>
                    <a:pt x="23" y="40"/>
                  </a:lnTo>
                  <a:lnTo>
                    <a:pt x="24" y="41"/>
                  </a:lnTo>
                  <a:lnTo>
                    <a:pt x="26" y="42"/>
                  </a:lnTo>
                  <a:lnTo>
                    <a:pt x="27" y="42"/>
                  </a:lnTo>
                  <a:lnTo>
                    <a:pt x="27" y="43"/>
                  </a:lnTo>
                  <a:lnTo>
                    <a:pt x="26" y="44"/>
                  </a:lnTo>
                  <a:lnTo>
                    <a:pt x="26" y="46"/>
                  </a:lnTo>
                  <a:lnTo>
                    <a:pt x="27" y="47"/>
                  </a:lnTo>
                  <a:lnTo>
                    <a:pt x="28" y="48"/>
                  </a:lnTo>
                  <a:lnTo>
                    <a:pt x="29" y="49"/>
                  </a:lnTo>
                  <a:lnTo>
                    <a:pt x="29" y="51"/>
                  </a:lnTo>
                  <a:lnTo>
                    <a:pt x="28" y="53"/>
                  </a:lnTo>
                  <a:lnTo>
                    <a:pt x="28" y="54"/>
                  </a:lnTo>
                  <a:lnTo>
                    <a:pt x="28" y="55"/>
                  </a:lnTo>
                  <a:lnTo>
                    <a:pt x="29" y="56"/>
                  </a:lnTo>
                  <a:lnTo>
                    <a:pt x="30" y="60"/>
                  </a:lnTo>
                  <a:lnTo>
                    <a:pt x="30" y="61"/>
                  </a:lnTo>
                  <a:lnTo>
                    <a:pt x="29" y="62"/>
                  </a:lnTo>
                  <a:lnTo>
                    <a:pt x="27" y="66"/>
                  </a:lnTo>
                  <a:lnTo>
                    <a:pt x="26" y="67"/>
                  </a:lnTo>
                  <a:lnTo>
                    <a:pt x="25" y="69"/>
                  </a:lnTo>
                  <a:lnTo>
                    <a:pt x="25" y="70"/>
                  </a:lnTo>
                  <a:lnTo>
                    <a:pt x="26" y="71"/>
                  </a:lnTo>
                  <a:lnTo>
                    <a:pt x="27" y="71"/>
                  </a:lnTo>
                  <a:lnTo>
                    <a:pt x="30" y="70"/>
                  </a:lnTo>
                  <a:lnTo>
                    <a:pt x="32" y="70"/>
                  </a:lnTo>
                  <a:lnTo>
                    <a:pt x="33" y="70"/>
                  </a:lnTo>
                  <a:lnTo>
                    <a:pt x="33" y="71"/>
                  </a:lnTo>
                  <a:lnTo>
                    <a:pt x="33" y="72"/>
                  </a:lnTo>
                  <a:lnTo>
                    <a:pt x="34" y="72"/>
                  </a:lnTo>
                  <a:lnTo>
                    <a:pt x="35" y="71"/>
                  </a:lnTo>
                  <a:lnTo>
                    <a:pt x="36" y="71"/>
                  </a:lnTo>
                  <a:lnTo>
                    <a:pt x="37" y="72"/>
                  </a:lnTo>
                  <a:lnTo>
                    <a:pt x="37" y="74"/>
                  </a:lnTo>
                  <a:lnTo>
                    <a:pt x="37" y="76"/>
                  </a:lnTo>
                  <a:lnTo>
                    <a:pt x="38" y="78"/>
                  </a:lnTo>
                  <a:lnTo>
                    <a:pt x="39" y="79"/>
                  </a:lnTo>
                  <a:lnTo>
                    <a:pt x="41" y="80"/>
                  </a:lnTo>
                  <a:lnTo>
                    <a:pt x="42" y="80"/>
                  </a:lnTo>
                  <a:lnTo>
                    <a:pt x="44" y="81"/>
                  </a:lnTo>
                  <a:lnTo>
                    <a:pt x="46" y="81"/>
                  </a:lnTo>
                  <a:lnTo>
                    <a:pt x="47" y="81"/>
                  </a:lnTo>
                  <a:lnTo>
                    <a:pt x="47" y="80"/>
                  </a:lnTo>
                  <a:lnTo>
                    <a:pt x="48" y="78"/>
                  </a:lnTo>
                  <a:lnTo>
                    <a:pt x="48" y="76"/>
                  </a:lnTo>
                  <a:lnTo>
                    <a:pt x="48" y="75"/>
                  </a:lnTo>
                  <a:lnTo>
                    <a:pt x="48" y="72"/>
                  </a:lnTo>
                  <a:lnTo>
                    <a:pt x="49" y="71"/>
                  </a:lnTo>
                  <a:lnTo>
                    <a:pt x="50" y="70"/>
                  </a:lnTo>
                  <a:lnTo>
                    <a:pt x="54" y="68"/>
                  </a:lnTo>
                  <a:lnTo>
                    <a:pt x="56" y="66"/>
                  </a:lnTo>
                  <a:lnTo>
                    <a:pt x="56" y="65"/>
                  </a:lnTo>
                  <a:lnTo>
                    <a:pt x="57" y="65"/>
                  </a:lnTo>
                  <a:lnTo>
                    <a:pt x="60" y="65"/>
                  </a:lnTo>
                  <a:lnTo>
                    <a:pt x="64" y="65"/>
                  </a:lnTo>
                  <a:lnTo>
                    <a:pt x="65" y="64"/>
                  </a:lnTo>
                  <a:lnTo>
                    <a:pt x="65" y="63"/>
                  </a:lnTo>
                  <a:lnTo>
                    <a:pt x="66" y="62"/>
                  </a:lnTo>
                  <a:lnTo>
                    <a:pt x="66" y="61"/>
                  </a:lnTo>
                  <a:lnTo>
                    <a:pt x="66" y="60"/>
                  </a:lnTo>
                  <a:lnTo>
                    <a:pt x="66" y="59"/>
                  </a:lnTo>
                  <a:lnTo>
                    <a:pt x="66" y="57"/>
                  </a:lnTo>
                  <a:lnTo>
                    <a:pt x="66" y="56"/>
                  </a:lnTo>
                  <a:lnTo>
                    <a:pt x="67" y="56"/>
                  </a:lnTo>
                  <a:lnTo>
                    <a:pt x="68" y="55"/>
                  </a:lnTo>
                  <a:lnTo>
                    <a:pt x="69" y="55"/>
                  </a:lnTo>
                  <a:lnTo>
                    <a:pt x="70" y="55"/>
                  </a:lnTo>
                  <a:lnTo>
                    <a:pt x="71" y="56"/>
                  </a:lnTo>
                  <a:lnTo>
                    <a:pt x="74" y="57"/>
                  </a:lnTo>
                  <a:lnTo>
                    <a:pt x="75" y="57"/>
                  </a:lnTo>
                  <a:lnTo>
                    <a:pt x="76" y="58"/>
                  </a:lnTo>
                  <a:lnTo>
                    <a:pt x="77" y="58"/>
                  </a:lnTo>
                  <a:lnTo>
                    <a:pt x="78" y="56"/>
                  </a:lnTo>
                  <a:lnTo>
                    <a:pt x="78" y="53"/>
                  </a:lnTo>
                  <a:lnTo>
                    <a:pt x="77" y="52"/>
                  </a:lnTo>
                  <a:lnTo>
                    <a:pt x="76" y="50"/>
                  </a:lnTo>
                  <a:lnTo>
                    <a:pt x="75" y="50"/>
                  </a:lnTo>
                  <a:lnTo>
                    <a:pt x="75" y="48"/>
                  </a:lnTo>
                  <a:lnTo>
                    <a:pt x="75" y="47"/>
                  </a:lnTo>
                  <a:lnTo>
                    <a:pt x="74" y="45"/>
                  </a:lnTo>
                  <a:lnTo>
                    <a:pt x="71" y="41"/>
                  </a:lnTo>
                  <a:lnTo>
                    <a:pt x="71" y="40"/>
                  </a:lnTo>
                  <a:lnTo>
                    <a:pt x="71" y="37"/>
                  </a:lnTo>
                  <a:lnTo>
                    <a:pt x="71" y="35"/>
                  </a:lnTo>
                  <a:lnTo>
                    <a:pt x="72" y="35"/>
                  </a:lnTo>
                  <a:lnTo>
                    <a:pt x="73" y="33"/>
                  </a:lnTo>
                  <a:lnTo>
                    <a:pt x="74" y="31"/>
                  </a:lnTo>
                  <a:lnTo>
                    <a:pt x="74" y="30"/>
                  </a:lnTo>
                  <a:lnTo>
                    <a:pt x="74" y="29"/>
                  </a:lnTo>
                  <a:lnTo>
                    <a:pt x="74" y="28"/>
                  </a:lnTo>
                  <a:lnTo>
                    <a:pt x="74" y="27"/>
                  </a:lnTo>
                  <a:lnTo>
                    <a:pt x="74" y="26"/>
                  </a:lnTo>
                  <a:lnTo>
                    <a:pt x="74" y="24"/>
                  </a:lnTo>
                  <a:lnTo>
                    <a:pt x="74" y="23"/>
                  </a:lnTo>
                  <a:lnTo>
                    <a:pt x="74" y="22"/>
                  </a:lnTo>
                  <a:lnTo>
                    <a:pt x="73" y="22"/>
                  </a:lnTo>
                  <a:lnTo>
                    <a:pt x="73" y="21"/>
                  </a:lnTo>
                  <a:lnTo>
                    <a:pt x="71" y="19"/>
                  </a:lnTo>
                  <a:lnTo>
                    <a:pt x="71" y="18"/>
                  </a:lnTo>
                  <a:lnTo>
                    <a:pt x="70" y="16"/>
                  </a:lnTo>
                  <a:lnTo>
                    <a:pt x="70" y="12"/>
                  </a:lnTo>
                  <a:lnTo>
                    <a:pt x="70" y="9"/>
                  </a:lnTo>
                  <a:lnTo>
                    <a:pt x="71" y="5"/>
                  </a:lnTo>
                  <a:lnTo>
                    <a:pt x="72" y="3"/>
                  </a:lnTo>
                  <a:lnTo>
                    <a:pt x="71" y="3"/>
                  </a:lnTo>
                  <a:lnTo>
                    <a:pt x="70" y="4"/>
                  </a:lnTo>
                  <a:lnTo>
                    <a:pt x="66" y="5"/>
                  </a:lnTo>
                  <a:lnTo>
                    <a:pt x="65" y="6"/>
                  </a:lnTo>
                  <a:lnTo>
                    <a:pt x="63" y="6"/>
                  </a:lnTo>
                  <a:lnTo>
                    <a:pt x="63" y="7"/>
                  </a:lnTo>
                  <a:lnTo>
                    <a:pt x="62" y="7"/>
                  </a:lnTo>
                  <a:lnTo>
                    <a:pt x="61" y="7"/>
                  </a:lnTo>
                  <a:lnTo>
                    <a:pt x="60" y="7"/>
                  </a:lnTo>
                  <a:lnTo>
                    <a:pt x="58" y="7"/>
                  </a:lnTo>
                  <a:lnTo>
                    <a:pt x="57" y="7"/>
                  </a:lnTo>
                  <a:lnTo>
                    <a:pt x="56" y="7"/>
                  </a:lnTo>
                  <a:lnTo>
                    <a:pt x="54" y="6"/>
                  </a:lnTo>
                  <a:lnTo>
                    <a:pt x="51" y="4"/>
                  </a:lnTo>
                  <a:lnTo>
                    <a:pt x="48" y="4"/>
                  </a:lnTo>
                  <a:lnTo>
                    <a:pt x="46" y="4"/>
                  </a:lnTo>
                  <a:lnTo>
                    <a:pt x="44" y="4"/>
                  </a:lnTo>
                  <a:lnTo>
                    <a:pt x="41" y="5"/>
                  </a:lnTo>
                  <a:lnTo>
                    <a:pt x="40" y="5"/>
                  </a:lnTo>
                  <a:lnTo>
                    <a:pt x="39" y="5"/>
                  </a:lnTo>
                  <a:lnTo>
                    <a:pt x="38" y="6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5" y="6"/>
                  </a:lnTo>
                  <a:lnTo>
                    <a:pt x="35" y="5"/>
                  </a:lnTo>
                  <a:lnTo>
                    <a:pt x="35" y="4"/>
                  </a:lnTo>
                  <a:lnTo>
                    <a:pt x="35" y="3"/>
                  </a:lnTo>
                  <a:lnTo>
                    <a:pt x="35" y="2"/>
                  </a:lnTo>
                  <a:lnTo>
                    <a:pt x="35" y="1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30" y="2"/>
                  </a:lnTo>
                  <a:lnTo>
                    <a:pt x="28" y="4"/>
                  </a:lnTo>
                  <a:lnTo>
                    <a:pt x="27" y="5"/>
                  </a:lnTo>
                  <a:lnTo>
                    <a:pt x="26" y="6"/>
                  </a:lnTo>
                  <a:lnTo>
                    <a:pt x="24" y="6"/>
                  </a:lnTo>
                  <a:lnTo>
                    <a:pt x="23" y="6"/>
                  </a:lnTo>
                  <a:lnTo>
                    <a:pt x="21" y="6"/>
                  </a:lnTo>
                  <a:lnTo>
                    <a:pt x="20" y="6"/>
                  </a:lnTo>
                  <a:lnTo>
                    <a:pt x="18" y="5"/>
                  </a:lnTo>
                  <a:lnTo>
                    <a:pt x="17" y="5"/>
                  </a:lnTo>
                  <a:lnTo>
                    <a:pt x="16" y="7"/>
                  </a:lnTo>
                  <a:lnTo>
                    <a:pt x="15" y="8"/>
                  </a:lnTo>
                  <a:lnTo>
                    <a:pt x="14" y="8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0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7" y="9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9"/>
                  </a:lnTo>
                  <a:lnTo>
                    <a:pt x="4" y="8"/>
                  </a:lnTo>
                  <a:lnTo>
                    <a:pt x="3" y="8"/>
                  </a:lnTo>
                  <a:lnTo>
                    <a:pt x="2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7" y="15"/>
                  </a:lnTo>
                  <a:lnTo>
                    <a:pt x="7" y="16"/>
                  </a:lnTo>
                  <a:lnTo>
                    <a:pt x="6" y="16"/>
                  </a:lnTo>
                  <a:lnTo>
                    <a:pt x="4" y="17"/>
                  </a:lnTo>
                  <a:lnTo>
                    <a:pt x="2" y="18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1" y="23"/>
                  </a:lnTo>
                  <a:lnTo>
                    <a:pt x="3" y="24"/>
                  </a:lnTo>
                  <a:lnTo>
                    <a:pt x="4" y="23"/>
                  </a:lnTo>
                  <a:lnTo>
                    <a:pt x="6" y="21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8" y="20"/>
                  </a:lnTo>
                  <a:lnTo>
                    <a:pt x="8" y="22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10" y="27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8" name="Freeform 1053">
              <a:extLst>
                <a:ext uri="{FF2B5EF4-FFF2-40B4-BE49-F238E27FC236}">
                  <a16:creationId xmlns:a16="http://schemas.microsoft.com/office/drawing/2014/main" xmlns="" id="{10DC7852-93BF-4497-8D92-21596CB1D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5653" y="4381079"/>
              <a:ext cx="771096" cy="716306"/>
            </a:xfrm>
            <a:custGeom>
              <a:avLst/>
              <a:gdLst>
                <a:gd name="T0" fmla="*/ 2147483646 w 75"/>
                <a:gd name="T1" fmla="*/ 2147483646 h 70"/>
                <a:gd name="T2" fmla="*/ 2147483646 w 75"/>
                <a:gd name="T3" fmla="*/ 2147483646 h 70"/>
                <a:gd name="T4" fmla="*/ 2147483646 w 75"/>
                <a:gd name="T5" fmla="*/ 2147483646 h 70"/>
                <a:gd name="T6" fmla="*/ 2147483646 w 75"/>
                <a:gd name="T7" fmla="*/ 2147483646 h 70"/>
                <a:gd name="T8" fmla="*/ 2147483646 w 75"/>
                <a:gd name="T9" fmla="*/ 2147483646 h 70"/>
                <a:gd name="T10" fmla="*/ 2147483646 w 75"/>
                <a:gd name="T11" fmla="*/ 2147483646 h 70"/>
                <a:gd name="T12" fmla="*/ 2147483646 w 75"/>
                <a:gd name="T13" fmla="*/ 2147483646 h 70"/>
                <a:gd name="T14" fmla="*/ 2147483646 w 75"/>
                <a:gd name="T15" fmla="*/ 2147483646 h 70"/>
                <a:gd name="T16" fmla="*/ 2147483646 w 75"/>
                <a:gd name="T17" fmla="*/ 0 h 70"/>
                <a:gd name="T18" fmla="*/ 2147483646 w 75"/>
                <a:gd name="T19" fmla="*/ 2147483646 h 70"/>
                <a:gd name="T20" fmla="*/ 2147483646 w 75"/>
                <a:gd name="T21" fmla="*/ 2147483646 h 70"/>
                <a:gd name="T22" fmla="*/ 2147483646 w 75"/>
                <a:gd name="T23" fmla="*/ 2147483646 h 70"/>
                <a:gd name="T24" fmla="*/ 2147483646 w 75"/>
                <a:gd name="T25" fmla="*/ 2147483646 h 70"/>
                <a:gd name="T26" fmla="*/ 2147483646 w 75"/>
                <a:gd name="T27" fmla="*/ 2147483646 h 70"/>
                <a:gd name="T28" fmla="*/ 2147483646 w 75"/>
                <a:gd name="T29" fmla="*/ 2147483646 h 70"/>
                <a:gd name="T30" fmla="*/ 2147483646 w 75"/>
                <a:gd name="T31" fmla="*/ 2147483646 h 70"/>
                <a:gd name="T32" fmla="*/ 2147483646 w 75"/>
                <a:gd name="T33" fmla="*/ 2147483646 h 70"/>
                <a:gd name="T34" fmla="*/ 2147483646 w 75"/>
                <a:gd name="T35" fmla="*/ 2147483646 h 70"/>
                <a:gd name="T36" fmla="*/ 2147483646 w 75"/>
                <a:gd name="T37" fmla="*/ 2147483646 h 70"/>
                <a:gd name="T38" fmla="*/ 2147483646 w 75"/>
                <a:gd name="T39" fmla="*/ 2147483646 h 70"/>
                <a:gd name="T40" fmla="*/ 2147483646 w 75"/>
                <a:gd name="T41" fmla="*/ 2147483646 h 70"/>
                <a:gd name="T42" fmla="*/ 2147483646 w 75"/>
                <a:gd name="T43" fmla="*/ 2147483646 h 70"/>
                <a:gd name="T44" fmla="*/ 2147483646 w 75"/>
                <a:gd name="T45" fmla="*/ 2147483646 h 70"/>
                <a:gd name="T46" fmla="*/ 2147483646 w 75"/>
                <a:gd name="T47" fmla="*/ 2147483646 h 70"/>
                <a:gd name="T48" fmla="*/ 2147483646 w 75"/>
                <a:gd name="T49" fmla="*/ 2147483646 h 70"/>
                <a:gd name="T50" fmla="*/ 2147483646 w 75"/>
                <a:gd name="T51" fmla="*/ 2147483646 h 70"/>
                <a:gd name="T52" fmla="*/ 2147483646 w 75"/>
                <a:gd name="T53" fmla="*/ 2147483646 h 70"/>
                <a:gd name="T54" fmla="*/ 2147483646 w 75"/>
                <a:gd name="T55" fmla="*/ 2147483646 h 70"/>
                <a:gd name="T56" fmla="*/ 2147483646 w 75"/>
                <a:gd name="T57" fmla="*/ 2147483646 h 70"/>
                <a:gd name="T58" fmla="*/ 2147483646 w 75"/>
                <a:gd name="T59" fmla="*/ 2147483646 h 70"/>
                <a:gd name="T60" fmla="*/ 2147483646 w 75"/>
                <a:gd name="T61" fmla="*/ 2147483646 h 70"/>
                <a:gd name="T62" fmla="*/ 2147483646 w 75"/>
                <a:gd name="T63" fmla="*/ 2147483646 h 70"/>
                <a:gd name="T64" fmla="*/ 2147483646 w 75"/>
                <a:gd name="T65" fmla="*/ 2147483646 h 70"/>
                <a:gd name="T66" fmla="*/ 2147483646 w 75"/>
                <a:gd name="T67" fmla="*/ 2147483646 h 70"/>
                <a:gd name="T68" fmla="*/ 2147483646 w 75"/>
                <a:gd name="T69" fmla="*/ 2147483646 h 70"/>
                <a:gd name="T70" fmla="*/ 2147483646 w 75"/>
                <a:gd name="T71" fmla="*/ 2147483646 h 70"/>
                <a:gd name="T72" fmla="*/ 2147483646 w 75"/>
                <a:gd name="T73" fmla="*/ 2147483646 h 70"/>
                <a:gd name="T74" fmla="*/ 2147483646 w 75"/>
                <a:gd name="T75" fmla="*/ 2147483646 h 70"/>
                <a:gd name="T76" fmla="*/ 2147483646 w 75"/>
                <a:gd name="T77" fmla="*/ 2147483646 h 70"/>
                <a:gd name="T78" fmla="*/ 2147483646 w 75"/>
                <a:gd name="T79" fmla="*/ 2147483646 h 70"/>
                <a:gd name="T80" fmla="*/ 2147483646 w 75"/>
                <a:gd name="T81" fmla="*/ 2147483646 h 70"/>
                <a:gd name="T82" fmla="*/ 2147483646 w 75"/>
                <a:gd name="T83" fmla="*/ 2147483646 h 70"/>
                <a:gd name="T84" fmla="*/ 2147483646 w 75"/>
                <a:gd name="T85" fmla="*/ 2147483646 h 70"/>
                <a:gd name="T86" fmla="*/ 0 w 75"/>
                <a:gd name="T87" fmla="*/ 2147483646 h 70"/>
                <a:gd name="T88" fmla="*/ 2147483646 w 75"/>
                <a:gd name="T89" fmla="*/ 2147483646 h 70"/>
                <a:gd name="T90" fmla="*/ 2147483646 w 75"/>
                <a:gd name="T91" fmla="*/ 2147483646 h 70"/>
                <a:gd name="T92" fmla="*/ 2147483646 w 75"/>
                <a:gd name="T93" fmla="*/ 2147483646 h 70"/>
                <a:gd name="T94" fmla="*/ 2147483646 w 75"/>
                <a:gd name="T95" fmla="*/ 2147483646 h 70"/>
                <a:gd name="T96" fmla="*/ 2147483646 w 75"/>
                <a:gd name="T97" fmla="*/ 2147483646 h 70"/>
                <a:gd name="T98" fmla="*/ 2147483646 w 75"/>
                <a:gd name="T99" fmla="*/ 2147483646 h 70"/>
                <a:gd name="T100" fmla="*/ 2147483646 w 75"/>
                <a:gd name="T101" fmla="*/ 2147483646 h 70"/>
                <a:gd name="T102" fmla="*/ 2147483646 w 75"/>
                <a:gd name="T103" fmla="*/ 2147483646 h 70"/>
                <a:gd name="T104" fmla="*/ 2147483646 w 75"/>
                <a:gd name="T105" fmla="*/ 2147483646 h 70"/>
                <a:gd name="T106" fmla="*/ 2147483646 w 75"/>
                <a:gd name="T107" fmla="*/ 2147483646 h 70"/>
                <a:gd name="T108" fmla="*/ 2147483646 w 75"/>
                <a:gd name="T109" fmla="*/ 2147483646 h 70"/>
                <a:gd name="T110" fmla="*/ 2147483646 w 75"/>
                <a:gd name="T111" fmla="*/ 2147483646 h 70"/>
                <a:gd name="T112" fmla="*/ 2147483646 w 75"/>
                <a:gd name="T113" fmla="*/ 2147483646 h 70"/>
                <a:gd name="T114" fmla="*/ 2147483646 w 75"/>
                <a:gd name="T115" fmla="*/ 2147483646 h 70"/>
                <a:gd name="T116" fmla="*/ 2147483646 w 75"/>
                <a:gd name="T117" fmla="*/ 2147483646 h 70"/>
                <a:gd name="T118" fmla="*/ 2147483646 w 75"/>
                <a:gd name="T119" fmla="*/ 2147483646 h 70"/>
                <a:gd name="T120" fmla="*/ 2147483646 w 75"/>
                <a:gd name="T121" fmla="*/ 2147483646 h 70"/>
                <a:gd name="T122" fmla="*/ 2147483646 w 75"/>
                <a:gd name="T123" fmla="*/ 2147483646 h 7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5" h="70">
                  <a:moveTo>
                    <a:pt x="59" y="31"/>
                  </a:moveTo>
                  <a:lnTo>
                    <a:pt x="59" y="31"/>
                  </a:lnTo>
                  <a:lnTo>
                    <a:pt x="60" y="29"/>
                  </a:lnTo>
                  <a:lnTo>
                    <a:pt x="62" y="27"/>
                  </a:lnTo>
                  <a:lnTo>
                    <a:pt x="63" y="26"/>
                  </a:lnTo>
                  <a:lnTo>
                    <a:pt x="64" y="25"/>
                  </a:lnTo>
                  <a:lnTo>
                    <a:pt x="66" y="24"/>
                  </a:lnTo>
                  <a:lnTo>
                    <a:pt x="69" y="21"/>
                  </a:lnTo>
                  <a:lnTo>
                    <a:pt x="73" y="18"/>
                  </a:lnTo>
                  <a:lnTo>
                    <a:pt x="75" y="15"/>
                  </a:lnTo>
                  <a:lnTo>
                    <a:pt x="72" y="13"/>
                  </a:lnTo>
                  <a:lnTo>
                    <a:pt x="72" y="12"/>
                  </a:lnTo>
                  <a:lnTo>
                    <a:pt x="68" y="12"/>
                  </a:lnTo>
                  <a:lnTo>
                    <a:pt x="67" y="11"/>
                  </a:lnTo>
                  <a:lnTo>
                    <a:pt x="67" y="9"/>
                  </a:lnTo>
                  <a:lnTo>
                    <a:pt x="68" y="8"/>
                  </a:lnTo>
                  <a:lnTo>
                    <a:pt x="68" y="7"/>
                  </a:lnTo>
                  <a:lnTo>
                    <a:pt x="67" y="6"/>
                  </a:lnTo>
                  <a:lnTo>
                    <a:pt x="66" y="6"/>
                  </a:lnTo>
                  <a:lnTo>
                    <a:pt x="65" y="5"/>
                  </a:lnTo>
                  <a:lnTo>
                    <a:pt x="64" y="4"/>
                  </a:lnTo>
                  <a:lnTo>
                    <a:pt x="64" y="3"/>
                  </a:lnTo>
                  <a:lnTo>
                    <a:pt x="65" y="1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62" y="0"/>
                  </a:lnTo>
                  <a:lnTo>
                    <a:pt x="60" y="1"/>
                  </a:lnTo>
                  <a:lnTo>
                    <a:pt x="59" y="2"/>
                  </a:lnTo>
                  <a:lnTo>
                    <a:pt x="59" y="3"/>
                  </a:lnTo>
                  <a:lnTo>
                    <a:pt x="58" y="5"/>
                  </a:lnTo>
                  <a:lnTo>
                    <a:pt x="59" y="6"/>
                  </a:lnTo>
                  <a:lnTo>
                    <a:pt x="58" y="7"/>
                  </a:lnTo>
                  <a:lnTo>
                    <a:pt x="55" y="8"/>
                  </a:lnTo>
                  <a:lnTo>
                    <a:pt x="54" y="8"/>
                  </a:lnTo>
                  <a:lnTo>
                    <a:pt x="51" y="7"/>
                  </a:lnTo>
                  <a:lnTo>
                    <a:pt x="50" y="7"/>
                  </a:lnTo>
                  <a:lnTo>
                    <a:pt x="49" y="7"/>
                  </a:lnTo>
                  <a:lnTo>
                    <a:pt x="48" y="7"/>
                  </a:lnTo>
                  <a:lnTo>
                    <a:pt x="46" y="8"/>
                  </a:lnTo>
                  <a:lnTo>
                    <a:pt x="42" y="9"/>
                  </a:lnTo>
                  <a:lnTo>
                    <a:pt x="42" y="10"/>
                  </a:lnTo>
                  <a:lnTo>
                    <a:pt x="42" y="11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8" y="14"/>
                  </a:lnTo>
                  <a:lnTo>
                    <a:pt x="37" y="15"/>
                  </a:lnTo>
                  <a:lnTo>
                    <a:pt x="35" y="15"/>
                  </a:lnTo>
                  <a:lnTo>
                    <a:pt x="35" y="14"/>
                  </a:lnTo>
                  <a:lnTo>
                    <a:pt x="35" y="13"/>
                  </a:lnTo>
                  <a:lnTo>
                    <a:pt x="35" y="12"/>
                  </a:lnTo>
                  <a:lnTo>
                    <a:pt x="35" y="11"/>
                  </a:lnTo>
                  <a:lnTo>
                    <a:pt x="34" y="11"/>
                  </a:lnTo>
                  <a:lnTo>
                    <a:pt x="33" y="11"/>
                  </a:lnTo>
                  <a:lnTo>
                    <a:pt x="33" y="10"/>
                  </a:lnTo>
                  <a:lnTo>
                    <a:pt x="32" y="10"/>
                  </a:lnTo>
                  <a:lnTo>
                    <a:pt x="30" y="9"/>
                  </a:lnTo>
                  <a:lnTo>
                    <a:pt x="29" y="6"/>
                  </a:lnTo>
                  <a:lnTo>
                    <a:pt x="28" y="6"/>
                  </a:lnTo>
                  <a:lnTo>
                    <a:pt x="26" y="6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2" y="3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8" y="5"/>
                  </a:lnTo>
                  <a:lnTo>
                    <a:pt x="18" y="7"/>
                  </a:lnTo>
                  <a:lnTo>
                    <a:pt x="18" y="8"/>
                  </a:lnTo>
                  <a:lnTo>
                    <a:pt x="20" y="10"/>
                  </a:lnTo>
                  <a:lnTo>
                    <a:pt x="21" y="11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21" y="17"/>
                  </a:lnTo>
                  <a:lnTo>
                    <a:pt x="20" y="19"/>
                  </a:lnTo>
                  <a:lnTo>
                    <a:pt x="20" y="20"/>
                  </a:lnTo>
                  <a:lnTo>
                    <a:pt x="21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4" y="20"/>
                  </a:lnTo>
                  <a:lnTo>
                    <a:pt x="25" y="20"/>
                  </a:lnTo>
                  <a:lnTo>
                    <a:pt x="25" y="21"/>
                  </a:lnTo>
                  <a:lnTo>
                    <a:pt x="24" y="23"/>
                  </a:lnTo>
                  <a:lnTo>
                    <a:pt x="24" y="24"/>
                  </a:lnTo>
                  <a:lnTo>
                    <a:pt x="24" y="25"/>
                  </a:lnTo>
                  <a:lnTo>
                    <a:pt x="24" y="26"/>
                  </a:lnTo>
                  <a:lnTo>
                    <a:pt x="24" y="27"/>
                  </a:lnTo>
                  <a:lnTo>
                    <a:pt x="23" y="28"/>
                  </a:lnTo>
                  <a:lnTo>
                    <a:pt x="23" y="29"/>
                  </a:lnTo>
                  <a:lnTo>
                    <a:pt x="21" y="29"/>
                  </a:lnTo>
                  <a:lnTo>
                    <a:pt x="19" y="30"/>
                  </a:lnTo>
                  <a:lnTo>
                    <a:pt x="19" y="32"/>
                  </a:lnTo>
                  <a:lnTo>
                    <a:pt x="19" y="34"/>
                  </a:lnTo>
                  <a:lnTo>
                    <a:pt x="19" y="36"/>
                  </a:lnTo>
                  <a:lnTo>
                    <a:pt x="19" y="37"/>
                  </a:lnTo>
                  <a:lnTo>
                    <a:pt x="19" y="40"/>
                  </a:lnTo>
                  <a:lnTo>
                    <a:pt x="18" y="43"/>
                  </a:lnTo>
                  <a:lnTo>
                    <a:pt x="18" y="44"/>
                  </a:lnTo>
                  <a:lnTo>
                    <a:pt x="17" y="45"/>
                  </a:lnTo>
                  <a:lnTo>
                    <a:pt x="14" y="48"/>
                  </a:lnTo>
                  <a:lnTo>
                    <a:pt x="12" y="50"/>
                  </a:lnTo>
                  <a:lnTo>
                    <a:pt x="10" y="50"/>
                  </a:lnTo>
                  <a:lnTo>
                    <a:pt x="9" y="51"/>
                  </a:lnTo>
                  <a:lnTo>
                    <a:pt x="8" y="53"/>
                  </a:lnTo>
                  <a:lnTo>
                    <a:pt x="7" y="54"/>
                  </a:lnTo>
                  <a:lnTo>
                    <a:pt x="6" y="54"/>
                  </a:lnTo>
                  <a:lnTo>
                    <a:pt x="5" y="53"/>
                  </a:lnTo>
                  <a:lnTo>
                    <a:pt x="4" y="53"/>
                  </a:lnTo>
                  <a:lnTo>
                    <a:pt x="4" y="54"/>
                  </a:lnTo>
                  <a:lnTo>
                    <a:pt x="2" y="57"/>
                  </a:lnTo>
                  <a:lnTo>
                    <a:pt x="0" y="60"/>
                  </a:lnTo>
                  <a:lnTo>
                    <a:pt x="4" y="62"/>
                  </a:lnTo>
                  <a:lnTo>
                    <a:pt x="7" y="64"/>
                  </a:lnTo>
                  <a:lnTo>
                    <a:pt x="9" y="65"/>
                  </a:lnTo>
                  <a:lnTo>
                    <a:pt x="11" y="65"/>
                  </a:lnTo>
                  <a:lnTo>
                    <a:pt x="13" y="65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19" y="67"/>
                  </a:lnTo>
                  <a:lnTo>
                    <a:pt x="19" y="68"/>
                  </a:lnTo>
                  <a:lnTo>
                    <a:pt x="20" y="68"/>
                  </a:lnTo>
                  <a:lnTo>
                    <a:pt x="20" y="69"/>
                  </a:lnTo>
                  <a:lnTo>
                    <a:pt x="21" y="70"/>
                  </a:lnTo>
                  <a:lnTo>
                    <a:pt x="23" y="70"/>
                  </a:lnTo>
                  <a:lnTo>
                    <a:pt x="25" y="70"/>
                  </a:lnTo>
                  <a:lnTo>
                    <a:pt x="27" y="68"/>
                  </a:lnTo>
                  <a:lnTo>
                    <a:pt x="29" y="65"/>
                  </a:lnTo>
                  <a:lnTo>
                    <a:pt x="32" y="60"/>
                  </a:lnTo>
                  <a:lnTo>
                    <a:pt x="34" y="58"/>
                  </a:lnTo>
                  <a:lnTo>
                    <a:pt x="35" y="58"/>
                  </a:lnTo>
                  <a:lnTo>
                    <a:pt x="36" y="58"/>
                  </a:lnTo>
                  <a:lnTo>
                    <a:pt x="36" y="59"/>
                  </a:lnTo>
                  <a:lnTo>
                    <a:pt x="39" y="60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2"/>
                  </a:lnTo>
                  <a:lnTo>
                    <a:pt x="56" y="60"/>
                  </a:lnTo>
                  <a:lnTo>
                    <a:pt x="57" y="59"/>
                  </a:lnTo>
                  <a:lnTo>
                    <a:pt x="58" y="58"/>
                  </a:lnTo>
                  <a:lnTo>
                    <a:pt x="59" y="55"/>
                  </a:lnTo>
                  <a:lnTo>
                    <a:pt x="60" y="54"/>
                  </a:lnTo>
                  <a:lnTo>
                    <a:pt x="62" y="54"/>
                  </a:lnTo>
                  <a:lnTo>
                    <a:pt x="67" y="55"/>
                  </a:lnTo>
                  <a:lnTo>
                    <a:pt x="69" y="52"/>
                  </a:lnTo>
                  <a:lnTo>
                    <a:pt x="70" y="51"/>
                  </a:lnTo>
                  <a:lnTo>
                    <a:pt x="71" y="50"/>
                  </a:lnTo>
                  <a:lnTo>
                    <a:pt x="71" y="49"/>
                  </a:lnTo>
                  <a:lnTo>
                    <a:pt x="70" y="48"/>
                  </a:lnTo>
                  <a:lnTo>
                    <a:pt x="69" y="47"/>
                  </a:lnTo>
                  <a:lnTo>
                    <a:pt x="68" y="46"/>
                  </a:lnTo>
                  <a:lnTo>
                    <a:pt x="68" y="45"/>
                  </a:lnTo>
                  <a:lnTo>
                    <a:pt x="68" y="43"/>
                  </a:lnTo>
                  <a:lnTo>
                    <a:pt x="68" y="41"/>
                  </a:lnTo>
                  <a:lnTo>
                    <a:pt x="68" y="40"/>
                  </a:lnTo>
                  <a:lnTo>
                    <a:pt x="67" y="38"/>
                  </a:lnTo>
                  <a:lnTo>
                    <a:pt x="64" y="35"/>
                  </a:lnTo>
                  <a:lnTo>
                    <a:pt x="63" y="34"/>
                  </a:lnTo>
                  <a:lnTo>
                    <a:pt x="60" y="34"/>
                  </a:lnTo>
                  <a:lnTo>
                    <a:pt x="59" y="33"/>
                  </a:lnTo>
                  <a:lnTo>
                    <a:pt x="59" y="3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49" name="Freeform 1047">
              <a:extLst>
                <a:ext uri="{FF2B5EF4-FFF2-40B4-BE49-F238E27FC236}">
                  <a16:creationId xmlns:a16="http://schemas.microsoft.com/office/drawing/2014/main" xmlns="" id="{A885A9D9-EA2C-4AA0-9200-315973D65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2260" y="4455914"/>
              <a:ext cx="493501" cy="634443"/>
            </a:xfrm>
            <a:custGeom>
              <a:avLst/>
              <a:gdLst>
                <a:gd name="T0" fmla="*/ 2147483646 w 48"/>
                <a:gd name="T1" fmla="*/ 2147483646 h 62"/>
                <a:gd name="T2" fmla="*/ 2147483646 w 48"/>
                <a:gd name="T3" fmla="*/ 2147483646 h 62"/>
                <a:gd name="T4" fmla="*/ 2147483646 w 48"/>
                <a:gd name="T5" fmla="*/ 2147483646 h 62"/>
                <a:gd name="T6" fmla="*/ 2147483646 w 48"/>
                <a:gd name="T7" fmla="*/ 2147483646 h 62"/>
                <a:gd name="T8" fmla="*/ 2147483646 w 48"/>
                <a:gd name="T9" fmla="*/ 2147483646 h 62"/>
                <a:gd name="T10" fmla="*/ 2147483646 w 48"/>
                <a:gd name="T11" fmla="*/ 2147483646 h 62"/>
                <a:gd name="T12" fmla="*/ 2147483646 w 48"/>
                <a:gd name="T13" fmla="*/ 2147483646 h 62"/>
                <a:gd name="T14" fmla="*/ 2147483646 w 48"/>
                <a:gd name="T15" fmla="*/ 2147483646 h 62"/>
                <a:gd name="T16" fmla="*/ 2147483646 w 48"/>
                <a:gd name="T17" fmla="*/ 2147483646 h 62"/>
                <a:gd name="T18" fmla="*/ 2147483646 w 48"/>
                <a:gd name="T19" fmla="*/ 2147483646 h 62"/>
                <a:gd name="T20" fmla="*/ 2147483646 w 48"/>
                <a:gd name="T21" fmla="*/ 2147483646 h 62"/>
                <a:gd name="T22" fmla="*/ 2147483646 w 48"/>
                <a:gd name="T23" fmla="*/ 2147483646 h 62"/>
                <a:gd name="T24" fmla="*/ 2147483646 w 48"/>
                <a:gd name="T25" fmla="*/ 2147483646 h 62"/>
                <a:gd name="T26" fmla="*/ 2147483646 w 48"/>
                <a:gd name="T27" fmla="*/ 2147483646 h 62"/>
                <a:gd name="T28" fmla="*/ 2147483646 w 48"/>
                <a:gd name="T29" fmla="*/ 2147483646 h 62"/>
                <a:gd name="T30" fmla="*/ 0 w 48"/>
                <a:gd name="T31" fmla="*/ 2147483646 h 62"/>
                <a:gd name="T32" fmla="*/ 0 w 48"/>
                <a:gd name="T33" fmla="*/ 2147483646 h 62"/>
                <a:gd name="T34" fmla="*/ 2147483646 w 48"/>
                <a:gd name="T35" fmla="*/ 2147483646 h 62"/>
                <a:gd name="T36" fmla="*/ 2147483646 w 48"/>
                <a:gd name="T37" fmla="*/ 2147483646 h 62"/>
                <a:gd name="T38" fmla="*/ 2147483646 w 48"/>
                <a:gd name="T39" fmla="*/ 2147483646 h 62"/>
                <a:gd name="T40" fmla="*/ 2147483646 w 48"/>
                <a:gd name="T41" fmla="*/ 2147483646 h 62"/>
                <a:gd name="T42" fmla="*/ 2147483646 w 48"/>
                <a:gd name="T43" fmla="*/ 2147483646 h 62"/>
                <a:gd name="T44" fmla="*/ 2147483646 w 48"/>
                <a:gd name="T45" fmla="*/ 2147483646 h 62"/>
                <a:gd name="T46" fmla="*/ 2147483646 w 48"/>
                <a:gd name="T47" fmla="*/ 2147483646 h 62"/>
                <a:gd name="T48" fmla="*/ 2147483646 w 48"/>
                <a:gd name="T49" fmla="*/ 2147483646 h 62"/>
                <a:gd name="T50" fmla="*/ 2147483646 w 48"/>
                <a:gd name="T51" fmla="*/ 2147483646 h 62"/>
                <a:gd name="T52" fmla="*/ 2147483646 w 48"/>
                <a:gd name="T53" fmla="*/ 2147483646 h 62"/>
                <a:gd name="T54" fmla="*/ 2147483646 w 48"/>
                <a:gd name="T55" fmla="*/ 2147483646 h 62"/>
                <a:gd name="T56" fmla="*/ 2147483646 w 48"/>
                <a:gd name="T57" fmla="*/ 2147483646 h 62"/>
                <a:gd name="T58" fmla="*/ 2147483646 w 48"/>
                <a:gd name="T59" fmla="*/ 2147483646 h 62"/>
                <a:gd name="T60" fmla="*/ 2147483646 w 48"/>
                <a:gd name="T61" fmla="*/ 2147483646 h 62"/>
                <a:gd name="T62" fmla="*/ 2147483646 w 48"/>
                <a:gd name="T63" fmla="*/ 2147483646 h 62"/>
                <a:gd name="T64" fmla="*/ 2147483646 w 48"/>
                <a:gd name="T65" fmla="*/ 2147483646 h 62"/>
                <a:gd name="T66" fmla="*/ 2147483646 w 48"/>
                <a:gd name="T67" fmla="*/ 2147483646 h 62"/>
                <a:gd name="T68" fmla="*/ 2147483646 w 48"/>
                <a:gd name="T69" fmla="*/ 2147483646 h 62"/>
                <a:gd name="T70" fmla="*/ 2147483646 w 48"/>
                <a:gd name="T71" fmla="*/ 2147483646 h 62"/>
                <a:gd name="T72" fmla="*/ 2147483646 w 48"/>
                <a:gd name="T73" fmla="*/ 2147483646 h 62"/>
                <a:gd name="T74" fmla="*/ 2147483646 w 48"/>
                <a:gd name="T75" fmla="*/ 2147483646 h 62"/>
                <a:gd name="T76" fmla="*/ 2147483646 w 48"/>
                <a:gd name="T77" fmla="*/ 2147483646 h 62"/>
                <a:gd name="T78" fmla="*/ 2147483646 w 48"/>
                <a:gd name="T79" fmla="*/ 2147483646 h 62"/>
                <a:gd name="T80" fmla="*/ 2147483646 w 48"/>
                <a:gd name="T81" fmla="*/ 2147483646 h 62"/>
                <a:gd name="T82" fmla="*/ 2147483646 w 48"/>
                <a:gd name="T83" fmla="*/ 2147483646 h 62"/>
                <a:gd name="T84" fmla="*/ 2147483646 w 48"/>
                <a:gd name="T85" fmla="*/ 2147483646 h 62"/>
                <a:gd name="T86" fmla="*/ 2147483646 w 48"/>
                <a:gd name="T87" fmla="*/ 2147483646 h 62"/>
                <a:gd name="T88" fmla="*/ 2147483646 w 48"/>
                <a:gd name="T89" fmla="*/ 2147483646 h 62"/>
                <a:gd name="T90" fmla="*/ 2147483646 w 48"/>
                <a:gd name="T91" fmla="*/ 2147483646 h 62"/>
                <a:gd name="T92" fmla="*/ 2147483646 w 48"/>
                <a:gd name="T93" fmla="*/ 2147483646 h 62"/>
                <a:gd name="T94" fmla="*/ 2147483646 w 48"/>
                <a:gd name="T95" fmla="*/ 2147483646 h 62"/>
                <a:gd name="T96" fmla="*/ 2147483646 w 48"/>
                <a:gd name="T97" fmla="*/ 2147483646 h 62"/>
                <a:gd name="T98" fmla="*/ 2147483646 w 48"/>
                <a:gd name="T99" fmla="*/ 2147483646 h 62"/>
                <a:gd name="T100" fmla="*/ 2147483646 w 48"/>
                <a:gd name="T101" fmla="*/ 2147483646 h 62"/>
                <a:gd name="T102" fmla="*/ 2147483646 w 48"/>
                <a:gd name="T103" fmla="*/ 2147483646 h 62"/>
                <a:gd name="T104" fmla="*/ 2147483646 w 48"/>
                <a:gd name="T105" fmla="*/ 2147483646 h 62"/>
                <a:gd name="T106" fmla="*/ 2147483646 w 48"/>
                <a:gd name="T107" fmla="*/ 2147483646 h 62"/>
                <a:gd name="T108" fmla="*/ 2147483646 w 48"/>
                <a:gd name="T109" fmla="*/ 2147483646 h 62"/>
                <a:gd name="T110" fmla="*/ 2147483646 w 48"/>
                <a:gd name="T111" fmla="*/ 2147483646 h 62"/>
                <a:gd name="T112" fmla="*/ 2147483646 w 48"/>
                <a:gd name="T113" fmla="*/ 2147483646 h 62"/>
                <a:gd name="T114" fmla="*/ 2147483646 w 48"/>
                <a:gd name="T115" fmla="*/ 0 h 6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8" h="62">
                  <a:moveTo>
                    <a:pt x="33" y="0"/>
                  </a:moveTo>
                  <a:lnTo>
                    <a:pt x="29" y="1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4" y="3"/>
                  </a:lnTo>
                  <a:lnTo>
                    <a:pt x="22" y="5"/>
                  </a:lnTo>
                  <a:lnTo>
                    <a:pt x="21" y="5"/>
                  </a:lnTo>
                  <a:lnTo>
                    <a:pt x="20" y="6"/>
                  </a:lnTo>
                  <a:lnTo>
                    <a:pt x="19" y="6"/>
                  </a:lnTo>
                  <a:lnTo>
                    <a:pt x="17" y="7"/>
                  </a:lnTo>
                  <a:lnTo>
                    <a:pt x="13" y="9"/>
                  </a:lnTo>
                  <a:lnTo>
                    <a:pt x="9" y="11"/>
                  </a:lnTo>
                  <a:lnTo>
                    <a:pt x="6" y="12"/>
                  </a:lnTo>
                  <a:lnTo>
                    <a:pt x="4" y="12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2" y="16"/>
                  </a:lnTo>
                  <a:lnTo>
                    <a:pt x="2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2" y="26"/>
                  </a:lnTo>
                  <a:lnTo>
                    <a:pt x="2" y="30"/>
                  </a:lnTo>
                  <a:lnTo>
                    <a:pt x="1" y="31"/>
                  </a:lnTo>
                  <a:lnTo>
                    <a:pt x="1" y="33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0" y="37"/>
                  </a:lnTo>
                  <a:lnTo>
                    <a:pt x="1" y="39"/>
                  </a:lnTo>
                  <a:lnTo>
                    <a:pt x="2" y="40"/>
                  </a:lnTo>
                  <a:lnTo>
                    <a:pt x="3" y="41"/>
                  </a:lnTo>
                  <a:lnTo>
                    <a:pt x="3" y="43"/>
                  </a:lnTo>
                  <a:lnTo>
                    <a:pt x="3" y="44"/>
                  </a:lnTo>
                  <a:lnTo>
                    <a:pt x="5" y="46"/>
                  </a:lnTo>
                  <a:lnTo>
                    <a:pt x="7" y="47"/>
                  </a:lnTo>
                  <a:lnTo>
                    <a:pt x="8" y="48"/>
                  </a:lnTo>
                  <a:lnTo>
                    <a:pt x="10" y="51"/>
                  </a:lnTo>
                  <a:lnTo>
                    <a:pt x="11" y="52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4" y="53"/>
                  </a:lnTo>
                  <a:lnTo>
                    <a:pt x="17" y="55"/>
                  </a:lnTo>
                  <a:lnTo>
                    <a:pt x="18" y="55"/>
                  </a:lnTo>
                  <a:lnTo>
                    <a:pt x="21" y="55"/>
                  </a:lnTo>
                  <a:lnTo>
                    <a:pt x="22" y="55"/>
                  </a:lnTo>
                  <a:lnTo>
                    <a:pt x="23" y="56"/>
                  </a:lnTo>
                  <a:lnTo>
                    <a:pt x="25" y="57"/>
                  </a:lnTo>
                  <a:lnTo>
                    <a:pt x="26" y="58"/>
                  </a:lnTo>
                  <a:lnTo>
                    <a:pt x="26" y="59"/>
                  </a:lnTo>
                  <a:lnTo>
                    <a:pt x="26" y="60"/>
                  </a:lnTo>
                  <a:lnTo>
                    <a:pt x="26" y="61"/>
                  </a:lnTo>
                  <a:lnTo>
                    <a:pt x="28" y="62"/>
                  </a:lnTo>
                  <a:lnTo>
                    <a:pt x="34" y="61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4" y="61"/>
                  </a:lnTo>
                  <a:lnTo>
                    <a:pt x="45" y="61"/>
                  </a:lnTo>
                  <a:lnTo>
                    <a:pt x="46" y="61"/>
                  </a:lnTo>
                  <a:lnTo>
                    <a:pt x="46" y="59"/>
                  </a:lnTo>
                  <a:lnTo>
                    <a:pt x="46" y="57"/>
                  </a:lnTo>
                  <a:lnTo>
                    <a:pt x="46" y="53"/>
                  </a:lnTo>
                  <a:lnTo>
                    <a:pt x="47" y="51"/>
                  </a:lnTo>
                  <a:lnTo>
                    <a:pt x="48" y="50"/>
                  </a:lnTo>
                  <a:lnTo>
                    <a:pt x="45" y="49"/>
                  </a:lnTo>
                  <a:lnTo>
                    <a:pt x="43" y="48"/>
                  </a:lnTo>
                  <a:lnTo>
                    <a:pt x="44" y="46"/>
                  </a:lnTo>
                  <a:lnTo>
                    <a:pt x="44" y="45"/>
                  </a:lnTo>
                  <a:lnTo>
                    <a:pt x="44" y="44"/>
                  </a:lnTo>
                  <a:lnTo>
                    <a:pt x="43" y="44"/>
                  </a:lnTo>
                  <a:lnTo>
                    <a:pt x="41" y="44"/>
                  </a:lnTo>
                  <a:lnTo>
                    <a:pt x="41" y="42"/>
                  </a:lnTo>
                  <a:lnTo>
                    <a:pt x="40" y="42"/>
                  </a:lnTo>
                  <a:lnTo>
                    <a:pt x="40" y="39"/>
                  </a:lnTo>
                  <a:lnTo>
                    <a:pt x="40" y="37"/>
                  </a:lnTo>
                  <a:lnTo>
                    <a:pt x="41" y="34"/>
                  </a:lnTo>
                  <a:lnTo>
                    <a:pt x="41" y="32"/>
                  </a:lnTo>
                  <a:lnTo>
                    <a:pt x="42" y="30"/>
                  </a:lnTo>
                  <a:lnTo>
                    <a:pt x="41" y="29"/>
                  </a:lnTo>
                  <a:lnTo>
                    <a:pt x="36" y="28"/>
                  </a:lnTo>
                  <a:lnTo>
                    <a:pt x="36" y="27"/>
                  </a:lnTo>
                  <a:lnTo>
                    <a:pt x="36" y="26"/>
                  </a:lnTo>
                  <a:lnTo>
                    <a:pt x="37" y="25"/>
                  </a:lnTo>
                  <a:lnTo>
                    <a:pt x="37" y="23"/>
                  </a:lnTo>
                  <a:lnTo>
                    <a:pt x="37" y="22"/>
                  </a:lnTo>
                  <a:lnTo>
                    <a:pt x="37" y="21"/>
                  </a:lnTo>
                  <a:lnTo>
                    <a:pt x="37" y="20"/>
                  </a:lnTo>
                  <a:lnTo>
                    <a:pt x="37" y="19"/>
                  </a:lnTo>
                  <a:lnTo>
                    <a:pt x="37" y="16"/>
                  </a:lnTo>
                  <a:lnTo>
                    <a:pt x="37" y="14"/>
                  </a:lnTo>
                  <a:lnTo>
                    <a:pt x="36" y="12"/>
                  </a:lnTo>
                  <a:lnTo>
                    <a:pt x="36" y="10"/>
                  </a:lnTo>
                  <a:lnTo>
                    <a:pt x="37" y="6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6" y="3"/>
                  </a:lnTo>
                  <a:lnTo>
                    <a:pt x="35" y="2"/>
                  </a:lnTo>
                  <a:lnTo>
                    <a:pt x="33" y="1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xmlns="" id="{551D5D41-A436-46FD-A2C5-B6F9E58BEA54}"/>
                </a:ext>
              </a:extLst>
            </p:cNvPr>
            <p:cNvGrpSpPr/>
            <p:nvPr/>
          </p:nvGrpSpPr>
          <p:grpSpPr>
            <a:xfrm>
              <a:off x="4176983" y="114849"/>
              <a:ext cx="4526501" cy="3657862"/>
              <a:chOff x="4176983" y="114849"/>
              <a:chExt cx="4526501" cy="3657862"/>
            </a:xfrm>
            <a:grpFill/>
          </p:grpSpPr>
          <p:sp>
            <p:nvSpPr>
              <p:cNvPr id="57" name="Freeform 2051">
                <a:extLst>
                  <a:ext uri="{FF2B5EF4-FFF2-40B4-BE49-F238E27FC236}">
                    <a16:creationId xmlns:a16="http://schemas.microsoft.com/office/drawing/2014/main" xmlns="" id="{F3A005C8-462B-456D-862E-5694022EB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7523" y="754210"/>
                <a:ext cx="956159" cy="965367"/>
              </a:xfrm>
              <a:custGeom>
                <a:avLst/>
                <a:gdLst>
                  <a:gd name="T0" fmla="*/ 2147483646 w 93"/>
                  <a:gd name="T1" fmla="*/ 2147483646 h 92"/>
                  <a:gd name="T2" fmla="*/ 0 w 93"/>
                  <a:gd name="T3" fmla="*/ 2147483646 h 92"/>
                  <a:gd name="T4" fmla="*/ 2147483646 w 93"/>
                  <a:gd name="T5" fmla="*/ 2147483646 h 92"/>
                  <a:gd name="T6" fmla="*/ 2147483646 w 93"/>
                  <a:gd name="T7" fmla="*/ 2147483646 h 92"/>
                  <a:gd name="T8" fmla="*/ 2147483646 w 93"/>
                  <a:gd name="T9" fmla="*/ 2147483646 h 92"/>
                  <a:gd name="T10" fmla="*/ 2147483646 w 93"/>
                  <a:gd name="T11" fmla="*/ 2147483646 h 92"/>
                  <a:gd name="T12" fmla="*/ 2147483646 w 93"/>
                  <a:gd name="T13" fmla="*/ 2147483646 h 92"/>
                  <a:gd name="T14" fmla="*/ 2147483646 w 93"/>
                  <a:gd name="T15" fmla="*/ 2147483646 h 92"/>
                  <a:gd name="T16" fmla="*/ 2147483646 w 93"/>
                  <a:gd name="T17" fmla="*/ 2147483646 h 92"/>
                  <a:gd name="T18" fmla="*/ 2147483646 w 93"/>
                  <a:gd name="T19" fmla="*/ 2147483646 h 92"/>
                  <a:gd name="T20" fmla="*/ 2147483646 w 93"/>
                  <a:gd name="T21" fmla="*/ 2147483646 h 92"/>
                  <a:gd name="T22" fmla="*/ 2147483646 w 93"/>
                  <a:gd name="T23" fmla="*/ 2147483646 h 92"/>
                  <a:gd name="T24" fmla="*/ 2147483646 w 93"/>
                  <a:gd name="T25" fmla="*/ 2147483646 h 92"/>
                  <a:gd name="T26" fmla="*/ 2147483646 w 93"/>
                  <a:gd name="T27" fmla="*/ 2147483646 h 92"/>
                  <a:gd name="T28" fmla="*/ 2147483646 w 93"/>
                  <a:gd name="T29" fmla="*/ 2147483646 h 92"/>
                  <a:gd name="T30" fmla="*/ 2147483646 w 93"/>
                  <a:gd name="T31" fmla="*/ 2147483646 h 92"/>
                  <a:gd name="T32" fmla="*/ 2147483646 w 93"/>
                  <a:gd name="T33" fmla="*/ 2147483646 h 92"/>
                  <a:gd name="T34" fmla="*/ 2147483646 w 93"/>
                  <a:gd name="T35" fmla="*/ 2147483646 h 92"/>
                  <a:gd name="T36" fmla="*/ 2147483646 w 93"/>
                  <a:gd name="T37" fmla="*/ 2147483646 h 92"/>
                  <a:gd name="T38" fmla="*/ 2147483646 w 93"/>
                  <a:gd name="T39" fmla="*/ 2147483646 h 92"/>
                  <a:gd name="T40" fmla="*/ 2147483646 w 93"/>
                  <a:gd name="T41" fmla="*/ 2147483646 h 92"/>
                  <a:gd name="T42" fmla="*/ 2147483646 w 93"/>
                  <a:gd name="T43" fmla="*/ 2147483646 h 92"/>
                  <a:gd name="T44" fmla="*/ 2147483646 w 93"/>
                  <a:gd name="T45" fmla="*/ 2147483646 h 92"/>
                  <a:gd name="T46" fmla="*/ 2147483646 w 93"/>
                  <a:gd name="T47" fmla="*/ 2147483646 h 92"/>
                  <a:gd name="T48" fmla="*/ 2147483646 w 93"/>
                  <a:gd name="T49" fmla="*/ 2147483646 h 92"/>
                  <a:gd name="T50" fmla="*/ 2147483646 w 93"/>
                  <a:gd name="T51" fmla="*/ 2147483646 h 92"/>
                  <a:gd name="T52" fmla="*/ 2147483646 w 93"/>
                  <a:gd name="T53" fmla="*/ 2147483646 h 92"/>
                  <a:gd name="T54" fmla="*/ 2147483646 w 93"/>
                  <a:gd name="T55" fmla="*/ 2147483646 h 92"/>
                  <a:gd name="T56" fmla="*/ 2147483646 w 93"/>
                  <a:gd name="T57" fmla="*/ 2147483646 h 92"/>
                  <a:gd name="T58" fmla="*/ 2147483646 w 93"/>
                  <a:gd name="T59" fmla="*/ 2147483646 h 92"/>
                  <a:gd name="T60" fmla="*/ 2147483646 w 93"/>
                  <a:gd name="T61" fmla="*/ 2147483646 h 92"/>
                  <a:gd name="T62" fmla="*/ 2147483646 w 93"/>
                  <a:gd name="T63" fmla="*/ 2147483646 h 92"/>
                  <a:gd name="T64" fmla="*/ 2147483646 w 93"/>
                  <a:gd name="T65" fmla="*/ 2147483646 h 92"/>
                  <a:gd name="T66" fmla="*/ 2147483646 w 93"/>
                  <a:gd name="T67" fmla="*/ 2147483646 h 92"/>
                  <a:gd name="T68" fmla="*/ 2147483646 w 93"/>
                  <a:gd name="T69" fmla="*/ 2147483646 h 92"/>
                  <a:gd name="T70" fmla="*/ 2147483646 w 93"/>
                  <a:gd name="T71" fmla="*/ 2147483646 h 92"/>
                  <a:gd name="T72" fmla="*/ 2147483646 w 93"/>
                  <a:gd name="T73" fmla="*/ 2147483646 h 92"/>
                  <a:gd name="T74" fmla="*/ 2147483646 w 93"/>
                  <a:gd name="T75" fmla="*/ 2147483646 h 92"/>
                  <a:gd name="T76" fmla="*/ 2147483646 w 93"/>
                  <a:gd name="T77" fmla="*/ 2147483646 h 92"/>
                  <a:gd name="T78" fmla="*/ 2147483646 w 93"/>
                  <a:gd name="T79" fmla="*/ 2147483646 h 92"/>
                  <a:gd name="T80" fmla="*/ 2147483646 w 93"/>
                  <a:gd name="T81" fmla="*/ 2147483646 h 92"/>
                  <a:gd name="T82" fmla="*/ 2147483646 w 93"/>
                  <a:gd name="T83" fmla="*/ 2147483646 h 92"/>
                  <a:gd name="T84" fmla="*/ 2147483646 w 93"/>
                  <a:gd name="T85" fmla="*/ 2147483646 h 92"/>
                  <a:gd name="T86" fmla="*/ 2147483646 w 93"/>
                  <a:gd name="T87" fmla="*/ 2147483646 h 92"/>
                  <a:gd name="T88" fmla="*/ 2147483646 w 93"/>
                  <a:gd name="T89" fmla="*/ 2147483646 h 92"/>
                  <a:gd name="T90" fmla="*/ 2147483646 w 93"/>
                  <a:gd name="T91" fmla="*/ 0 h 92"/>
                  <a:gd name="T92" fmla="*/ 2147483646 w 93"/>
                  <a:gd name="T93" fmla="*/ 2147483646 h 92"/>
                  <a:gd name="T94" fmla="*/ 2147483646 w 93"/>
                  <a:gd name="T95" fmla="*/ 2147483646 h 92"/>
                  <a:gd name="T96" fmla="*/ 2147483646 w 93"/>
                  <a:gd name="T97" fmla="*/ 2147483646 h 92"/>
                  <a:gd name="T98" fmla="*/ 2147483646 w 93"/>
                  <a:gd name="T99" fmla="*/ 2147483646 h 92"/>
                  <a:gd name="T100" fmla="*/ 2147483646 w 93"/>
                  <a:gd name="T101" fmla="*/ 2147483646 h 92"/>
                  <a:gd name="T102" fmla="*/ 2147483646 w 93"/>
                  <a:gd name="T103" fmla="*/ 2147483646 h 92"/>
                  <a:gd name="T104" fmla="*/ 2147483646 w 93"/>
                  <a:gd name="T105" fmla="*/ 2147483646 h 92"/>
                  <a:gd name="T106" fmla="*/ 2147483646 w 93"/>
                  <a:gd name="T107" fmla="*/ 2147483646 h 92"/>
                  <a:gd name="T108" fmla="*/ 2147483646 w 93"/>
                  <a:gd name="T109" fmla="*/ 2147483646 h 92"/>
                  <a:gd name="T110" fmla="*/ 2147483646 w 93"/>
                  <a:gd name="T111" fmla="*/ 2147483646 h 9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93" h="92">
                    <a:moveTo>
                      <a:pt x="6" y="31"/>
                    </a:moveTo>
                    <a:lnTo>
                      <a:pt x="5" y="31"/>
                    </a:lnTo>
                    <a:lnTo>
                      <a:pt x="2" y="35"/>
                    </a:lnTo>
                    <a:lnTo>
                      <a:pt x="1" y="37"/>
                    </a:lnTo>
                    <a:lnTo>
                      <a:pt x="0" y="39"/>
                    </a:lnTo>
                    <a:lnTo>
                      <a:pt x="0" y="41"/>
                    </a:lnTo>
                    <a:lnTo>
                      <a:pt x="1" y="46"/>
                    </a:lnTo>
                    <a:lnTo>
                      <a:pt x="1" y="48"/>
                    </a:lnTo>
                    <a:lnTo>
                      <a:pt x="1" y="49"/>
                    </a:lnTo>
                    <a:lnTo>
                      <a:pt x="2" y="49"/>
                    </a:lnTo>
                    <a:lnTo>
                      <a:pt x="3" y="49"/>
                    </a:lnTo>
                    <a:lnTo>
                      <a:pt x="3" y="51"/>
                    </a:lnTo>
                    <a:lnTo>
                      <a:pt x="5" y="52"/>
                    </a:lnTo>
                    <a:lnTo>
                      <a:pt x="5" y="53"/>
                    </a:lnTo>
                    <a:lnTo>
                      <a:pt x="7" y="55"/>
                    </a:lnTo>
                    <a:lnTo>
                      <a:pt x="9" y="56"/>
                    </a:lnTo>
                    <a:lnTo>
                      <a:pt x="10" y="58"/>
                    </a:lnTo>
                    <a:lnTo>
                      <a:pt x="10" y="61"/>
                    </a:lnTo>
                    <a:lnTo>
                      <a:pt x="10" y="62"/>
                    </a:lnTo>
                    <a:lnTo>
                      <a:pt x="10" y="63"/>
                    </a:lnTo>
                    <a:lnTo>
                      <a:pt x="10" y="64"/>
                    </a:lnTo>
                    <a:lnTo>
                      <a:pt x="10" y="65"/>
                    </a:lnTo>
                    <a:lnTo>
                      <a:pt x="11" y="66"/>
                    </a:lnTo>
                    <a:lnTo>
                      <a:pt x="12" y="72"/>
                    </a:lnTo>
                    <a:lnTo>
                      <a:pt x="14" y="75"/>
                    </a:lnTo>
                    <a:lnTo>
                      <a:pt x="15" y="76"/>
                    </a:lnTo>
                    <a:lnTo>
                      <a:pt x="16" y="77"/>
                    </a:lnTo>
                    <a:lnTo>
                      <a:pt x="19" y="79"/>
                    </a:lnTo>
                    <a:lnTo>
                      <a:pt x="20" y="80"/>
                    </a:lnTo>
                    <a:lnTo>
                      <a:pt x="25" y="80"/>
                    </a:lnTo>
                    <a:lnTo>
                      <a:pt x="28" y="78"/>
                    </a:lnTo>
                    <a:lnTo>
                      <a:pt x="30" y="79"/>
                    </a:lnTo>
                    <a:lnTo>
                      <a:pt x="31" y="79"/>
                    </a:lnTo>
                    <a:lnTo>
                      <a:pt x="33" y="80"/>
                    </a:lnTo>
                    <a:lnTo>
                      <a:pt x="39" y="86"/>
                    </a:lnTo>
                    <a:lnTo>
                      <a:pt x="40" y="87"/>
                    </a:lnTo>
                    <a:lnTo>
                      <a:pt x="42" y="88"/>
                    </a:lnTo>
                    <a:lnTo>
                      <a:pt x="43" y="88"/>
                    </a:lnTo>
                    <a:lnTo>
                      <a:pt x="44" y="88"/>
                    </a:lnTo>
                    <a:lnTo>
                      <a:pt x="45" y="89"/>
                    </a:lnTo>
                    <a:lnTo>
                      <a:pt x="45" y="91"/>
                    </a:lnTo>
                    <a:lnTo>
                      <a:pt x="45" y="92"/>
                    </a:lnTo>
                    <a:lnTo>
                      <a:pt x="46" y="91"/>
                    </a:lnTo>
                    <a:lnTo>
                      <a:pt x="47" y="91"/>
                    </a:lnTo>
                    <a:lnTo>
                      <a:pt x="49" y="90"/>
                    </a:lnTo>
                    <a:lnTo>
                      <a:pt x="49" y="89"/>
                    </a:lnTo>
                    <a:lnTo>
                      <a:pt x="51" y="89"/>
                    </a:lnTo>
                    <a:lnTo>
                      <a:pt x="52" y="86"/>
                    </a:lnTo>
                    <a:lnTo>
                      <a:pt x="53" y="85"/>
                    </a:lnTo>
                    <a:lnTo>
                      <a:pt x="54" y="85"/>
                    </a:lnTo>
                    <a:lnTo>
                      <a:pt x="57" y="84"/>
                    </a:lnTo>
                    <a:lnTo>
                      <a:pt x="58" y="83"/>
                    </a:lnTo>
                    <a:lnTo>
                      <a:pt x="59" y="82"/>
                    </a:lnTo>
                    <a:lnTo>
                      <a:pt x="59" y="81"/>
                    </a:lnTo>
                    <a:lnTo>
                      <a:pt x="59" y="80"/>
                    </a:lnTo>
                    <a:lnTo>
                      <a:pt x="59" y="79"/>
                    </a:lnTo>
                    <a:lnTo>
                      <a:pt x="59" y="78"/>
                    </a:lnTo>
                    <a:lnTo>
                      <a:pt x="61" y="78"/>
                    </a:lnTo>
                    <a:lnTo>
                      <a:pt x="63" y="77"/>
                    </a:lnTo>
                    <a:lnTo>
                      <a:pt x="64" y="76"/>
                    </a:lnTo>
                    <a:lnTo>
                      <a:pt x="64" y="75"/>
                    </a:lnTo>
                    <a:lnTo>
                      <a:pt x="65" y="74"/>
                    </a:lnTo>
                    <a:lnTo>
                      <a:pt x="69" y="71"/>
                    </a:lnTo>
                    <a:lnTo>
                      <a:pt x="71" y="69"/>
                    </a:lnTo>
                    <a:lnTo>
                      <a:pt x="72" y="68"/>
                    </a:lnTo>
                    <a:lnTo>
                      <a:pt x="74" y="67"/>
                    </a:lnTo>
                    <a:lnTo>
                      <a:pt x="76" y="67"/>
                    </a:lnTo>
                    <a:lnTo>
                      <a:pt x="78" y="66"/>
                    </a:lnTo>
                    <a:lnTo>
                      <a:pt x="79" y="64"/>
                    </a:lnTo>
                    <a:lnTo>
                      <a:pt x="80" y="64"/>
                    </a:lnTo>
                    <a:lnTo>
                      <a:pt x="81" y="63"/>
                    </a:lnTo>
                    <a:lnTo>
                      <a:pt x="81" y="62"/>
                    </a:lnTo>
                    <a:lnTo>
                      <a:pt x="81" y="61"/>
                    </a:lnTo>
                    <a:lnTo>
                      <a:pt x="82" y="60"/>
                    </a:lnTo>
                    <a:lnTo>
                      <a:pt x="86" y="59"/>
                    </a:lnTo>
                    <a:lnTo>
                      <a:pt x="87" y="59"/>
                    </a:lnTo>
                    <a:lnTo>
                      <a:pt x="87" y="54"/>
                    </a:lnTo>
                    <a:lnTo>
                      <a:pt x="87" y="49"/>
                    </a:lnTo>
                    <a:lnTo>
                      <a:pt x="87" y="43"/>
                    </a:lnTo>
                    <a:lnTo>
                      <a:pt x="87" y="40"/>
                    </a:lnTo>
                    <a:lnTo>
                      <a:pt x="87" y="39"/>
                    </a:lnTo>
                    <a:lnTo>
                      <a:pt x="89" y="38"/>
                    </a:lnTo>
                    <a:lnTo>
                      <a:pt x="90" y="37"/>
                    </a:lnTo>
                    <a:lnTo>
                      <a:pt x="89" y="36"/>
                    </a:lnTo>
                    <a:lnTo>
                      <a:pt x="90" y="35"/>
                    </a:lnTo>
                    <a:lnTo>
                      <a:pt x="90" y="34"/>
                    </a:lnTo>
                    <a:lnTo>
                      <a:pt x="92" y="33"/>
                    </a:lnTo>
                    <a:lnTo>
                      <a:pt x="93" y="30"/>
                    </a:lnTo>
                    <a:lnTo>
                      <a:pt x="93" y="29"/>
                    </a:lnTo>
                    <a:lnTo>
                      <a:pt x="93" y="27"/>
                    </a:lnTo>
                    <a:lnTo>
                      <a:pt x="93" y="26"/>
                    </a:lnTo>
                    <a:lnTo>
                      <a:pt x="92" y="25"/>
                    </a:lnTo>
                    <a:lnTo>
                      <a:pt x="91" y="24"/>
                    </a:lnTo>
                    <a:lnTo>
                      <a:pt x="89" y="23"/>
                    </a:lnTo>
                    <a:lnTo>
                      <a:pt x="88" y="22"/>
                    </a:lnTo>
                    <a:lnTo>
                      <a:pt x="87" y="22"/>
                    </a:lnTo>
                    <a:lnTo>
                      <a:pt x="85" y="20"/>
                    </a:lnTo>
                    <a:lnTo>
                      <a:pt x="83" y="19"/>
                    </a:lnTo>
                    <a:lnTo>
                      <a:pt x="81" y="18"/>
                    </a:lnTo>
                    <a:lnTo>
                      <a:pt x="78" y="17"/>
                    </a:lnTo>
                    <a:lnTo>
                      <a:pt x="77" y="18"/>
                    </a:lnTo>
                    <a:lnTo>
                      <a:pt x="76" y="18"/>
                    </a:lnTo>
                    <a:lnTo>
                      <a:pt x="75" y="20"/>
                    </a:lnTo>
                    <a:lnTo>
                      <a:pt x="74" y="20"/>
                    </a:lnTo>
                    <a:lnTo>
                      <a:pt x="73" y="20"/>
                    </a:lnTo>
                    <a:lnTo>
                      <a:pt x="72" y="20"/>
                    </a:lnTo>
                    <a:lnTo>
                      <a:pt x="72" y="19"/>
                    </a:lnTo>
                    <a:lnTo>
                      <a:pt x="72" y="18"/>
                    </a:lnTo>
                    <a:lnTo>
                      <a:pt x="72" y="15"/>
                    </a:lnTo>
                    <a:lnTo>
                      <a:pt x="72" y="14"/>
                    </a:lnTo>
                    <a:lnTo>
                      <a:pt x="70" y="14"/>
                    </a:lnTo>
                    <a:lnTo>
                      <a:pt x="69" y="12"/>
                    </a:lnTo>
                    <a:lnTo>
                      <a:pt x="67" y="10"/>
                    </a:lnTo>
                    <a:lnTo>
                      <a:pt x="64" y="8"/>
                    </a:lnTo>
                    <a:lnTo>
                      <a:pt x="63" y="7"/>
                    </a:lnTo>
                    <a:lnTo>
                      <a:pt x="60" y="6"/>
                    </a:lnTo>
                    <a:lnTo>
                      <a:pt x="56" y="4"/>
                    </a:lnTo>
                    <a:lnTo>
                      <a:pt x="55" y="4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4" y="1"/>
                    </a:lnTo>
                    <a:lnTo>
                      <a:pt x="53" y="1"/>
                    </a:lnTo>
                    <a:lnTo>
                      <a:pt x="51" y="1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4" y="1"/>
                    </a:lnTo>
                    <a:lnTo>
                      <a:pt x="44" y="5"/>
                    </a:lnTo>
                    <a:lnTo>
                      <a:pt x="44" y="6"/>
                    </a:lnTo>
                    <a:lnTo>
                      <a:pt x="42" y="6"/>
                    </a:lnTo>
                    <a:lnTo>
                      <a:pt x="40" y="7"/>
                    </a:lnTo>
                    <a:lnTo>
                      <a:pt x="39" y="8"/>
                    </a:lnTo>
                    <a:lnTo>
                      <a:pt x="40" y="9"/>
                    </a:lnTo>
                    <a:lnTo>
                      <a:pt x="41" y="11"/>
                    </a:lnTo>
                    <a:lnTo>
                      <a:pt x="40" y="12"/>
                    </a:lnTo>
                    <a:lnTo>
                      <a:pt x="39" y="12"/>
                    </a:lnTo>
                    <a:lnTo>
                      <a:pt x="37" y="12"/>
                    </a:lnTo>
                    <a:lnTo>
                      <a:pt x="35" y="13"/>
                    </a:lnTo>
                    <a:lnTo>
                      <a:pt x="34" y="14"/>
                    </a:lnTo>
                    <a:lnTo>
                      <a:pt x="31" y="15"/>
                    </a:lnTo>
                    <a:lnTo>
                      <a:pt x="29" y="15"/>
                    </a:lnTo>
                    <a:lnTo>
                      <a:pt x="26" y="17"/>
                    </a:lnTo>
                    <a:lnTo>
                      <a:pt x="23" y="17"/>
                    </a:lnTo>
                    <a:lnTo>
                      <a:pt x="21" y="17"/>
                    </a:lnTo>
                    <a:lnTo>
                      <a:pt x="20" y="18"/>
                    </a:lnTo>
                    <a:lnTo>
                      <a:pt x="19" y="18"/>
                    </a:lnTo>
                    <a:lnTo>
                      <a:pt x="18" y="18"/>
                    </a:lnTo>
                    <a:lnTo>
                      <a:pt x="16" y="18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9" y="20"/>
                    </a:lnTo>
                    <a:lnTo>
                      <a:pt x="7" y="21"/>
                    </a:lnTo>
                    <a:lnTo>
                      <a:pt x="7" y="31"/>
                    </a:lnTo>
                    <a:lnTo>
                      <a:pt x="6" y="3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58" name="Freeform 1037">
                <a:extLst>
                  <a:ext uri="{FF2B5EF4-FFF2-40B4-BE49-F238E27FC236}">
                    <a16:creationId xmlns:a16="http://schemas.microsoft.com/office/drawing/2014/main" xmlns="" id="{D14F3440-E55B-47C7-B054-4A1B63F3E8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0586" y="2258235"/>
                <a:ext cx="1531911" cy="1514476"/>
              </a:xfrm>
              <a:custGeom>
                <a:avLst/>
                <a:gdLst>
                  <a:gd name="T0" fmla="*/ 2147483646 w 149"/>
                  <a:gd name="T1" fmla="*/ 2147483646 h 148"/>
                  <a:gd name="T2" fmla="*/ 2147483646 w 149"/>
                  <a:gd name="T3" fmla="*/ 2147483646 h 148"/>
                  <a:gd name="T4" fmla="*/ 2147483646 w 149"/>
                  <a:gd name="T5" fmla="*/ 2147483646 h 148"/>
                  <a:gd name="T6" fmla="*/ 2147483646 w 149"/>
                  <a:gd name="T7" fmla="*/ 2147483646 h 148"/>
                  <a:gd name="T8" fmla="*/ 2147483646 w 149"/>
                  <a:gd name="T9" fmla="*/ 2147483646 h 148"/>
                  <a:gd name="T10" fmla="*/ 2147483646 w 149"/>
                  <a:gd name="T11" fmla="*/ 2147483646 h 148"/>
                  <a:gd name="T12" fmla="*/ 2147483646 w 149"/>
                  <a:gd name="T13" fmla="*/ 2147483646 h 148"/>
                  <a:gd name="T14" fmla="*/ 2147483646 w 149"/>
                  <a:gd name="T15" fmla="*/ 2147483646 h 148"/>
                  <a:gd name="T16" fmla="*/ 2147483646 w 149"/>
                  <a:gd name="T17" fmla="*/ 2147483646 h 148"/>
                  <a:gd name="T18" fmla="*/ 2147483646 w 149"/>
                  <a:gd name="T19" fmla="*/ 2147483646 h 148"/>
                  <a:gd name="T20" fmla="*/ 2147483646 w 149"/>
                  <a:gd name="T21" fmla="*/ 2147483646 h 148"/>
                  <a:gd name="T22" fmla="*/ 2147483646 w 149"/>
                  <a:gd name="T23" fmla="*/ 2147483646 h 148"/>
                  <a:gd name="T24" fmla="*/ 2147483646 w 149"/>
                  <a:gd name="T25" fmla="*/ 2147483646 h 148"/>
                  <a:gd name="T26" fmla="*/ 2147483646 w 149"/>
                  <a:gd name="T27" fmla="*/ 2147483646 h 148"/>
                  <a:gd name="T28" fmla="*/ 2147483646 w 149"/>
                  <a:gd name="T29" fmla="*/ 2147483646 h 148"/>
                  <a:gd name="T30" fmla="*/ 2147483646 w 149"/>
                  <a:gd name="T31" fmla="*/ 2147483646 h 148"/>
                  <a:gd name="T32" fmla="*/ 2147483646 w 149"/>
                  <a:gd name="T33" fmla="*/ 2147483646 h 148"/>
                  <a:gd name="T34" fmla="*/ 2147483646 w 149"/>
                  <a:gd name="T35" fmla="*/ 2147483646 h 148"/>
                  <a:gd name="T36" fmla="*/ 2147483646 w 149"/>
                  <a:gd name="T37" fmla="*/ 2147483646 h 148"/>
                  <a:gd name="T38" fmla="*/ 2147483646 w 149"/>
                  <a:gd name="T39" fmla="*/ 2147483646 h 148"/>
                  <a:gd name="T40" fmla="*/ 2147483646 w 149"/>
                  <a:gd name="T41" fmla="*/ 2147483646 h 148"/>
                  <a:gd name="T42" fmla="*/ 2147483646 w 149"/>
                  <a:gd name="T43" fmla="*/ 2147483646 h 148"/>
                  <a:gd name="T44" fmla="*/ 2147483646 w 149"/>
                  <a:gd name="T45" fmla="*/ 2147483646 h 148"/>
                  <a:gd name="T46" fmla="*/ 2147483646 w 149"/>
                  <a:gd name="T47" fmla="*/ 2147483646 h 148"/>
                  <a:gd name="T48" fmla="*/ 2147483646 w 149"/>
                  <a:gd name="T49" fmla="*/ 2147483646 h 148"/>
                  <a:gd name="T50" fmla="*/ 2147483646 w 149"/>
                  <a:gd name="T51" fmla="*/ 2147483646 h 148"/>
                  <a:gd name="T52" fmla="*/ 2147483646 w 149"/>
                  <a:gd name="T53" fmla="*/ 2147483646 h 148"/>
                  <a:gd name="T54" fmla="*/ 2147483646 w 149"/>
                  <a:gd name="T55" fmla="*/ 2147483646 h 148"/>
                  <a:gd name="T56" fmla="*/ 2147483646 w 149"/>
                  <a:gd name="T57" fmla="*/ 2147483646 h 148"/>
                  <a:gd name="T58" fmla="*/ 2147483646 w 149"/>
                  <a:gd name="T59" fmla="*/ 2147483646 h 148"/>
                  <a:gd name="T60" fmla="*/ 2147483646 w 149"/>
                  <a:gd name="T61" fmla="*/ 2147483646 h 148"/>
                  <a:gd name="T62" fmla="*/ 2147483646 w 149"/>
                  <a:gd name="T63" fmla="*/ 2147483646 h 148"/>
                  <a:gd name="T64" fmla="*/ 2147483646 w 149"/>
                  <a:gd name="T65" fmla="*/ 2147483646 h 148"/>
                  <a:gd name="T66" fmla="*/ 2147483646 w 149"/>
                  <a:gd name="T67" fmla="*/ 2147483646 h 148"/>
                  <a:gd name="T68" fmla="*/ 2147483646 w 149"/>
                  <a:gd name="T69" fmla="*/ 2147483646 h 148"/>
                  <a:gd name="T70" fmla="*/ 2147483646 w 149"/>
                  <a:gd name="T71" fmla="*/ 2147483646 h 148"/>
                  <a:gd name="T72" fmla="*/ 2147483646 w 149"/>
                  <a:gd name="T73" fmla="*/ 2147483646 h 148"/>
                  <a:gd name="T74" fmla="*/ 2147483646 w 149"/>
                  <a:gd name="T75" fmla="*/ 2147483646 h 148"/>
                  <a:gd name="T76" fmla="*/ 2147483646 w 149"/>
                  <a:gd name="T77" fmla="*/ 2147483646 h 148"/>
                  <a:gd name="T78" fmla="*/ 2147483646 w 149"/>
                  <a:gd name="T79" fmla="*/ 2147483646 h 148"/>
                  <a:gd name="T80" fmla="*/ 2147483646 w 149"/>
                  <a:gd name="T81" fmla="*/ 2147483646 h 148"/>
                  <a:gd name="T82" fmla="*/ 2147483646 w 149"/>
                  <a:gd name="T83" fmla="*/ 2147483646 h 148"/>
                  <a:gd name="T84" fmla="*/ 2147483646 w 149"/>
                  <a:gd name="T85" fmla="*/ 2147483646 h 148"/>
                  <a:gd name="T86" fmla="*/ 2147483646 w 149"/>
                  <a:gd name="T87" fmla="*/ 2147483646 h 148"/>
                  <a:gd name="T88" fmla="*/ 2147483646 w 149"/>
                  <a:gd name="T89" fmla="*/ 2147483646 h 148"/>
                  <a:gd name="T90" fmla="*/ 2147483646 w 149"/>
                  <a:gd name="T91" fmla="*/ 2147483646 h 148"/>
                  <a:gd name="T92" fmla="*/ 2147483646 w 149"/>
                  <a:gd name="T93" fmla="*/ 2147483646 h 148"/>
                  <a:gd name="T94" fmla="*/ 2147483646 w 149"/>
                  <a:gd name="T95" fmla="*/ 2147483646 h 148"/>
                  <a:gd name="T96" fmla="*/ 2147483646 w 149"/>
                  <a:gd name="T97" fmla="*/ 2147483646 h 148"/>
                  <a:gd name="T98" fmla="*/ 2147483646 w 149"/>
                  <a:gd name="T99" fmla="*/ 2147483646 h 148"/>
                  <a:gd name="T100" fmla="*/ 2147483646 w 149"/>
                  <a:gd name="T101" fmla="*/ 2147483646 h 148"/>
                  <a:gd name="T102" fmla="*/ 2147483646 w 149"/>
                  <a:gd name="T103" fmla="*/ 2147483646 h 148"/>
                  <a:gd name="T104" fmla="*/ 2147483646 w 149"/>
                  <a:gd name="T105" fmla="*/ 2147483646 h 148"/>
                  <a:gd name="T106" fmla="*/ 2147483646 w 149"/>
                  <a:gd name="T107" fmla="*/ 2147483646 h 148"/>
                  <a:gd name="T108" fmla="*/ 2147483646 w 149"/>
                  <a:gd name="T109" fmla="*/ 2147483646 h 148"/>
                  <a:gd name="T110" fmla="*/ 2147483646 w 149"/>
                  <a:gd name="T111" fmla="*/ 2147483646 h 14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49" h="148">
                    <a:moveTo>
                      <a:pt x="112" y="93"/>
                    </a:moveTo>
                    <a:lnTo>
                      <a:pt x="116" y="91"/>
                    </a:lnTo>
                    <a:lnTo>
                      <a:pt x="118" y="90"/>
                    </a:lnTo>
                    <a:lnTo>
                      <a:pt x="126" y="88"/>
                    </a:lnTo>
                    <a:lnTo>
                      <a:pt x="131" y="86"/>
                    </a:lnTo>
                    <a:lnTo>
                      <a:pt x="135" y="86"/>
                    </a:lnTo>
                    <a:lnTo>
                      <a:pt x="139" y="85"/>
                    </a:lnTo>
                    <a:lnTo>
                      <a:pt x="144" y="83"/>
                    </a:lnTo>
                    <a:lnTo>
                      <a:pt x="148" y="81"/>
                    </a:lnTo>
                    <a:lnTo>
                      <a:pt x="149" y="79"/>
                    </a:lnTo>
                    <a:lnTo>
                      <a:pt x="149" y="75"/>
                    </a:lnTo>
                    <a:lnTo>
                      <a:pt x="149" y="74"/>
                    </a:lnTo>
                    <a:lnTo>
                      <a:pt x="148" y="71"/>
                    </a:lnTo>
                    <a:lnTo>
                      <a:pt x="146" y="69"/>
                    </a:lnTo>
                    <a:lnTo>
                      <a:pt x="144" y="67"/>
                    </a:lnTo>
                    <a:lnTo>
                      <a:pt x="140" y="66"/>
                    </a:lnTo>
                    <a:lnTo>
                      <a:pt x="137" y="66"/>
                    </a:lnTo>
                    <a:lnTo>
                      <a:pt x="136" y="66"/>
                    </a:lnTo>
                    <a:lnTo>
                      <a:pt x="132" y="65"/>
                    </a:lnTo>
                    <a:lnTo>
                      <a:pt x="126" y="65"/>
                    </a:lnTo>
                    <a:lnTo>
                      <a:pt x="122" y="65"/>
                    </a:lnTo>
                    <a:lnTo>
                      <a:pt x="122" y="66"/>
                    </a:lnTo>
                    <a:lnTo>
                      <a:pt x="121" y="66"/>
                    </a:lnTo>
                    <a:lnTo>
                      <a:pt x="115" y="65"/>
                    </a:lnTo>
                    <a:lnTo>
                      <a:pt x="112" y="65"/>
                    </a:lnTo>
                    <a:lnTo>
                      <a:pt x="100" y="65"/>
                    </a:lnTo>
                    <a:lnTo>
                      <a:pt x="98" y="64"/>
                    </a:lnTo>
                    <a:lnTo>
                      <a:pt x="96" y="62"/>
                    </a:lnTo>
                    <a:lnTo>
                      <a:pt x="94" y="59"/>
                    </a:lnTo>
                    <a:lnTo>
                      <a:pt x="95" y="58"/>
                    </a:lnTo>
                    <a:lnTo>
                      <a:pt x="95" y="57"/>
                    </a:lnTo>
                    <a:lnTo>
                      <a:pt x="94" y="57"/>
                    </a:lnTo>
                    <a:lnTo>
                      <a:pt x="91" y="57"/>
                    </a:lnTo>
                    <a:lnTo>
                      <a:pt x="88" y="57"/>
                    </a:lnTo>
                    <a:lnTo>
                      <a:pt x="88" y="58"/>
                    </a:lnTo>
                    <a:lnTo>
                      <a:pt x="87" y="60"/>
                    </a:lnTo>
                    <a:lnTo>
                      <a:pt x="85" y="63"/>
                    </a:lnTo>
                    <a:lnTo>
                      <a:pt x="84" y="64"/>
                    </a:lnTo>
                    <a:lnTo>
                      <a:pt x="82" y="64"/>
                    </a:lnTo>
                    <a:lnTo>
                      <a:pt x="79" y="65"/>
                    </a:lnTo>
                    <a:lnTo>
                      <a:pt x="74" y="65"/>
                    </a:lnTo>
                    <a:lnTo>
                      <a:pt x="70" y="65"/>
                    </a:lnTo>
                    <a:lnTo>
                      <a:pt x="68" y="65"/>
                    </a:lnTo>
                    <a:lnTo>
                      <a:pt x="66" y="64"/>
                    </a:lnTo>
                    <a:lnTo>
                      <a:pt x="66" y="63"/>
                    </a:lnTo>
                    <a:lnTo>
                      <a:pt x="66" y="62"/>
                    </a:lnTo>
                    <a:lnTo>
                      <a:pt x="65" y="62"/>
                    </a:lnTo>
                    <a:lnTo>
                      <a:pt x="65" y="60"/>
                    </a:lnTo>
                    <a:lnTo>
                      <a:pt x="65" y="59"/>
                    </a:lnTo>
                    <a:lnTo>
                      <a:pt x="63" y="58"/>
                    </a:lnTo>
                    <a:lnTo>
                      <a:pt x="59" y="59"/>
                    </a:lnTo>
                    <a:lnTo>
                      <a:pt x="57" y="59"/>
                    </a:lnTo>
                    <a:lnTo>
                      <a:pt x="54" y="59"/>
                    </a:lnTo>
                    <a:lnTo>
                      <a:pt x="51" y="59"/>
                    </a:lnTo>
                    <a:lnTo>
                      <a:pt x="50" y="58"/>
                    </a:lnTo>
                    <a:lnTo>
                      <a:pt x="48" y="57"/>
                    </a:lnTo>
                    <a:lnTo>
                      <a:pt x="47" y="55"/>
                    </a:lnTo>
                    <a:lnTo>
                      <a:pt x="44" y="54"/>
                    </a:lnTo>
                    <a:lnTo>
                      <a:pt x="42" y="55"/>
                    </a:lnTo>
                    <a:lnTo>
                      <a:pt x="41" y="55"/>
                    </a:lnTo>
                    <a:lnTo>
                      <a:pt x="40" y="56"/>
                    </a:lnTo>
                    <a:lnTo>
                      <a:pt x="40" y="57"/>
                    </a:lnTo>
                    <a:lnTo>
                      <a:pt x="38" y="59"/>
                    </a:lnTo>
                    <a:lnTo>
                      <a:pt x="37" y="60"/>
                    </a:lnTo>
                    <a:lnTo>
                      <a:pt x="36" y="59"/>
                    </a:lnTo>
                    <a:lnTo>
                      <a:pt x="35" y="58"/>
                    </a:lnTo>
                    <a:lnTo>
                      <a:pt x="35" y="57"/>
                    </a:lnTo>
                    <a:lnTo>
                      <a:pt x="35" y="55"/>
                    </a:lnTo>
                    <a:lnTo>
                      <a:pt x="37" y="53"/>
                    </a:lnTo>
                    <a:lnTo>
                      <a:pt x="38" y="53"/>
                    </a:lnTo>
                    <a:lnTo>
                      <a:pt x="40" y="52"/>
                    </a:lnTo>
                    <a:lnTo>
                      <a:pt x="41" y="51"/>
                    </a:lnTo>
                    <a:lnTo>
                      <a:pt x="41" y="49"/>
                    </a:lnTo>
                    <a:lnTo>
                      <a:pt x="41" y="48"/>
                    </a:lnTo>
                    <a:lnTo>
                      <a:pt x="41" y="47"/>
                    </a:lnTo>
                    <a:lnTo>
                      <a:pt x="42" y="46"/>
                    </a:lnTo>
                    <a:lnTo>
                      <a:pt x="42" y="45"/>
                    </a:lnTo>
                    <a:lnTo>
                      <a:pt x="42" y="43"/>
                    </a:lnTo>
                    <a:lnTo>
                      <a:pt x="42" y="42"/>
                    </a:lnTo>
                    <a:lnTo>
                      <a:pt x="41" y="42"/>
                    </a:lnTo>
                    <a:lnTo>
                      <a:pt x="41" y="41"/>
                    </a:lnTo>
                    <a:lnTo>
                      <a:pt x="41" y="40"/>
                    </a:lnTo>
                    <a:lnTo>
                      <a:pt x="40" y="40"/>
                    </a:lnTo>
                    <a:lnTo>
                      <a:pt x="38" y="38"/>
                    </a:lnTo>
                    <a:lnTo>
                      <a:pt x="38" y="37"/>
                    </a:lnTo>
                    <a:lnTo>
                      <a:pt x="37" y="36"/>
                    </a:lnTo>
                    <a:lnTo>
                      <a:pt x="37" y="35"/>
                    </a:lnTo>
                    <a:lnTo>
                      <a:pt x="32" y="31"/>
                    </a:lnTo>
                    <a:lnTo>
                      <a:pt x="32" y="29"/>
                    </a:lnTo>
                    <a:lnTo>
                      <a:pt x="31" y="27"/>
                    </a:lnTo>
                    <a:lnTo>
                      <a:pt x="31" y="26"/>
                    </a:lnTo>
                    <a:lnTo>
                      <a:pt x="33" y="24"/>
                    </a:lnTo>
                    <a:lnTo>
                      <a:pt x="34" y="22"/>
                    </a:lnTo>
                    <a:lnTo>
                      <a:pt x="35" y="20"/>
                    </a:lnTo>
                    <a:lnTo>
                      <a:pt x="36" y="19"/>
                    </a:lnTo>
                    <a:lnTo>
                      <a:pt x="36" y="17"/>
                    </a:lnTo>
                    <a:lnTo>
                      <a:pt x="36" y="15"/>
                    </a:lnTo>
                    <a:lnTo>
                      <a:pt x="35" y="13"/>
                    </a:lnTo>
                    <a:lnTo>
                      <a:pt x="34" y="13"/>
                    </a:lnTo>
                    <a:lnTo>
                      <a:pt x="31" y="11"/>
                    </a:lnTo>
                    <a:lnTo>
                      <a:pt x="31" y="10"/>
                    </a:lnTo>
                    <a:lnTo>
                      <a:pt x="27" y="7"/>
                    </a:lnTo>
                    <a:lnTo>
                      <a:pt x="27" y="5"/>
                    </a:lnTo>
                    <a:lnTo>
                      <a:pt x="27" y="3"/>
                    </a:lnTo>
                    <a:lnTo>
                      <a:pt x="28" y="3"/>
                    </a:lnTo>
                    <a:lnTo>
                      <a:pt x="28" y="0"/>
                    </a:lnTo>
                    <a:lnTo>
                      <a:pt x="24" y="1"/>
                    </a:lnTo>
                    <a:lnTo>
                      <a:pt x="21" y="4"/>
                    </a:lnTo>
                    <a:lnTo>
                      <a:pt x="20" y="5"/>
                    </a:lnTo>
                    <a:lnTo>
                      <a:pt x="17" y="7"/>
                    </a:lnTo>
                    <a:lnTo>
                      <a:pt x="17" y="9"/>
                    </a:lnTo>
                    <a:lnTo>
                      <a:pt x="16" y="10"/>
                    </a:lnTo>
                    <a:lnTo>
                      <a:pt x="14" y="11"/>
                    </a:lnTo>
                    <a:lnTo>
                      <a:pt x="13" y="11"/>
                    </a:lnTo>
                    <a:lnTo>
                      <a:pt x="12" y="12"/>
                    </a:lnTo>
                    <a:lnTo>
                      <a:pt x="11" y="13"/>
                    </a:lnTo>
                    <a:lnTo>
                      <a:pt x="8" y="14"/>
                    </a:lnTo>
                    <a:lnTo>
                      <a:pt x="6" y="15"/>
                    </a:lnTo>
                    <a:lnTo>
                      <a:pt x="6" y="16"/>
                    </a:lnTo>
                    <a:lnTo>
                      <a:pt x="6" y="17"/>
                    </a:lnTo>
                    <a:lnTo>
                      <a:pt x="6" y="18"/>
                    </a:lnTo>
                    <a:lnTo>
                      <a:pt x="8" y="21"/>
                    </a:lnTo>
                    <a:lnTo>
                      <a:pt x="9" y="23"/>
                    </a:lnTo>
                    <a:lnTo>
                      <a:pt x="9" y="24"/>
                    </a:lnTo>
                    <a:lnTo>
                      <a:pt x="10" y="26"/>
                    </a:lnTo>
                    <a:lnTo>
                      <a:pt x="10" y="30"/>
                    </a:lnTo>
                    <a:lnTo>
                      <a:pt x="10" y="32"/>
                    </a:lnTo>
                    <a:lnTo>
                      <a:pt x="10" y="34"/>
                    </a:lnTo>
                    <a:lnTo>
                      <a:pt x="9" y="34"/>
                    </a:lnTo>
                    <a:lnTo>
                      <a:pt x="6" y="34"/>
                    </a:lnTo>
                    <a:lnTo>
                      <a:pt x="5" y="35"/>
                    </a:lnTo>
                    <a:lnTo>
                      <a:pt x="5" y="37"/>
                    </a:lnTo>
                    <a:lnTo>
                      <a:pt x="4" y="39"/>
                    </a:lnTo>
                    <a:lnTo>
                      <a:pt x="3" y="43"/>
                    </a:lnTo>
                    <a:lnTo>
                      <a:pt x="2" y="45"/>
                    </a:lnTo>
                    <a:lnTo>
                      <a:pt x="1" y="48"/>
                    </a:lnTo>
                    <a:lnTo>
                      <a:pt x="0" y="49"/>
                    </a:lnTo>
                    <a:lnTo>
                      <a:pt x="1" y="50"/>
                    </a:lnTo>
                    <a:lnTo>
                      <a:pt x="2" y="51"/>
                    </a:lnTo>
                    <a:lnTo>
                      <a:pt x="4" y="51"/>
                    </a:lnTo>
                    <a:lnTo>
                      <a:pt x="6" y="51"/>
                    </a:lnTo>
                    <a:lnTo>
                      <a:pt x="7" y="51"/>
                    </a:lnTo>
                    <a:lnTo>
                      <a:pt x="8" y="52"/>
                    </a:lnTo>
                    <a:lnTo>
                      <a:pt x="8" y="53"/>
                    </a:lnTo>
                    <a:lnTo>
                      <a:pt x="6" y="59"/>
                    </a:lnTo>
                    <a:lnTo>
                      <a:pt x="12" y="61"/>
                    </a:lnTo>
                    <a:lnTo>
                      <a:pt x="13" y="61"/>
                    </a:lnTo>
                    <a:lnTo>
                      <a:pt x="15" y="62"/>
                    </a:lnTo>
                    <a:lnTo>
                      <a:pt x="16" y="64"/>
                    </a:lnTo>
                    <a:lnTo>
                      <a:pt x="16" y="65"/>
                    </a:lnTo>
                    <a:lnTo>
                      <a:pt x="17" y="67"/>
                    </a:lnTo>
                    <a:lnTo>
                      <a:pt x="18" y="68"/>
                    </a:lnTo>
                    <a:lnTo>
                      <a:pt x="19" y="69"/>
                    </a:lnTo>
                    <a:lnTo>
                      <a:pt x="20" y="69"/>
                    </a:lnTo>
                    <a:lnTo>
                      <a:pt x="20" y="71"/>
                    </a:lnTo>
                    <a:lnTo>
                      <a:pt x="20" y="72"/>
                    </a:lnTo>
                    <a:lnTo>
                      <a:pt x="19" y="73"/>
                    </a:lnTo>
                    <a:lnTo>
                      <a:pt x="18" y="77"/>
                    </a:lnTo>
                    <a:lnTo>
                      <a:pt x="17" y="80"/>
                    </a:lnTo>
                    <a:lnTo>
                      <a:pt x="17" y="81"/>
                    </a:lnTo>
                    <a:lnTo>
                      <a:pt x="14" y="81"/>
                    </a:lnTo>
                    <a:lnTo>
                      <a:pt x="13" y="81"/>
                    </a:lnTo>
                    <a:lnTo>
                      <a:pt x="12" y="82"/>
                    </a:lnTo>
                    <a:lnTo>
                      <a:pt x="11" y="83"/>
                    </a:lnTo>
                    <a:lnTo>
                      <a:pt x="12" y="88"/>
                    </a:lnTo>
                    <a:lnTo>
                      <a:pt x="11" y="89"/>
                    </a:lnTo>
                    <a:lnTo>
                      <a:pt x="10" y="90"/>
                    </a:lnTo>
                    <a:lnTo>
                      <a:pt x="11" y="91"/>
                    </a:lnTo>
                    <a:lnTo>
                      <a:pt x="11" y="92"/>
                    </a:lnTo>
                    <a:lnTo>
                      <a:pt x="12" y="92"/>
                    </a:lnTo>
                    <a:lnTo>
                      <a:pt x="12" y="93"/>
                    </a:lnTo>
                    <a:lnTo>
                      <a:pt x="12" y="94"/>
                    </a:lnTo>
                    <a:lnTo>
                      <a:pt x="13" y="95"/>
                    </a:lnTo>
                    <a:lnTo>
                      <a:pt x="13" y="96"/>
                    </a:lnTo>
                    <a:lnTo>
                      <a:pt x="14" y="97"/>
                    </a:lnTo>
                    <a:lnTo>
                      <a:pt x="16" y="98"/>
                    </a:lnTo>
                    <a:lnTo>
                      <a:pt x="17" y="98"/>
                    </a:lnTo>
                    <a:lnTo>
                      <a:pt x="18" y="98"/>
                    </a:lnTo>
                    <a:lnTo>
                      <a:pt x="19" y="99"/>
                    </a:lnTo>
                    <a:lnTo>
                      <a:pt x="22" y="100"/>
                    </a:lnTo>
                    <a:lnTo>
                      <a:pt x="23" y="100"/>
                    </a:lnTo>
                    <a:lnTo>
                      <a:pt x="25" y="100"/>
                    </a:lnTo>
                    <a:lnTo>
                      <a:pt x="26" y="101"/>
                    </a:lnTo>
                    <a:lnTo>
                      <a:pt x="29" y="101"/>
                    </a:lnTo>
                    <a:lnTo>
                      <a:pt x="31" y="102"/>
                    </a:lnTo>
                    <a:lnTo>
                      <a:pt x="32" y="102"/>
                    </a:lnTo>
                    <a:lnTo>
                      <a:pt x="33" y="103"/>
                    </a:lnTo>
                    <a:lnTo>
                      <a:pt x="35" y="105"/>
                    </a:lnTo>
                    <a:lnTo>
                      <a:pt x="35" y="106"/>
                    </a:lnTo>
                    <a:lnTo>
                      <a:pt x="37" y="108"/>
                    </a:lnTo>
                    <a:lnTo>
                      <a:pt x="40" y="112"/>
                    </a:lnTo>
                    <a:lnTo>
                      <a:pt x="41" y="113"/>
                    </a:lnTo>
                    <a:lnTo>
                      <a:pt x="41" y="114"/>
                    </a:lnTo>
                    <a:lnTo>
                      <a:pt x="42" y="114"/>
                    </a:lnTo>
                    <a:lnTo>
                      <a:pt x="42" y="115"/>
                    </a:lnTo>
                    <a:lnTo>
                      <a:pt x="43" y="117"/>
                    </a:lnTo>
                    <a:lnTo>
                      <a:pt x="43" y="121"/>
                    </a:lnTo>
                    <a:lnTo>
                      <a:pt x="45" y="122"/>
                    </a:lnTo>
                    <a:lnTo>
                      <a:pt x="46" y="122"/>
                    </a:lnTo>
                    <a:lnTo>
                      <a:pt x="47" y="123"/>
                    </a:lnTo>
                    <a:lnTo>
                      <a:pt x="49" y="124"/>
                    </a:lnTo>
                    <a:lnTo>
                      <a:pt x="52" y="126"/>
                    </a:lnTo>
                    <a:lnTo>
                      <a:pt x="55" y="128"/>
                    </a:lnTo>
                    <a:lnTo>
                      <a:pt x="57" y="130"/>
                    </a:lnTo>
                    <a:lnTo>
                      <a:pt x="58" y="130"/>
                    </a:lnTo>
                    <a:lnTo>
                      <a:pt x="58" y="131"/>
                    </a:lnTo>
                    <a:lnTo>
                      <a:pt x="60" y="132"/>
                    </a:lnTo>
                    <a:lnTo>
                      <a:pt x="61" y="135"/>
                    </a:lnTo>
                    <a:lnTo>
                      <a:pt x="62" y="136"/>
                    </a:lnTo>
                    <a:lnTo>
                      <a:pt x="63" y="139"/>
                    </a:lnTo>
                    <a:lnTo>
                      <a:pt x="65" y="141"/>
                    </a:lnTo>
                    <a:lnTo>
                      <a:pt x="67" y="143"/>
                    </a:lnTo>
                    <a:lnTo>
                      <a:pt x="70" y="145"/>
                    </a:lnTo>
                    <a:lnTo>
                      <a:pt x="71" y="145"/>
                    </a:lnTo>
                    <a:lnTo>
                      <a:pt x="73" y="145"/>
                    </a:lnTo>
                    <a:lnTo>
                      <a:pt x="75" y="146"/>
                    </a:lnTo>
                    <a:lnTo>
                      <a:pt x="77" y="146"/>
                    </a:lnTo>
                    <a:lnTo>
                      <a:pt x="80" y="147"/>
                    </a:lnTo>
                    <a:lnTo>
                      <a:pt x="87" y="148"/>
                    </a:lnTo>
                    <a:lnTo>
                      <a:pt x="90" y="148"/>
                    </a:lnTo>
                    <a:lnTo>
                      <a:pt x="92" y="148"/>
                    </a:lnTo>
                    <a:lnTo>
                      <a:pt x="94" y="148"/>
                    </a:lnTo>
                    <a:lnTo>
                      <a:pt x="95" y="148"/>
                    </a:lnTo>
                    <a:lnTo>
                      <a:pt x="97" y="148"/>
                    </a:lnTo>
                    <a:lnTo>
                      <a:pt x="99" y="147"/>
                    </a:lnTo>
                    <a:lnTo>
                      <a:pt x="100" y="147"/>
                    </a:lnTo>
                    <a:lnTo>
                      <a:pt x="102" y="147"/>
                    </a:lnTo>
                    <a:lnTo>
                      <a:pt x="104" y="146"/>
                    </a:lnTo>
                    <a:lnTo>
                      <a:pt x="107" y="146"/>
                    </a:lnTo>
                    <a:lnTo>
                      <a:pt x="113" y="145"/>
                    </a:lnTo>
                    <a:lnTo>
                      <a:pt x="114" y="144"/>
                    </a:lnTo>
                    <a:lnTo>
                      <a:pt x="115" y="142"/>
                    </a:lnTo>
                    <a:lnTo>
                      <a:pt x="115" y="137"/>
                    </a:lnTo>
                    <a:lnTo>
                      <a:pt x="114" y="133"/>
                    </a:lnTo>
                    <a:lnTo>
                      <a:pt x="114" y="130"/>
                    </a:lnTo>
                    <a:lnTo>
                      <a:pt x="113" y="128"/>
                    </a:lnTo>
                    <a:lnTo>
                      <a:pt x="113" y="123"/>
                    </a:lnTo>
                    <a:lnTo>
                      <a:pt x="111" y="122"/>
                    </a:lnTo>
                    <a:lnTo>
                      <a:pt x="106" y="121"/>
                    </a:lnTo>
                    <a:lnTo>
                      <a:pt x="106" y="116"/>
                    </a:lnTo>
                    <a:lnTo>
                      <a:pt x="106" y="113"/>
                    </a:lnTo>
                    <a:lnTo>
                      <a:pt x="106" y="109"/>
                    </a:lnTo>
                    <a:lnTo>
                      <a:pt x="106" y="107"/>
                    </a:lnTo>
                    <a:lnTo>
                      <a:pt x="106" y="104"/>
                    </a:lnTo>
                    <a:lnTo>
                      <a:pt x="107" y="104"/>
                    </a:lnTo>
                    <a:lnTo>
                      <a:pt x="111" y="103"/>
                    </a:lnTo>
                    <a:lnTo>
                      <a:pt x="113" y="103"/>
                    </a:lnTo>
                    <a:lnTo>
                      <a:pt x="114" y="101"/>
                    </a:lnTo>
                    <a:lnTo>
                      <a:pt x="114" y="99"/>
                    </a:lnTo>
                    <a:lnTo>
                      <a:pt x="113" y="99"/>
                    </a:lnTo>
                    <a:lnTo>
                      <a:pt x="112" y="98"/>
                    </a:lnTo>
                    <a:lnTo>
                      <a:pt x="112" y="97"/>
                    </a:lnTo>
                    <a:lnTo>
                      <a:pt x="110" y="97"/>
                    </a:lnTo>
                    <a:lnTo>
                      <a:pt x="110" y="96"/>
                    </a:lnTo>
                    <a:lnTo>
                      <a:pt x="109" y="95"/>
                    </a:lnTo>
                    <a:lnTo>
                      <a:pt x="109" y="94"/>
                    </a:lnTo>
                    <a:lnTo>
                      <a:pt x="110" y="94"/>
                    </a:lnTo>
                    <a:lnTo>
                      <a:pt x="112" y="93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59" name="Freeform 1038">
                <a:extLst>
                  <a:ext uri="{FF2B5EF4-FFF2-40B4-BE49-F238E27FC236}">
                    <a16:creationId xmlns:a16="http://schemas.microsoft.com/office/drawing/2014/main" xmlns="" id="{6F624DEA-656A-4EC7-B32B-0795F7F02A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9555" y="2085055"/>
                <a:ext cx="699127" cy="1088734"/>
              </a:xfrm>
              <a:custGeom>
                <a:avLst/>
                <a:gdLst>
                  <a:gd name="T0" fmla="*/ 2147483646 w 68"/>
                  <a:gd name="T1" fmla="*/ 2147483646 h 108"/>
                  <a:gd name="T2" fmla="*/ 2147483646 w 68"/>
                  <a:gd name="T3" fmla="*/ 2147483646 h 108"/>
                  <a:gd name="T4" fmla="*/ 0 w 68"/>
                  <a:gd name="T5" fmla="*/ 2147483646 h 108"/>
                  <a:gd name="T6" fmla="*/ 2147483646 w 68"/>
                  <a:gd name="T7" fmla="*/ 2147483646 h 108"/>
                  <a:gd name="T8" fmla="*/ 2147483646 w 68"/>
                  <a:gd name="T9" fmla="*/ 2147483646 h 108"/>
                  <a:gd name="T10" fmla="*/ 2147483646 w 68"/>
                  <a:gd name="T11" fmla="*/ 2147483646 h 108"/>
                  <a:gd name="T12" fmla="*/ 2147483646 w 68"/>
                  <a:gd name="T13" fmla="*/ 2147483646 h 108"/>
                  <a:gd name="T14" fmla="*/ 2147483646 w 68"/>
                  <a:gd name="T15" fmla="*/ 2147483646 h 108"/>
                  <a:gd name="T16" fmla="*/ 2147483646 w 68"/>
                  <a:gd name="T17" fmla="*/ 2147483646 h 108"/>
                  <a:gd name="T18" fmla="*/ 2147483646 w 68"/>
                  <a:gd name="T19" fmla="*/ 2147483646 h 108"/>
                  <a:gd name="T20" fmla="*/ 2147483646 w 68"/>
                  <a:gd name="T21" fmla="*/ 2147483646 h 108"/>
                  <a:gd name="T22" fmla="*/ 2147483646 w 68"/>
                  <a:gd name="T23" fmla="*/ 2147483646 h 108"/>
                  <a:gd name="T24" fmla="*/ 2147483646 w 68"/>
                  <a:gd name="T25" fmla="*/ 2147483646 h 108"/>
                  <a:gd name="T26" fmla="*/ 2147483646 w 68"/>
                  <a:gd name="T27" fmla="*/ 2147483646 h 108"/>
                  <a:gd name="T28" fmla="*/ 2147483646 w 68"/>
                  <a:gd name="T29" fmla="*/ 2147483646 h 108"/>
                  <a:gd name="T30" fmla="*/ 2147483646 w 68"/>
                  <a:gd name="T31" fmla="*/ 2147483646 h 108"/>
                  <a:gd name="T32" fmla="*/ 2147483646 w 68"/>
                  <a:gd name="T33" fmla="*/ 2147483646 h 108"/>
                  <a:gd name="T34" fmla="*/ 2147483646 w 68"/>
                  <a:gd name="T35" fmla="*/ 2147483646 h 108"/>
                  <a:gd name="T36" fmla="*/ 2147483646 w 68"/>
                  <a:gd name="T37" fmla="*/ 2147483646 h 108"/>
                  <a:gd name="T38" fmla="*/ 2147483646 w 68"/>
                  <a:gd name="T39" fmla="*/ 2147483646 h 108"/>
                  <a:gd name="T40" fmla="*/ 2147483646 w 68"/>
                  <a:gd name="T41" fmla="*/ 2147483646 h 108"/>
                  <a:gd name="T42" fmla="*/ 2147483646 w 68"/>
                  <a:gd name="T43" fmla="*/ 2147483646 h 108"/>
                  <a:gd name="T44" fmla="*/ 2147483646 w 68"/>
                  <a:gd name="T45" fmla="*/ 2147483646 h 108"/>
                  <a:gd name="T46" fmla="*/ 2147483646 w 68"/>
                  <a:gd name="T47" fmla="*/ 2147483646 h 108"/>
                  <a:gd name="T48" fmla="*/ 2147483646 w 68"/>
                  <a:gd name="T49" fmla="*/ 2147483646 h 108"/>
                  <a:gd name="T50" fmla="*/ 2147483646 w 68"/>
                  <a:gd name="T51" fmla="*/ 2147483646 h 108"/>
                  <a:gd name="T52" fmla="*/ 2147483646 w 68"/>
                  <a:gd name="T53" fmla="*/ 2147483646 h 108"/>
                  <a:gd name="T54" fmla="*/ 2147483646 w 68"/>
                  <a:gd name="T55" fmla="*/ 2147483646 h 108"/>
                  <a:gd name="T56" fmla="*/ 2147483646 w 68"/>
                  <a:gd name="T57" fmla="*/ 2147483646 h 108"/>
                  <a:gd name="T58" fmla="*/ 2147483646 w 68"/>
                  <a:gd name="T59" fmla="*/ 2147483646 h 108"/>
                  <a:gd name="T60" fmla="*/ 2147483646 w 68"/>
                  <a:gd name="T61" fmla="*/ 2147483646 h 108"/>
                  <a:gd name="T62" fmla="*/ 2147483646 w 68"/>
                  <a:gd name="T63" fmla="*/ 2147483646 h 108"/>
                  <a:gd name="T64" fmla="*/ 2147483646 w 68"/>
                  <a:gd name="T65" fmla="*/ 2147483646 h 108"/>
                  <a:gd name="T66" fmla="*/ 2147483646 w 68"/>
                  <a:gd name="T67" fmla="*/ 2147483646 h 108"/>
                  <a:gd name="T68" fmla="*/ 2147483646 w 68"/>
                  <a:gd name="T69" fmla="*/ 2147483646 h 108"/>
                  <a:gd name="T70" fmla="*/ 2147483646 w 68"/>
                  <a:gd name="T71" fmla="*/ 2147483646 h 108"/>
                  <a:gd name="T72" fmla="*/ 2147483646 w 68"/>
                  <a:gd name="T73" fmla="*/ 2147483646 h 108"/>
                  <a:gd name="T74" fmla="*/ 2147483646 w 68"/>
                  <a:gd name="T75" fmla="*/ 2147483646 h 108"/>
                  <a:gd name="T76" fmla="*/ 2147483646 w 68"/>
                  <a:gd name="T77" fmla="*/ 2147483646 h 108"/>
                  <a:gd name="T78" fmla="*/ 2147483646 w 68"/>
                  <a:gd name="T79" fmla="*/ 2147483646 h 108"/>
                  <a:gd name="T80" fmla="*/ 2147483646 w 68"/>
                  <a:gd name="T81" fmla="*/ 2147483646 h 108"/>
                  <a:gd name="T82" fmla="*/ 2147483646 w 68"/>
                  <a:gd name="T83" fmla="*/ 2147483646 h 108"/>
                  <a:gd name="T84" fmla="*/ 2147483646 w 68"/>
                  <a:gd name="T85" fmla="*/ 2147483646 h 108"/>
                  <a:gd name="T86" fmla="*/ 2147483646 w 68"/>
                  <a:gd name="T87" fmla="*/ 2147483646 h 108"/>
                  <a:gd name="T88" fmla="*/ 2147483646 w 68"/>
                  <a:gd name="T89" fmla="*/ 2147483646 h 108"/>
                  <a:gd name="T90" fmla="*/ 2147483646 w 68"/>
                  <a:gd name="T91" fmla="*/ 2147483646 h 108"/>
                  <a:gd name="T92" fmla="*/ 2147483646 w 68"/>
                  <a:gd name="T93" fmla="*/ 2147483646 h 108"/>
                  <a:gd name="T94" fmla="*/ 2147483646 w 68"/>
                  <a:gd name="T95" fmla="*/ 0 h 108"/>
                  <a:gd name="T96" fmla="*/ 2147483646 w 68"/>
                  <a:gd name="T97" fmla="*/ 2147483646 h 108"/>
                  <a:gd name="T98" fmla="*/ 2147483646 w 68"/>
                  <a:gd name="T99" fmla="*/ 2147483646 h 108"/>
                  <a:gd name="T100" fmla="*/ 2147483646 w 68"/>
                  <a:gd name="T101" fmla="*/ 2147483646 h 108"/>
                  <a:gd name="T102" fmla="*/ 2147483646 w 68"/>
                  <a:gd name="T103" fmla="*/ 2147483646 h 108"/>
                  <a:gd name="T104" fmla="*/ 2147483646 w 68"/>
                  <a:gd name="T105" fmla="*/ 2147483646 h 108"/>
                  <a:gd name="T106" fmla="*/ 2147483646 w 68"/>
                  <a:gd name="T107" fmla="*/ 2147483646 h 108"/>
                  <a:gd name="T108" fmla="*/ 2147483646 w 68"/>
                  <a:gd name="T109" fmla="*/ 2147483646 h 108"/>
                  <a:gd name="T110" fmla="*/ 2147483646 w 68"/>
                  <a:gd name="T111" fmla="*/ 2147483646 h 108"/>
                  <a:gd name="T112" fmla="*/ 2147483646 w 68"/>
                  <a:gd name="T113" fmla="*/ 2147483646 h 108"/>
                  <a:gd name="T114" fmla="*/ 2147483646 w 68"/>
                  <a:gd name="T115" fmla="*/ 2147483646 h 108"/>
                  <a:gd name="T116" fmla="*/ 2147483646 w 68"/>
                  <a:gd name="T117" fmla="*/ 2147483646 h 108"/>
                  <a:gd name="T118" fmla="*/ 2147483646 w 68"/>
                  <a:gd name="T119" fmla="*/ 2147483646 h 108"/>
                  <a:gd name="T120" fmla="*/ 2147483646 w 68"/>
                  <a:gd name="T121" fmla="*/ 2147483646 h 108"/>
                  <a:gd name="T122" fmla="*/ 2147483646 w 68"/>
                  <a:gd name="T123" fmla="*/ 2147483646 h 10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68" h="108">
                    <a:moveTo>
                      <a:pt x="2" y="36"/>
                    </a:moveTo>
                    <a:lnTo>
                      <a:pt x="2" y="37"/>
                    </a:lnTo>
                    <a:lnTo>
                      <a:pt x="2" y="39"/>
                    </a:lnTo>
                    <a:lnTo>
                      <a:pt x="3" y="43"/>
                    </a:lnTo>
                    <a:lnTo>
                      <a:pt x="3" y="44"/>
                    </a:lnTo>
                    <a:lnTo>
                      <a:pt x="2" y="47"/>
                    </a:lnTo>
                    <a:lnTo>
                      <a:pt x="0" y="52"/>
                    </a:lnTo>
                    <a:lnTo>
                      <a:pt x="0" y="53"/>
                    </a:lnTo>
                    <a:lnTo>
                      <a:pt x="0" y="54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4" y="59"/>
                    </a:lnTo>
                    <a:lnTo>
                      <a:pt x="6" y="62"/>
                    </a:lnTo>
                    <a:lnTo>
                      <a:pt x="7" y="64"/>
                    </a:lnTo>
                    <a:lnTo>
                      <a:pt x="8" y="65"/>
                    </a:lnTo>
                    <a:lnTo>
                      <a:pt x="10" y="65"/>
                    </a:lnTo>
                    <a:lnTo>
                      <a:pt x="11" y="65"/>
                    </a:lnTo>
                    <a:lnTo>
                      <a:pt x="12" y="66"/>
                    </a:lnTo>
                    <a:lnTo>
                      <a:pt x="14" y="68"/>
                    </a:lnTo>
                    <a:lnTo>
                      <a:pt x="16" y="68"/>
                    </a:lnTo>
                    <a:lnTo>
                      <a:pt x="17" y="67"/>
                    </a:lnTo>
                    <a:lnTo>
                      <a:pt x="20" y="66"/>
                    </a:lnTo>
                    <a:lnTo>
                      <a:pt x="21" y="66"/>
                    </a:lnTo>
                    <a:lnTo>
                      <a:pt x="22" y="67"/>
                    </a:lnTo>
                    <a:lnTo>
                      <a:pt x="22" y="69"/>
                    </a:lnTo>
                    <a:lnTo>
                      <a:pt x="23" y="69"/>
                    </a:lnTo>
                    <a:lnTo>
                      <a:pt x="24" y="71"/>
                    </a:lnTo>
                    <a:lnTo>
                      <a:pt x="25" y="75"/>
                    </a:lnTo>
                    <a:lnTo>
                      <a:pt x="26" y="76"/>
                    </a:lnTo>
                    <a:lnTo>
                      <a:pt x="27" y="78"/>
                    </a:lnTo>
                    <a:lnTo>
                      <a:pt x="28" y="79"/>
                    </a:lnTo>
                    <a:lnTo>
                      <a:pt x="29" y="81"/>
                    </a:lnTo>
                    <a:lnTo>
                      <a:pt x="30" y="81"/>
                    </a:lnTo>
                    <a:lnTo>
                      <a:pt x="31" y="83"/>
                    </a:lnTo>
                    <a:lnTo>
                      <a:pt x="33" y="85"/>
                    </a:lnTo>
                    <a:lnTo>
                      <a:pt x="34" y="86"/>
                    </a:lnTo>
                    <a:lnTo>
                      <a:pt x="35" y="87"/>
                    </a:lnTo>
                    <a:lnTo>
                      <a:pt x="42" y="94"/>
                    </a:lnTo>
                    <a:lnTo>
                      <a:pt x="43" y="95"/>
                    </a:lnTo>
                    <a:lnTo>
                      <a:pt x="45" y="99"/>
                    </a:lnTo>
                    <a:lnTo>
                      <a:pt x="47" y="100"/>
                    </a:lnTo>
                    <a:lnTo>
                      <a:pt x="50" y="103"/>
                    </a:lnTo>
                    <a:lnTo>
                      <a:pt x="51" y="103"/>
                    </a:lnTo>
                    <a:lnTo>
                      <a:pt x="52" y="103"/>
                    </a:lnTo>
                    <a:lnTo>
                      <a:pt x="53" y="104"/>
                    </a:lnTo>
                    <a:lnTo>
                      <a:pt x="55" y="104"/>
                    </a:lnTo>
                    <a:lnTo>
                      <a:pt x="56" y="105"/>
                    </a:lnTo>
                    <a:lnTo>
                      <a:pt x="57" y="106"/>
                    </a:lnTo>
                    <a:lnTo>
                      <a:pt x="58" y="107"/>
                    </a:lnTo>
                    <a:lnTo>
                      <a:pt x="58" y="108"/>
                    </a:lnTo>
                    <a:lnTo>
                      <a:pt x="59" y="107"/>
                    </a:lnTo>
                    <a:lnTo>
                      <a:pt x="60" y="106"/>
                    </a:lnTo>
                    <a:lnTo>
                      <a:pt x="59" y="101"/>
                    </a:lnTo>
                    <a:lnTo>
                      <a:pt x="60" y="100"/>
                    </a:lnTo>
                    <a:lnTo>
                      <a:pt x="61" y="99"/>
                    </a:lnTo>
                    <a:lnTo>
                      <a:pt x="62" y="99"/>
                    </a:lnTo>
                    <a:lnTo>
                      <a:pt x="65" y="99"/>
                    </a:lnTo>
                    <a:lnTo>
                      <a:pt x="65" y="98"/>
                    </a:lnTo>
                    <a:lnTo>
                      <a:pt x="66" y="95"/>
                    </a:lnTo>
                    <a:lnTo>
                      <a:pt x="67" y="91"/>
                    </a:lnTo>
                    <a:lnTo>
                      <a:pt x="68" y="90"/>
                    </a:lnTo>
                    <a:lnTo>
                      <a:pt x="68" y="89"/>
                    </a:lnTo>
                    <a:lnTo>
                      <a:pt x="68" y="87"/>
                    </a:lnTo>
                    <a:lnTo>
                      <a:pt x="67" y="87"/>
                    </a:lnTo>
                    <a:lnTo>
                      <a:pt x="66" y="86"/>
                    </a:lnTo>
                    <a:lnTo>
                      <a:pt x="65" y="85"/>
                    </a:lnTo>
                    <a:lnTo>
                      <a:pt x="64" y="83"/>
                    </a:lnTo>
                    <a:lnTo>
                      <a:pt x="64" y="82"/>
                    </a:lnTo>
                    <a:lnTo>
                      <a:pt x="63" y="80"/>
                    </a:lnTo>
                    <a:lnTo>
                      <a:pt x="61" y="79"/>
                    </a:lnTo>
                    <a:lnTo>
                      <a:pt x="60" y="79"/>
                    </a:lnTo>
                    <a:lnTo>
                      <a:pt x="54" y="77"/>
                    </a:lnTo>
                    <a:lnTo>
                      <a:pt x="56" y="71"/>
                    </a:lnTo>
                    <a:lnTo>
                      <a:pt x="56" y="70"/>
                    </a:lnTo>
                    <a:lnTo>
                      <a:pt x="55" y="69"/>
                    </a:lnTo>
                    <a:lnTo>
                      <a:pt x="54" y="69"/>
                    </a:lnTo>
                    <a:lnTo>
                      <a:pt x="52" y="69"/>
                    </a:lnTo>
                    <a:lnTo>
                      <a:pt x="50" y="69"/>
                    </a:lnTo>
                    <a:lnTo>
                      <a:pt x="49" y="68"/>
                    </a:lnTo>
                    <a:lnTo>
                      <a:pt x="48" y="67"/>
                    </a:lnTo>
                    <a:lnTo>
                      <a:pt x="49" y="66"/>
                    </a:lnTo>
                    <a:lnTo>
                      <a:pt x="50" y="63"/>
                    </a:lnTo>
                    <a:lnTo>
                      <a:pt x="51" y="61"/>
                    </a:lnTo>
                    <a:lnTo>
                      <a:pt x="52" y="57"/>
                    </a:lnTo>
                    <a:lnTo>
                      <a:pt x="53" y="55"/>
                    </a:lnTo>
                    <a:lnTo>
                      <a:pt x="53" y="53"/>
                    </a:lnTo>
                    <a:lnTo>
                      <a:pt x="54" y="52"/>
                    </a:lnTo>
                    <a:lnTo>
                      <a:pt x="57" y="52"/>
                    </a:lnTo>
                    <a:lnTo>
                      <a:pt x="58" y="52"/>
                    </a:lnTo>
                    <a:lnTo>
                      <a:pt x="58" y="50"/>
                    </a:lnTo>
                    <a:lnTo>
                      <a:pt x="58" y="48"/>
                    </a:lnTo>
                    <a:lnTo>
                      <a:pt x="58" y="44"/>
                    </a:lnTo>
                    <a:lnTo>
                      <a:pt x="57" y="42"/>
                    </a:lnTo>
                    <a:lnTo>
                      <a:pt x="57" y="41"/>
                    </a:lnTo>
                    <a:lnTo>
                      <a:pt x="56" y="39"/>
                    </a:lnTo>
                    <a:lnTo>
                      <a:pt x="54" y="36"/>
                    </a:lnTo>
                    <a:lnTo>
                      <a:pt x="54" y="35"/>
                    </a:lnTo>
                    <a:lnTo>
                      <a:pt x="54" y="34"/>
                    </a:lnTo>
                    <a:lnTo>
                      <a:pt x="54" y="33"/>
                    </a:lnTo>
                    <a:lnTo>
                      <a:pt x="56" y="32"/>
                    </a:lnTo>
                    <a:lnTo>
                      <a:pt x="59" y="31"/>
                    </a:lnTo>
                    <a:lnTo>
                      <a:pt x="60" y="30"/>
                    </a:lnTo>
                    <a:lnTo>
                      <a:pt x="60" y="27"/>
                    </a:lnTo>
                    <a:lnTo>
                      <a:pt x="59" y="26"/>
                    </a:lnTo>
                    <a:lnTo>
                      <a:pt x="59" y="25"/>
                    </a:lnTo>
                    <a:lnTo>
                      <a:pt x="58" y="24"/>
                    </a:lnTo>
                    <a:lnTo>
                      <a:pt x="58" y="23"/>
                    </a:lnTo>
                    <a:lnTo>
                      <a:pt x="57" y="23"/>
                    </a:lnTo>
                    <a:lnTo>
                      <a:pt x="56" y="24"/>
                    </a:lnTo>
                    <a:lnTo>
                      <a:pt x="55" y="24"/>
                    </a:lnTo>
                    <a:lnTo>
                      <a:pt x="53" y="23"/>
                    </a:lnTo>
                    <a:lnTo>
                      <a:pt x="50" y="21"/>
                    </a:lnTo>
                    <a:lnTo>
                      <a:pt x="50" y="19"/>
                    </a:lnTo>
                    <a:lnTo>
                      <a:pt x="50" y="17"/>
                    </a:lnTo>
                    <a:lnTo>
                      <a:pt x="50" y="15"/>
                    </a:lnTo>
                    <a:lnTo>
                      <a:pt x="48" y="13"/>
                    </a:lnTo>
                    <a:lnTo>
                      <a:pt x="48" y="12"/>
                    </a:lnTo>
                    <a:lnTo>
                      <a:pt x="47" y="11"/>
                    </a:lnTo>
                    <a:lnTo>
                      <a:pt x="46" y="11"/>
                    </a:lnTo>
                    <a:lnTo>
                      <a:pt x="46" y="10"/>
                    </a:lnTo>
                    <a:lnTo>
                      <a:pt x="46" y="9"/>
                    </a:lnTo>
                    <a:lnTo>
                      <a:pt x="46" y="8"/>
                    </a:lnTo>
                    <a:lnTo>
                      <a:pt x="45" y="7"/>
                    </a:lnTo>
                    <a:lnTo>
                      <a:pt x="45" y="6"/>
                    </a:lnTo>
                    <a:lnTo>
                      <a:pt x="44" y="5"/>
                    </a:lnTo>
                    <a:lnTo>
                      <a:pt x="41" y="2"/>
                    </a:lnTo>
                    <a:lnTo>
                      <a:pt x="40" y="1"/>
                    </a:lnTo>
                    <a:lnTo>
                      <a:pt x="39" y="0"/>
                    </a:lnTo>
                    <a:lnTo>
                      <a:pt x="39" y="3"/>
                    </a:lnTo>
                    <a:lnTo>
                      <a:pt x="38" y="4"/>
                    </a:lnTo>
                    <a:lnTo>
                      <a:pt x="37" y="4"/>
                    </a:lnTo>
                    <a:lnTo>
                      <a:pt x="35" y="4"/>
                    </a:lnTo>
                    <a:lnTo>
                      <a:pt x="35" y="6"/>
                    </a:lnTo>
                    <a:lnTo>
                      <a:pt x="35" y="7"/>
                    </a:lnTo>
                    <a:lnTo>
                      <a:pt x="35" y="8"/>
                    </a:lnTo>
                    <a:lnTo>
                      <a:pt x="34" y="9"/>
                    </a:lnTo>
                    <a:lnTo>
                      <a:pt x="33" y="10"/>
                    </a:lnTo>
                    <a:lnTo>
                      <a:pt x="32" y="11"/>
                    </a:lnTo>
                    <a:lnTo>
                      <a:pt x="32" y="12"/>
                    </a:lnTo>
                    <a:lnTo>
                      <a:pt x="30" y="12"/>
                    </a:lnTo>
                    <a:lnTo>
                      <a:pt x="29" y="12"/>
                    </a:lnTo>
                    <a:lnTo>
                      <a:pt x="28" y="13"/>
                    </a:lnTo>
                    <a:lnTo>
                      <a:pt x="27" y="15"/>
                    </a:lnTo>
                    <a:lnTo>
                      <a:pt x="25" y="17"/>
                    </a:lnTo>
                    <a:lnTo>
                      <a:pt x="21" y="21"/>
                    </a:lnTo>
                    <a:lnTo>
                      <a:pt x="20" y="21"/>
                    </a:lnTo>
                    <a:lnTo>
                      <a:pt x="19" y="22"/>
                    </a:lnTo>
                    <a:lnTo>
                      <a:pt x="18" y="22"/>
                    </a:lnTo>
                    <a:lnTo>
                      <a:pt x="18" y="23"/>
                    </a:lnTo>
                    <a:lnTo>
                      <a:pt x="17" y="23"/>
                    </a:lnTo>
                    <a:lnTo>
                      <a:pt x="15" y="24"/>
                    </a:lnTo>
                    <a:lnTo>
                      <a:pt x="14" y="25"/>
                    </a:lnTo>
                    <a:lnTo>
                      <a:pt x="12" y="25"/>
                    </a:lnTo>
                    <a:lnTo>
                      <a:pt x="11" y="26"/>
                    </a:lnTo>
                    <a:lnTo>
                      <a:pt x="10" y="27"/>
                    </a:lnTo>
                    <a:lnTo>
                      <a:pt x="9" y="27"/>
                    </a:lnTo>
                    <a:lnTo>
                      <a:pt x="9" y="28"/>
                    </a:lnTo>
                    <a:lnTo>
                      <a:pt x="8" y="28"/>
                    </a:lnTo>
                    <a:lnTo>
                      <a:pt x="8" y="30"/>
                    </a:lnTo>
                    <a:lnTo>
                      <a:pt x="8" y="31"/>
                    </a:lnTo>
                    <a:lnTo>
                      <a:pt x="8" y="32"/>
                    </a:lnTo>
                    <a:lnTo>
                      <a:pt x="7" y="32"/>
                    </a:lnTo>
                    <a:lnTo>
                      <a:pt x="5" y="32"/>
                    </a:lnTo>
                    <a:lnTo>
                      <a:pt x="5" y="33"/>
                    </a:lnTo>
                    <a:lnTo>
                      <a:pt x="3" y="35"/>
                    </a:lnTo>
                    <a:lnTo>
                      <a:pt x="2" y="36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0" name="Freeform 1040">
                <a:extLst>
                  <a:ext uri="{FF2B5EF4-FFF2-40B4-BE49-F238E27FC236}">
                    <a16:creationId xmlns:a16="http://schemas.microsoft.com/office/drawing/2014/main" xmlns="" id="{B1C660DB-C475-4F19-9171-44EF4AAA0B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6983" y="1039568"/>
                <a:ext cx="750426" cy="1415768"/>
              </a:xfrm>
              <a:custGeom>
                <a:avLst/>
                <a:gdLst>
                  <a:gd name="T0" fmla="*/ 2147483646 w 75"/>
                  <a:gd name="T1" fmla="*/ 2147483646 h 137"/>
                  <a:gd name="T2" fmla="*/ 2147483646 w 75"/>
                  <a:gd name="T3" fmla="*/ 2147483646 h 137"/>
                  <a:gd name="T4" fmla="*/ 2147483646 w 75"/>
                  <a:gd name="T5" fmla="*/ 2147483646 h 137"/>
                  <a:gd name="T6" fmla="*/ 2147483646 w 75"/>
                  <a:gd name="T7" fmla="*/ 2147483646 h 137"/>
                  <a:gd name="T8" fmla="*/ 2147483646 w 75"/>
                  <a:gd name="T9" fmla="*/ 2147483646 h 137"/>
                  <a:gd name="T10" fmla="*/ 2147483646 w 75"/>
                  <a:gd name="T11" fmla="*/ 2147483646 h 137"/>
                  <a:gd name="T12" fmla="*/ 2147483646 w 75"/>
                  <a:gd name="T13" fmla="*/ 2147483646 h 137"/>
                  <a:gd name="T14" fmla="*/ 2147483646 w 75"/>
                  <a:gd name="T15" fmla="*/ 2147483646 h 137"/>
                  <a:gd name="T16" fmla="*/ 2147483646 w 75"/>
                  <a:gd name="T17" fmla="*/ 2147483646 h 137"/>
                  <a:gd name="T18" fmla="*/ 2147483646 w 75"/>
                  <a:gd name="T19" fmla="*/ 2147483646 h 137"/>
                  <a:gd name="T20" fmla="*/ 2147483646 w 75"/>
                  <a:gd name="T21" fmla="*/ 2147483646 h 137"/>
                  <a:gd name="T22" fmla="*/ 2147483646 w 75"/>
                  <a:gd name="T23" fmla="*/ 2147483646 h 137"/>
                  <a:gd name="T24" fmla="*/ 2147483646 w 75"/>
                  <a:gd name="T25" fmla="*/ 2147483646 h 137"/>
                  <a:gd name="T26" fmla="*/ 2147483646 w 75"/>
                  <a:gd name="T27" fmla="*/ 2147483646 h 137"/>
                  <a:gd name="T28" fmla="*/ 2147483646 w 75"/>
                  <a:gd name="T29" fmla="*/ 2147483646 h 137"/>
                  <a:gd name="T30" fmla="*/ 2147483646 w 75"/>
                  <a:gd name="T31" fmla="*/ 2147483646 h 137"/>
                  <a:gd name="T32" fmla="*/ 2147483646 w 75"/>
                  <a:gd name="T33" fmla="*/ 2147483646 h 137"/>
                  <a:gd name="T34" fmla="*/ 2147483646 w 75"/>
                  <a:gd name="T35" fmla="*/ 2147483646 h 137"/>
                  <a:gd name="T36" fmla="*/ 2147483646 w 75"/>
                  <a:gd name="T37" fmla="*/ 2147483646 h 137"/>
                  <a:gd name="T38" fmla="*/ 2147483646 w 75"/>
                  <a:gd name="T39" fmla="*/ 2147483646 h 137"/>
                  <a:gd name="T40" fmla="*/ 2147483646 w 75"/>
                  <a:gd name="T41" fmla="*/ 2147483646 h 137"/>
                  <a:gd name="T42" fmla="*/ 2147483646 w 75"/>
                  <a:gd name="T43" fmla="*/ 2147483646 h 137"/>
                  <a:gd name="T44" fmla="*/ 2147483646 w 75"/>
                  <a:gd name="T45" fmla="*/ 2147483646 h 137"/>
                  <a:gd name="T46" fmla="*/ 2147483646 w 75"/>
                  <a:gd name="T47" fmla="*/ 2147483646 h 137"/>
                  <a:gd name="T48" fmla="*/ 2147483646 w 75"/>
                  <a:gd name="T49" fmla="*/ 2147483646 h 137"/>
                  <a:gd name="T50" fmla="*/ 2147483646 w 75"/>
                  <a:gd name="T51" fmla="*/ 2147483646 h 137"/>
                  <a:gd name="T52" fmla="*/ 2147483646 w 75"/>
                  <a:gd name="T53" fmla="*/ 2147483646 h 137"/>
                  <a:gd name="T54" fmla="*/ 2147483646 w 75"/>
                  <a:gd name="T55" fmla="*/ 2147483646 h 137"/>
                  <a:gd name="T56" fmla="*/ 2147483646 w 75"/>
                  <a:gd name="T57" fmla="*/ 2147483646 h 137"/>
                  <a:gd name="T58" fmla="*/ 2147483646 w 75"/>
                  <a:gd name="T59" fmla="*/ 2147483646 h 137"/>
                  <a:gd name="T60" fmla="*/ 2147483646 w 75"/>
                  <a:gd name="T61" fmla="*/ 2147483646 h 137"/>
                  <a:gd name="T62" fmla="*/ 2147483646 w 75"/>
                  <a:gd name="T63" fmla="*/ 2147483646 h 137"/>
                  <a:gd name="T64" fmla="*/ 2147483646 w 75"/>
                  <a:gd name="T65" fmla="*/ 2147483646 h 137"/>
                  <a:gd name="T66" fmla="*/ 2147483646 w 75"/>
                  <a:gd name="T67" fmla="*/ 2147483646 h 137"/>
                  <a:gd name="T68" fmla="*/ 2147483646 w 75"/>
                  <a:gd name="T69" fmla="*/ 2147483646 h 137"/>
                  <a:gd name="T70" fmla="*/ 2147483646 w 75"/>
                  <a:gd name="T71" fmla="*/ 2147483646 h 137"/>
                  <a:gd name="T72" fmla="*/ 2147483646 w 75"/>
                  <a:gd name="T73" fmla="*/ 2147483646 h 137"/>
                  <a:gd name="T74" fmla="*/ 2147483646 w 75"/>
                  <a:gd name="T75" fmla="*/ 2147483646 h 137"/>
                  <a:gd name="T76" fmla="*/ 2147483646 w 75"/>
                  <a:gd name="T77" fmla="*/ 2147483646 h 137"/>
                  <a:gd name="T78" fmla="*/ 2147483646 w 75"/>
                  <a:gd name="T79" fmla="*/ 2147483646 h 137"/>
                  <a:gd name="T80" fmla="*/ 2147483646 w 75"/>
                  <a:gd name="T81" fmla="*/ 2147483646 h 137"/>
                  <a:gd name="T82" fmla="*/ 2147483646 w 75"/>
                  <a:gd name="T83" fmla="*/ 2147483646 h 137"/>
                  <a:gd name="T84" fmla="*/ 2147483646 w 75"/>
                  <a:gd name="T85" fmla="*/ 2147483646 h 137"/>
                  <a:gd name="T86" fmla="*/ 2147483646 w 75"/>
                  <a:gd name="T87" fmla="*/ 2147483646 h 137"/>
                  <a:gd name="T88" fmla="*/ 2147483646 w 75"/>
                  <a:gd name="T89" fmla="*/ 2147483646 h 137"/>
                  <a:gd name="T90" fmla="*/ 2147483646 w 75"/>
                  <a:gd name="T91" fmla="*/ 2147483646 h 137"/>
                  <a:gd name="T92" fmla="*/ 2147483646 w 75"/>
                  <a:gd name="T93" fmla="*/ 0 h 137"/>
                  <a:gd name="T94" fmla="*/ 2147483646 w 75"/>
                  <a:gd name="T95" fmla="*/ 2147483646 h 137"/>
                  <a:gd name="T96" fmla="*/ 2147483646 w 75"/>
                  <a:gd name="T97" fmla="*/ 2147483646 h 137"/>
                  <a:gd name="T98" fmla="*/ 2147483646 w 75"/>
                  <a:gd name="T99" fmla="*/ 2147483646 h 137"/>
                  <a:gd name="T100" fmla="*/ 2147483646 w 75"/>
                  <a:gd name="T101" fmla="*/ 2147483646 h 137"/>
                  <a:gd name="T102" fmla="*/ 2147483646 w 75"/>
                  <a:gd name="T103" fmla="*/ 2147483646 h 137"/>
                  <a:gd name="T104" fmla="*/ 0 w 75"/>
                  <a:gd name="T105" fmla="*/ 2147483646 h 137"/>
                  <a:gd name="T106" fmla="*/ 2147483646 w 75"/>
                  <a:gd name="T107" fmla="*/ 2147483646 h 137"/>
                  <a:gd name="T108" fmla="*/ 2147483646 w 75"/>
                  <a:gd name="T109" fmla="*/ 2147483646 h 137"/>
                  <a:gd name="T110" fmla="*/ 2147483646 w 75"/>
                  <a:gd name="T111" fmla="*/ 2147483646 h 137"/>
                  <a:gd name="T112" fmla="*/ 2147483646 w 75"/>
                  <a:gd name="T113" fmla="*/ 2147483646 h 137"/>
                  <a:gd name="T114" fmla="*/ 2147483646 w 75"/>
                  <a:gd name="T115" fmla="*/ 2147483646 h 13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75" h="137">
                    <a:moveTo>
                      <a:pt x="12" y="128"/>
                    </a:moveTo>
                    <a:lnTo>
                      <a:pt x="12" y="130"/>
                    </a:lnTo>
                    <a:lnTo>
                      <a:pt x="13" y="133"/>
                    </a:lnTo>
                    <a:lnTo>
                      <a:pt x="13" y="134"/>
                    </a:lnTo>
                    <a:lnTo>
                      <a:pt x="13" y="135"/>
                    </a:lnTo>
                    <a:lnTo>
                      <a:pt x="13" y="136"/>
                    </a:lnTo>
                    <a:lnTo>
                      <a:pt x="14" y="137"/>
                    </a:lnTo>
                    <a:lnTo>
                      <a:pt x="15" y="136"/>
                    </a:lnTo>
                    <a:lnTo>
                      <a:pt x="17" y="134"/>
                    </a:lnTo>
                    <a:lnTo>
                      <a:pt x="17" y="133"/>
                    </a:lnTo>
                    <a:lnTo>
                      <a:pt x="19" y="133"/>
                    </a:lnTo>
                    <a:lnTo>
                      <a:pt x="20" y="133"/>
                    </a:lnTo>
                    <a:lnTo>
                      <a:pt x="20" y="132"/>
                    </a:lnTo>
                    <a:lnTo>
                      <a:pt x="20" y="131"/>
                    </a:lnTo>
                    <a:lnTo>
                      <a:pt x="20" y="129"/>
                    </a:lnTo>
                    <a:lnTo>
                      <a:pt x="21" y="129"/>
                    </a:lnTo>
                    <a:lnTo>
                      <a:pt x="21" y="128"/>
                    </a:lnTo>
                    <a:lnTo>
                      <a:pt x="22" y="128"/>
                    </a:lnTo>
                    <a:lnTo>
                      <a:pt x="23" y="127"/>
                    </a:lnTo>
                    <a:lnTo>
                      <a:pt x="24" y="126"/>
                    </a:lnTo>
                    <a:lnTo>
                      <a:pt x="26" y="126"/>
                    </a:lnTo>
                    <a:lnTo>
                      <a:pt x="27" y="125"/>
                    </a:lnTo>
                    <a:lnTo>
                      <a:pt x="29" y="124"/>
                    </a:lnTo>
                    <a:lnTo>
                      <a:pt x="30" y="124"/>
                    </a:lnTo>
                    <a:lnTo>
                      <a:pt x="30" y="123"/>
                    </a:lnTo>
                    <a:lnTo>
                      <a:pt x="31" y="123"/>
                    </a:lnTo>
                    <a:lnTo>
                      <a:pt x="32" y="122"/>
                    </a:lnTo>
                    <a:lnTo>
                      <a:pt x="33" y="122"/>
                    </a:lnTo>
                    <a:lnTo>
                      <a:pt x="37" y="118"/>
                    </a:lnTo>
                    <a:lnTo>
                      <a:pt x="39" y="116"/>
                    </a:lnTo>
                    <a:lnTo>
                      <a:pt x="40" y="114"/>
                    </a:lnTo>
                    <a:lnTo>
                      <a:pt x="41" y="113"/>
                    </a:lnTo>
                    <a:lnTo>
                      <a:pt x="42" y="113"/>
                    </a:lnTo>
                    <a:lnTo>
                      <a:pt x="44" y="113"/>
                    </a:lnTo>
                    <a:lnTo>
                      <a:pt x="44" y="112"/>
                    </a:lnTo>
                    <a:lnTo>
                      <a:pt x="45" y="111"/>
                    </a:lnTo>
                    <a:lnTo>
                      <a:pt x="46" y="110"/>
                    </a:lnTo>
                    <a:lnTo>
                      <a:pt x="47" y="109"/>
                    </a:lnTo>
                    <a:lnTo>
                      <a:pt x="47" y="108"/>
                    </a:lnTo>
                    <a:lnTo>
                      <a:pt x="47" y="107"/>
                    </a:lnTo>
                    <a:lnTo>
                      <a:pt x="47" y="105"/>
                    </a:lnTo>
                    <a:lnTo>
                      <a:pt x="49" y="105"/>
                    </a:lnTo>
                    <a:lnTo>
                      <a:pt x="50" y="105"/>
                    </a:lnTo>
                    <a:lnTo>
                      <a:pt x="51" y="104"/>
                    </a:lnTo>
                    <a:lnTo>
                      <a:pt x="51" y="101"/>
                    </a:lnTo>
                    <a:lnTo>
                      <a:pt x="53" y="100"/>
                    </a:lnTo>
                    <a:lnTo>
                      <a:pt x="53" y="98"/>
                    </a:lnTo>
                    <a:lnTo>
                      <a:pt x="55" y="97"/>
                    </a:lnTo>
                    <a:lnTo>
                      <a:pt x="56" y="95"/>
                    </a:lnTo>
                    <a:lnTo>
                      <a:pt x="57" y="94"/>
                    </a:lnTo>
                    <a:lnTo>
                      <a:pt x="57" y="92"/>
                    </a:lnTo>
                    <a:lnTo>
                      <a:pt x="57" y="90"/>
                    </a:lnTo>
                    <a:lnTo>
                      <a:pt x="56" y="90"/>
                    </a:lnTo>
                    <a:lnTo>
                      <a:pt x="54" y="90"/>
                    </a:lnTo>
                    <a:lnTo>
                      <a:pt x="53" y="90"/>
                    </a:lnTo>
                    <a:lnTo>
                      <a:pt x="50" y="89"/>
                    </a:lnTo>
                    <a:lnTo>
                      <a:pt x="50" y="88"/>
                    </a:lnTo>
                    <a:lnTo>
                      <a:pt x="51" y="87"/>
                    </a:lnTo>
                    <a:lnTo>
                      <a:pt x="51" y="85"/>
                    </a:lnTo>
                    <a:lnTo>
                      <a:pt x="51" y="84"/>
                    </a:lnTo>
                    <a:lnTo>
                      <a:pt x="50" y="85"/>
                    </a:lnTo>
                    <a:lnTo>
                      <a:pt x="49" y="85"/>
                    </a:lnTo>
                    <a:lnTo>
                      <a:pt x="48" y="85"/>
                    </a:lnTo>
                    <a:lnTo>
                      <a:pt x="47" y="86"/>
                    </a:lnTo>
                    <a:lnTo>
                      <a:pt x="46" y="85"/>
                    </a:lnTo>
                    <a:lnTo>
                      <a:pt x="45" y="84"/>
                    </a:lnTo>
                    <a:lnTo>
                      <a:pt x="44" y="84"/>
                    </a:lnTo>
                    <a:lnTo>
                      <a:pt x="44" y="83"/>
                    </a:lnTo>
                    <a:lnTo>
                      <a:pt x="44" y="82"/>
                    </a:lnTo>
                    <a:lnTo>
                      <a:pt x="43" y="82"/>
                    </a:lnTo>
                    <a:lnTo>
                      <a:pt x="42" y="82"/>
                    </a:lnTo>
                    <a:lnTo>
                      <a:pt x="39" y="83"/>
                    </a:lnTo>
                    <a:lnTo>
                      <a:pt x="38" y="83"/>
                    </a:lnTo>
                    <a:lnTo>
                      <a:pt x="38" y="82"/>
                    </a:lnTo>
                    <a:lnTo>
                      <a:pt x="38" y="81"/>
                    </a:lnTo>
                    <a:lnTo>
                      <a:pt x="39" y="81"/>
                    </a:lnTo>
                    <a:lnTo>
                      <a:pt x="39" y="80"/>
                    </a:lnTo>
                    <a:lnTo>
                      <a:pt x="39" y="78"/>
                    </a:lnTo>
                    <a:lnTo>
                      <a:pt x="41" y="76"/>
                    </a:lnTo>
                    <a:lnTo>
                      <a:pt x="41" y="75"/>
                    </a:lnTo>
                    <a:lnTo>
                      <a:pt x="41" y="74"/>
                    </a:lnTo>
                    <a:lnTo>
                      <a:pt x="39" y="74"/>
                    </a:lnTo>
                    <a:lnTo>
                      <a:pt x="38" y="74"/>
                    </a:lnTo>
                    <a:lnTo>
                      <a:pt x="37" y="73"/>
                    </a:lnTo>
                    <a:lnTo>
                      <a:pt x="37" y="72"/>
                    </a:lnTo>
                    <a:lnTo>
                      <a:pt x="37" y="71"/>
                    </a:lnTo>
                    <a:lnTo>
                      <a:pt x="39" y="71"/>
                    </a:lnTo>
                    <a:lnTo>
                      <a:pt x="39" y="70"/>
                    </a:lnTo>
                    <a:lnTo>
                      <a:pt x="40" y="70"/>
                    </a:lnTo>
                    <a:lnTo>
                      <a:pt x="40" y="68"/>
                    </a:lnTo>
                    <a:lnTo>
                      <a:pt x="41" y="67"/>
                    </a:lnTo>
                    <a:lnTo>
                      <a:pt x="42" y="66"/>
                    </a:lnTo>
                    <a:lnTo>
                      <a:pt x="44" y="64"/>
                    </a:lnTo>
                    <a:lnTo>
                      <a:pt x="44" y="63"/>
                    </a:lnTo>
                    <a:lnTo>
                      <a:pt x="44" y="61"/>
                    </a:lnTo>
                    <a:lnTo>
                      <a:pt x="44" y="60"/>
                    </a:lnTo>
                    <a:lnTo>
                      <a:pt x="44" y="59"/>
                    </a:lnTo>
                    <a:lnTo>
                      <a:pt x="44" y="58"/>
                    </a:lnTo>
                    <a:lnTo>
                      <a:pt x="44" y="57"/>
                    </a:lnTo>
                    <a:lnTo>
                      <a:pt x="45" y="56"/>
                    </a:lnTo>
                    <a:lnTo>
                      <a:pt x="47" y="56"/>
                    </a:lnTo>
                    <a:lnTo>
                      <a:pt x="48" y="56"/>
                    </a:lnTo>
                    <a:lnTo>
                      <a:pt x="48" y="57"/>
                    </a:lnTo>
                    <a:lnTo>
                      <a:pt x="49" y="58"/>
                    </a:lnTo>
                    <a:lnTo>
                      <a:pt x="51" y="58"/>
                    </a:lnTo>
                    <a:lnTo>
                      <a:pt x="52" y="57"/>
                    </a:lnTo>
                    <a:lnTo>
                      <a:pt x="53" y="57"/>
                    </a:lnTo>
                    <a:lnTo>
                      <a:pt x="54" y="58"/>
                    </a:lnTo>
                    <a:lnTo>
                      <a:pt x="55" y="57"/>
                    </a:lnTo>
                    <a:lnTo>
                      <a:pt x="56" y="57"/>
                    </a:lnTo>
                    <a:lnTo>
                      <a:pt x="56" y="55"/>
                    </a:lnTo>
                    <a:lnTo>
                      <a:pt x="56" y="50"/>
                    </a:lnTo>
                    <a:lnTo>
                      <a:pt x="56" y="47"/>
                    </a:lnTo>
                    <a:lnTo>
                      <a:pt x="57" y="46"/>
                    </a:lnTo>
                    <a:lnTo>
                      <a:pt x="59" y="45"/>
                    </a:lnTo>
                    <a:lnTo>
                      <a:pt x="60" y="44"/>
                    </a:lnTo>
                    <a:lnTo>
                      <a:pt x="61" y="45"/>
                    </a:lnTo>
                    <a:lnTo>
                      <a:pt x="62" y="46"/>
                    </a:lnTo>
                    <a:lnTo>
                      <a:pt x="62" y="47"/>
                    </a:lnTo>
                    <a:lnTo>
                      <a:pt x="64" y="47"/>
                    </a:lnTo>
                    <a:lnTo>
                      <a:pt x="65" y="48"/>
                    </a:lnTo>
                    <a:lnTo>
                      <a:pt x="66" y="49"/>
                    </a:lnTo>
                    <a:lnTo>
                      <a:pt x="68" y="47"/>
                    </a:lnTo>
                    <a:lnTo>
                      <a:pt x="68" y="46"/>
                    </a:lnTo>
                    <a:lnTo>
                      <a:pt x="67" y="45"/>
                    </a:lnTo>
                    <a:lnTo>
                      <a:pt x="66" y="44"/>
                    </a:lnTo>
                    <a:lnTo>
                      <a:pt x="66" y="43"/>
                    </a:lnTo>
                    <a:lnTo>
                      <a:pt x="66" y="42"/>
                    </a:lnTo>
                    <a:lnTo>
                      <a:pt x="68" y="41"/>
                    </a:lnTo>
                    <a:lnTo>
                      <a:pt x="69" y="39"/>
                    </a:lnTo>
                    <a:lnTo>
                      <a:pt x="73" y="39"/>
                    </a:lnTo>
                    <a:lnTo>
                      <a:pt x="74" y="43"/>
                    </a:lnTo>
                    <a:lnTo>
                      <a:pt x="75" y="43"/>
                    </a:lnTo>
                    <a:lnTo>
                      <a:pt x="75" y="41"/>
                    </a:lnTo>
                    <a:lnTo>
                      <a:pt x="75" y="40"/>
                    </a:lnTo>
                    <a:lnTo>
                      <a:pt x="74" y="39"/>
                    </a:lnTo>
                    <a:lnTo>
                      <a:pt x="73" y="38"/>
                    </a:lnTo>
                    <a:lnTo>
                      <a:pt x="73" y="37"/>
                    </a:lnTo>
                    <a:lnTo>
                      <a:pt x="73" y="36"/>
                    </a:lnTo>
                    <a:lnTo>
                      <a:pt x="71" y="36"/>
                    </a:lnTo>
                    <a:lnTo>
                      <a:pt x="70" y="35"/>
                    </a:lnTo>
                    <a:lnTo>
                      <a:pt x="68" y="34"/>
                    </a:lnTo>
                    <a:lnTo>
                      <a:pt x="66" y="32"/>
                    </a:lnTo>
                    <a:lnTo>
                      <a:pt x="65" y="32"/>
                    </a:lnTo>
                    <a:lnTo>
                      <a:pt x="62" y="32"/>
                    </a:lnTo>
                    <a:lnTo>
                      <a:pt x="61" y="32"/>
                    </a:lnTo>
                    <a:lnTo>
                      <a:pt x="60" y="31"/>
                    </a:lnTo>
                    <a:lnTo>
                      <a:pt x="58" y="31"/>
                    </a:lnTo>
                    <a:lnTo>
                      <a:pt x="61" y="26"/>
                    </a:lnTo>
                    <a:lnTo>
                      <a:pt x="62" y="25"/>
                    </a:lnTo>
                    <a:lnTo>
                      <a:pt x="63" y="22"/>
                    </a:lnTo>
                    <a:lnTo>
                      <a:pt x="61" y="20"/>
                    </a:lnTo>
                    <a:lnTo>
                      <a:pt x="60" y="18"/>
                    </a:lnTo>
                    <a:lnTo>
                      <a:pt x="58" y="17"/>
                    </a:lnTo>
                    <a:lnTo>
                      <a:pt x="56" y="16"/>
                    </a:lnTo>
                    <a:lnTo>
                      <a:pt x="55" y="15"/>
                    </a:lnTo>
                    <a:lnTo>
                      <a:pt x="55" y="14"/>
                    </a:lnTo>
                    <a:lnTo>
                      <a:pt x="54" y="9"/>
                    </a:lnTo>
                    <a:lnTo>
                      <a:pt x="53" y="7"/>
                    </a:lnTo>
                    <a:lnTo>
                      <a:pt x="52" y="6"/>
                    </a:lnTo>
                    <a:lnTo>
                      <a:pt x="50" y="6"/>
                    </a:lnTo>
                    <a:lnTo>
                      <a:pt x="48" y="5"/>
                    </a:lnTo>
                    <a:lnTo>
                      <a:pt x="45" y="5"/>
                    </a:lnTo>
                    <a:lnTo>
                      <a:pt x="44" y="3"/>
                    </a:lnTo>
                    <a:lnTo>
                      <a:pt x="44" y="2"/>
                    </a:lnTo>
                    <a:lnTo>
                      <a:pt x="44" y="1"/>
                    </a:lnTo>
                    <a:lnTo>
                      <a:pt x="42" y="2"/>
                    </a:lnTo>
                    <a:lnTo>
                      <a:pt x="41" y="2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4" y="5"/>
                    </a:lnTo>
                    <a:lnTo>
                      <a:pt x="31" y="7"/>
                    </a:lnTo>
                    <a:lnTo>
                      <a:pt x="29" y="10"/>
                    </a:lnTo>
                    <a:lnTo>
                      <a:pt x="27" y="12"/>
                    </a:lnTo>
                    <a:lnTo>
                      <a:pt x="26" y="14"/>
                    </a:lnTo>
                    <a:lnTo>
                      <a:pt x="25" y="16"/>
                    </a:lnTo>
                    <a:lnTo>
                      <a:pt x="24" y="21"/>
                    </a:lnTo>
                    <a:lnTo>
                      <a:pt x="22" y="27"/>
                    </a:lnTo>
                    <a:lnTo>
                      <a:pt x="20" y="30"/>
                    </a:lnTo>
                    <a:lnTo>
                      <a:pt x="16" y="37"/>
                    </a:lnTo>
                    <a:lnTo>
                      <a:pt x="14" y="40"/>
                    </a:lnTo>
                    <a:lnTo>
                      <a:pt x="13" y="41"/>
                    </a:lnTo>
                    <a:lnTo>
                      <a:pt x="10" y="46"/>
                    </a:lnTo>
                    <a:lnTo>
                      <a:pt x="7" y="52"/>
                    </a:lnTo>
                    <a:lnTo>
                      <a:pt x="4" y="60"/>
                    </a:lnTo>
                    <a:lnTo>
                      <a:pt x="3" y="62"/>
                    </a:lnTo>
                    <a:lnTo>
                      <a:pt x="2" y="63"/>
                    </a:lnTo>
                    <a:lnTo>
                      <a:pt x="1" y="68"/>
                    </a:lnTo>
                    <a:lnTo>
                      <a:pt x="0" y="70"/>
                    </a:lnTo>
                    <a:lnTo>
                      <a:pt x="0" y="75"/>
                    </a:lnTo>
                    <a:lnTo>
                      <a:pt x="0" y="80"/>
                    </a:lnTo>
                    <a:lnTo>
                      <a:pt x="0" y="83"/>
                    </a:lnTo>
                    <a:lnTo>
                      <a:pt x="0" y="84"/>
                    </a:lnTo>
                    <a:lnTo>
                      <a:pt x="1" y="87"/>
                    </a:lnTo>
                    <a:lnTo>
                      <a:pt x="2" y="91"/>
                    </a:lnTo>
                    <a:lnTo>
                      <a:pt x="3" y="93"/>
                    </a:lnTo>
                    <a:lnTo>
                      <a:pt x="4" y="96"/>
                    </a:lnTo>
                    <a:lnTo>
                      <a:pt x="6" y="98"/>
                    </a:lnTo>
                    <a:lnTo>
                      <a:pt x="7" y="100"/>
                    </a:lnTo>
                    <a:lnTo>
                      <a:pt x="7" y="103"/>
                    </a:lnTo>
                    <a:lnTo>
                      <a:pt x="8" y="103"/>
                    </a:lnTo>
                    <a:lnTo>
                      <a:pt x="9" y="106"/>
                    </a:lnTo>
                    <a:lnTo>
                      <a:pt x="9" y="108"/>
                    </a:lnTo>
                    <a:lnTo>
                      <a:pt x="10" y="110"/>
                    </a:lnTo>
                    <a:lnTo>
                      <a:pt x="9" y="114"/>
                    </a:lnTo>
                    <a:lnTo>
                      <a:pt x="9" y="116"/>
                    </a:lnTo>
                    <a:lnTo>
                      <a:pt x="10" y="118"/>
                    </a:lnTo>
                    <a:lnTo>
                      <a:pt x="11" y="120"/>
                    </a:lnTo>
                    <a:lnTo>
                      <a:pt x="11" y="121"/>
                    </a:lnTo>
                    <a:lnTo>
                      <a:pt x="12" y="123"/>
                    </a:lnTo>
                    <a:lnTo>
                      <a:pt x="12" y="126"/>
                    </a:lnTo>
                    <a:lnTo>
                      <a:pt x="13" y="127"/>
                    </a:lnTo>
                    <a:lnTo>
                      <a:pt x="13" y="128"/>
                    </a:lnTo>
                    <a:lnTo>
                      <a:pt x="12" y="128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1" name="Freeform 1042">
                <a:extLst>
                  <a:ext uri="{FF2B5EF4-FFF2-40B4-BE49-F238E27FC236}">
                    <a16:creationId xmlns:a16="http://schemas.microsoft.com/office/drawing/2014/main" xmlns="" id="{14950B41-B730-47F1-9E50-00E84A617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9955" y="1343593"/>
                <a:ext cx="1161785" cy="1586106"/>
              </a:xfrm>
              <a:custGeom>
                <a:avLst/>
                <a:gdLst>
                  <a:gd name="T0" fmla="*/ 2147483646 w 113"/>
                  <a:gd name="T1" fmla="*/ 2147483646 h 155"/>
                  <a:gd name="T2" fmla="*/ 2147483646 w 113"/>
                  <a:gd name="T3" fmla="*/ 2147483646 h 155"/>
                  <a:gd name="T4" fmla="*/ 2147483646 w 113"/>
                  <a:gd name="T5" fmla="*/ 2147483646 h 155"/>
                  <a:gd name="T6" fmla="*/ 2147483646 w 113"/>
                  <a:gd name="T7" fmla="*/ 2147483646 h 155"/>
                  <a:gd name="T8" fmla="*/ 2147483646 w 113"/>
                  <a:gd name="T9" fmla="*/ 2147483646 h 155"/>
                  <a:gd name="T10" fmla="*/ 2147483646 w 113"/>
                  <a:gd name="T11" fmla="*/ 2147483646 h 155"/>
                  <a:gd name="T12" fmla="*/ 2147483646 w 113"/>
                  <a:gd name="T13" fmla="*/ 2147483646 h 155"/>
                  <a:gd name="T14" fmla="*/ 2147483646 w 113"/>
                  <a:gd name="T15" fmla="*/ 2147483646 h 155"/>
                  <a:gd name="T16" fmla="*/ 2147483646 w 113"/>
                  <a:gd name="T17" fmla="*/ 2147483646 h 155"/>
                  <a:gd name="T18" fmla="*/ 2147483646 w 113"/>
                  <a:gd name="T19" fmla="*/ 2147483646 h 155"/>
                  <a:gd name="T20" fmla="*/ 2147483646 w 113"/>
                  <a:gd name="T21" fmla="*/ 2147483646 h 155"/>
                  <a:gd name="T22" fmla="*/ 2147483646 w 113"/>
                  <a:gd name="T23" fmla="*/ 2147483646 h 155"/>
                  <a:gd name="T24" fmla="*/ 2147483646 w 113"/>
                  <a:gd name="T25" fmla="*/ 2147483646 h 155"/>
                  <a:gd name="T26" fmla="*/ 2147483646 w 113"/>
                  <a:gd name="T27" fmla="*/ 2147483646 h 155"/>
                  <a:gd name="T28" fmla="*/ 2147483646 w 113"/>
                  <a:gd name="T29" fmla="*/ 2147483646 h 155"/>
                  <a:gd name="T30" fmla="*/ 2147483646 w 113"/>
                  <a:gd name="T31" fmla="*/ 2147483646 h 155"/>
                  <a:gd name="T32" fmla="*/ 2147483646 w 113"/>
                  <a:gd name="T33" fmla="*/ 2147483646 h 155"/>
                  <a:gd name="T34" fmla="*/ 2147483646 w 113"/>
                  <a:gd name="T35" fmla="*/ 2147483646 h 155"/>
                  <a:gd name="T36" fmla="*/ 2147483646 w 113"/>
                  <a:gd name="T37" fmla="*/ 2147483646 h 155"/>
                  <a:gd name="T38" fmla="*/ 2147483646 w 113"/>
                  <a:gd name="T39" fmla="*/ 2147483646 h 155"/>
                  <a:gd name="T40" fmla="*/ 2147483646 w 113"/>
                  <a:gd name="T41" fmla="*/ 2147483646 h 155"/>
                  <a:gd name="T42" fmla="*/ 2147483646 w 113"/>
                  <a:gd name="T43" fmla="*/ 2147483646 h 155"/>
                  <a:gd name="T44" fmla="*/ 2147483646 w 113"/>
                  <a:gd name="T45" fmla="*/ 2147483646 h 155"/>
                  <a:gd name="T46" fmla="*/ 2147483646 w 113"/>
                  <a:gd name="T47" fmla="*/ 2147483646 h 155"/>
                  <a:gd name="T48" fmla="*/ 2147483646 w 113"/>
                  <a:gd name="T49" fmla="*/ 2147483646 h 155"/>
                  <a:gd name="T50" fmla="*/ 2147483646 w 113"/>
                  <a:gd name="T51" fmla="*/ 2147483646 h 155"/>
                  <a:gd name="T52" fmla="*/ 2147483646 w 113"/>
                  <a:gd name="T53" fmla="*/ 2147483646 h 155"/>
                  <a:gd name="T54" fmla="*/ 2147483646 w 113"/>
                  <a:gd name="T55" fmla="*/ 2147483646 h 155"/>
                  <a:gd name="T56" fmla="*/ 2147483646 w 113"/>
                  <a:gd name="T57" fmla="*/ 0 h 155"/>
                  <a:gd name="T58" fmla="*/ 2147483646 w 113"/>
                  <a:gd name="T59" fmla="*/ 2147483646 h 155"/>
                  <a:gd name="T60" fmla="*/ 2147483646 w 113"/>
                  <a:gd name="T61" fmla="*/ 2147483646 h 155"/>
                  <a:gd name="T62" fmla="*/ 2147483646 w 113"/>
                  <a:gd name="T63" fmla="*/ 2147483646 h 155"/>
                  <a:gd name="T64" fmla="*/ 2147483646 w 113"/>
                  <a:gd name="T65" fmla="*/ 2147483646 h 155"/>
                  <a:gd name="T66" fmla="*/ 2147483646 w 113"/>
                  <a:gd name="T67" fmla="*/ 2147483646 h 155"/>
                  <a:gd name="T68" fmla="*/ 2147483646 w 113"/>
                  <a:gd name="T69" fmla="*/ 2147483646 h 155"/>
                  <a:gd name="T70" fmla="*/ 2147483646 w 113"/>
                  <a:gd name="T71" fmla="*/ 2147483646 h 155"/>
                  <a:gd name="T72" fmla="*/ 2147483646 w 113"/>
                  <a:gd name="T73" fmla="*/ 2147483646 h 155"/>
                  <a:gd name="T74" fmla="*/ 2147483646 w 113"/>
                  <a:gd name="T75" fmla="*/ 2147483646 h 155"/>
                  <a:gd name="T76" fmla="*/ 2147483646 w 113"/>
                  <a:gd name="T77" fmla="*/ 2147483646 h 155"/>
                  <a:gd name="T78" fmla="*/ 2147483646 w 113"/>
                  <a:gd name="T79" fmla="*/ 2147483646 h 155"/>
                  <a:gd name="T80" fmla="*/ 2147483646 w 113"/>
                  <a:gd name="T81" fmla="*/ 2147483646 h 155"/>
                  <a:gd name="T82" fmla="*/ 2147483646 w 113"/>
                  <a:gd name="T83" fmla="*/ 2147483646 h 155"/>
                  <a:gd name="T84" fmla="*/ 0 w 113"/>
                  <a:gd name="T85" fmla="*/ 2147483646 h 155"/>
                  <a:gd name="T86" fmla="*/ 0 w 113"/>
                  <a:gd name="T87" fmla="*/ 2147483646 h 155"/>
                  <a:gd name="T88" fmla="*/ 2147483646 w 113"/>
                  <a:gd name="T89" fmla="*/ 2147483646 h 155"/>
                  <a:gd name="T90" fmla="*/ 2147483646 w 113"/>
                  <a:gd name="T91" fmla="*/ 2147483646 h 155"/>
                  <a:gd name="T92" fmla="*/ 2147483646 w 113"/>
                  <a:gd name="T93" fmla="*/ 2147483646 h 155"/>
                  <a:gd name="T94" fmla="*/ 2147483646 w 113"/>
                  <a:gd name="T95" fmla="*/ 2147483646 h 155"/>
                  <a:gd name="T96" fmla="*/ 2147483646 w 113"/>
                  <a:gd name="T97" fmla="*/ 2147483646 h 155"/>
                  <a:gd name="T98" fmla="*/ 2147483646 w 113"/>
                  <a:gd name="T99" fmla="*/ 2147483646 h 155"/>
                  <a:gd name="T100" fmla="*/ 2147483646 w 113"/>
                  <a:gd name="T101" fmla="*/ 2147483646 h 155"/>
                  <a:gd name="T102" fmla="*/ 2147483646 w 113"/>
                  <a:gd name="T103" fmla="*/ 2147483646 h 155"/>
                  <a:gd name="T104" fmla="*/ 2147483646 w 113"/>
                  <a:gd name="T105" fmla="*/ 2147483646 h 155"/>
                  <a:gd name="T106" fmla="*/ 2147483646 w 113"/>
                  <a:gd name="T107" fmla="*/ 2147483646 h 155"/>
                  <a:gd name="T108" fmla="*/ 2147483646 w 113"/>
                  <a:gd name="T109" fmla="*/ 2147483646 h 155"/>
                  <a:gd name="T110" fmla="*/ 2147483646 w 113"/>
                  <a:gd name="T111" fmla="*/ 2147483646 h 155"/>
                  <a:gd name="T112" fmla="*/ 2147483646 w 113"/>
                  <a:gd name="T113" fmla="*/ 2147483646 h 155"/>
                  <a:gd name="T114" fmla="*/ 2147483646 w 113"/>
                  <a:gd name="T115" fmla="*/ 2147483646 h 155"/>
                  <a:gd name="T116" fmla="*/ 2147483646 w 113"/>
                  <a:gd name="T117" fmla="*/ 2147483646 h 15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13" h="155">
                    <a:moveTo>
                      <a:pt x="61" y="147"/>
                    </a:moveTo>
                    <a:lnTo>
                      <a:pt x="61" y="146"/>
                    </a:lnTo>
                    <a:lnTo>
                      <a:pt x="64" y="146"/>
                    </a:lnTo>
                    <a:lnTo>
                      <a:pt x="67" y="146"/>
                    </a:lnTo>
                    <a:lnTo>
                      <a:pt x="68" y="146"/>
                    </a:lnTo>
                    <a:lnTo>
                      <a:pt x="68" y="147"/>
                    </a:lnTo>
                    <a:lnTo>
                      <a:pt x="67" y="148"/>
                    </a:lnTo>
                    <a:lnTo>
                      <a:pt x="69" y="151"/>
                    </a:lnTo>
                    <a:lnTo>
                      <a:pt x="71" y="153"/>
                    </a:lnTo>
                    <a:lnTo>
                      <a:pt x="73" y="154"/>
                    </a:lnTo>
                    <a:lnTo>
                      <a:pt x="85" y="154"/>
                    </a:lnTo>
                    <a:lnTo>
                      <a:pt x="88" y="154"/>
                    </a:lnTo>
                    <a:lnTo>
                      <a:pt x="94" y="155"/>
                    </a:lnTo>
                    <a:lnTo>
                      <a:pt x="95" y="155"/>
                    </a:lnTo>
                    <a:lnTo>
                      <a:pt x="95" y="154"/>
                    </a:lnTo>
                    <a:lnTo>
                      <a:pt x="99" y="154"/>
                    </a:lnTo>
                    <a:lnTo>
                      <a:pt x="105" y="154"/>
                    </a:lnTo>
                    <a:lnTo>
                      <a:pt x="109" y="155"/>
                    </a:lnTo>
                    <a:lnTo>
                      <a:pt x="110" y="155"/>
                    </a:lnTo>
                    <a:lnTo>
                      <a:pt x="113" y="155"/>
                    </a:lnTo>
                    <a:lnTo>
                      <a:pt x="111" y="153"/>
                    </a:lnTo>
                    <a:lnTo>
                      <a:pt x="110" y="152"/>
                    </a:lnTo>
                    <a:lnTo>
                      <a:pt x="109" y="150"/>
                    </a:lnTo>
                    <a:lnTo>
                      <a:pt x="108" y="148"/>
                    </a:lnTo>
                    <a:lnTo>
                      <a:pt x="104" y="143"/>
                    </a:lnTo>
                    <a:lnTo>
                      <a:pt x="103" y="142"/>
                    </a:lnTo>
                    <a:lnTo>
                      <a:pt x="102" y="139"/>
                    </a:lnTo>
                    <a:lnTo>
                      <a:pt x="100" y="137"/>
                    </a:lnTo>
                    <a:lnTo>
                      <a:pt x="99" y="135"/>
                    </a:lnTo>
                    <a:lnTo>
                      <a:pt x="98" y="131"/>
                    </a:lnTo>
                    <a:lnTo>
                      <a:pt x="98" y="128"/>
                    </a:lnTo>
                    <a:lnTo>
                      <a:pt x="98" y="126"/>
                    </a:lnTo>
                    <a:lnTo>
                      <a:pt x="98" y="125"/>
                    </a:lnTo>
                    <a:lnTo>
                      <a:pt x="99" y="122"/>
                    </a:lnTo>
                    <a:lnTo>
                      <a:pt x="99" y="119"/>
                    </a:lnTo>
                    <a:lnTo>
                      <a:pt x="101" y="113"/>
                    </a:lnTo>
                    <a:lnTo>
                      <a:pt x="97" y="113"/>
                    </a:lnTo>
                    <a:lnTo>
                      <a:pt x="96" y="113"/>
                    </a:lnTo>
                    <a:lnTo>
                      <a:pt x="95" y="114"/>
                    </a:lnTo>
                    <a:lnTo>
                      <a:pt x="93" y="114"/>
                    </a:lnTo>
                    <a:lnTo>
                      <a:pt x="90" y="113"/>
                    </a:lnTo>
                    <a:lnTo>
                      <a:pt x="86" y="111"/>
                    </a:lnTo>
                    <a:lnTo>
                      <a:pt x="86" y="109"/>
                    </a:lnTo>
                    <a:lnTo>
                      <a:pt x="87" y="109"/>
                    </a:lnTo>
                    <a:lnTo>
                      <a:pt x="88" y="107"/>
                    </a:lnTo>
                    <a:lnTo>
                      <a:pt x="88" y="106"/>
                    </a:lnTo>
                    <a:lnTo>
                      <a:pt x="86" y="105"/>
                    </a:lnTo>
                    <a:lnTo>
                      <a:pt x="86" y="104"/>
                    </a:lnTo>
                    <a:lnTo>
                      <a:pt x="87" y="103"/>
                    </a:lnTo>
                    <a:lnTo>
                      <a:pt x="89" y="104"/>
                    </a:lnTo>
                    <a:lnTo>
                      <a:pt x="92" y="103"/>
                    </a:lnTo>
                    <a:lnTo>
                      <a:pt x="95" y="102"/>
                    </a:lnTo>
                    <a:lnTo>
                      <a:pt x="95" y="101"/>
                    </a:lnTo>
                    <a:lnTo>
                      <a:pt x="96" y="101"/>
                    </a:lnTo>
                    <a:lnTo>
                      <a:pt x="98" y="101"/>
                    </a:lnTo>
                    <a:lnTo>
                      <a:pt x="99" y="101"/>
                    </a:lnTo>
                    <a:lnTo>
                      <a:pt x="100" y="99"/>
                    </a:lnTo>
                    <a:lnTo>
                      <a:pt x="101" y="99"/>
                    </a:lnTo>
                    <a:lnTo>
                      <a:pt x="102" y="99"/>
                    </a:lnTo>
                    <a:lnTo>
                      <a:pt x="103" y="98"/>
                    </a:lnTo>
                    <a:lnTo>
                      <a:pt x="103" y="97"/>
                    </a:lnTo>
                    <a:lnTo>
                      <a:pt x="103" y="96"/>
                    </a:lnTo>
                    <a:lnTo>
                      <a:pt x="103" y="94"/>
                    </a:lnTo>
                    <a:lnTo>
                      <a:pt x="103" y="93"/>
                    </a:lnTo>
                    <a:lnTo>
                      <a:pt x="105" y="92"/>
                    </a:lnTo>
                    <a:lnTo>
                      <a:pt x="106" y="90"/>
                    </a:lnTo>
                    <a:lnTo>
                      <a:pt x="106" y="86"/>
                    </a:lnTo>
                    <a:lnTo>
                      <a:pt x="105" y="87"/>
                    </a:lnTo>
                    <a:lnTo>
                      <a:pt x="103" y="88"/>
                    </a:lnTo>
                    <a:lnTo>
                      <a:pt x="101" y="89"/>
                    </a:lnTo>
                    <a:lnTo>
                      <a:pt x="101" y="90"/>
                    </a:lnTo>
                    <a:lnTo>
                      <a:pt x="99" y="90"/>
                    </a:lnTo>
                    <a:lnTo>
                      <a:pt x="99" y="89"/>
                    </a:lnTo>
                    <a:lnTo>
                      <a:pt x="98" y="88"/>
                    </a:lnTo>
                    <a:lnTo>
                      <a:pt x="97" y="87"/>
                    </a:lnTo>
                    <a:lnTo>
                      <a:pt x="95" y="87"/>
                    </a:lnTo>
                    <a:lnTo>
                      <a:pt x="91" y="88"/>
                    </a:lnTo>
                    <a:lnTo>
                      <a:pt x="89" y="88"/>
                    </a:lnTo>
                    <a:lnTo>
                      <a:pt x="88" y="87"/>
                    </a:lnTo>
                    <a:lnTo>
                      <a:pt x="87" y="86"/>
                    </a:lnTo>
                    <a:lnTo>
                      <a:pt x="87" y="85"/>
                    </a:lnTo>
                    <a:lnTo>
                      <a:pt x="86" y="84"/>
                    </a:lnTo>
                    <a:lnTo>
                      <a:pt x="84" y="83"/>
                    </a:lnTo>
                    <a:lnTo>
                      <a:pt x="83" y="82"/>
                    </a:lnTo>
                    <a:lnTo>
                      <a:pt x="83" y="81"/>
                    </a:lnTo>
                    <a:lnTo>
                      <a:pt x="83" y="80"/>
                    </a:lnTo>
                    <a:lnTo>
                      <a:pt x="83" y="79"/>
                    </a:lnTo>
                    <a:lnTo>
                      <a:pt x="84" y="77"/>
                    </a:lnTo>
                    <a:lnTo>
                      <a:pt x="84" y="74"/>
                    </a:lnTo>
                    <a:lnTo>
                      <a:pt x="85" y="72"/>
                    </a:lnTo>
                    <a:lnTo>
                      <a:pt x="85" y="71"/>
                    </a:lnTo>
                    <a:lnTo>
                      <a:pt x="87" y="68"/>
                    </a:lnTo>
                    <a:lnTo>
                      <a:pt x="89" y="67"/>
                    </a:lnTo>
                    <a:lnTo>
                      <a:pt x="90" y="65"/>
                    </a:lnTo>
                    <a:lnTo>
                      <a:pt x="89" y="63"/>
                    </a:lnTo>
                    <a:lnTo>
                      <a:pt x="88" y="58"/>
                    </a:lnTo>
                    <a:lnTo>
                      <a:pt x="87" y="57"/>
                    </a:lnTo>
                    <a:lnTo>
                      <a:pt x="86" y="56"/>
                    </a:lnTo>
                    <a:lnTo>
                      <a:pt x="83" y="54"/>
                    </a:lnTo>
                    <a:lnTo>
                      <a:pt x="83" y="53"/>
                    </a:lnTo>
                    <a:lnTo>
                      <a:pt x="83" y="52"/>
                    </a:lnTo>
                    <a:lnTo>
                      <a:pt x="82" y="51"/>
                    </a:lnTo>
                    <a:lnTo>
                      <a:pt x="77" y="51"/>
                    </a:lnTo>
                    <a:lnTo>
                      <a:pt x="75" y="50"/>
                    </a:lnTo>
                    <a:lnTo>
                      <a:pt x="73" y="50"/>
                    </a:lnTo>
                    <a:lnTo>
                      <a:pt x="71" y="48"/>
                    </a:lnTo>
                    <a:lnTo>
                      <a:pt x="69" y="46"/>
                    </a:lnTo>
                    <a:lnTo>
                      <a:pt x="69" y="45"/>
                    </a:lnTo>
                    <a:lnTo>
                      <a:pt x="68" y="43"/>
                    </a:lnTo>
                    <a:lnTo>
                      <a:pt x="68" y="42"/>
                    </a:lnTo>
                    <a:lnTo>
                      <a:pt x="67" y="40"/>
                    </a:lnTo>
                    <a:lnTo>
                      <a:pt x="67" y="38"/>
                    </a:lnTo>
                    <a:lnTo>
                      <a:pt x="66" y="37"/>
                    </a:lnTo>
                    <a:lnTo>
                      <a:pt x="64" y="35"/>
                    </a:lnTo>
                    <a:lnTo>
                      <a:pt x="61" y="32"/>
                    </a:lnTo>
                    <a:lnTo>
                      <a:pt x="61" y="29"/>
                    </a:lnTo>
                    <a:lnTo>
                      <a:pt x="61" y="25"/>
                    </a:lnTo>
                    <a:lnTo>
                      <a:pt x="62" y="22"/>
                    </a:lnTo>
                    <a:lnTo>
                      <a:pt x="63" y="18"/>
                    </a:lnTo>
                    <a:lnTo>
                      <a:pt x="61" y="17"/>
                    </a:lnTo>
                    <a:lnTo>
                      <a:pt x="57" y="17"/>
                    </a:lnTo>
                    <a:lnTo>
                      <a:pt x="57" y="15"/>
                    </a:lnTo>
                    <a:lnTo>
                      <a:pt x="56" y="14"/>
                    </a:lnTo>
                    <a:lnTo>
                      <a:pt x="53" y="14"/>
                    </a:lnTo>
                    <a:lnTo>
                      <a:pt x="54" y="8"/>
                    </a:lnTo>
                    <a:lnTo>
                      <a:pt x="54" y="3"/>
                    </a:lnTo>
                    <a:lnTo>
                      <a:pt x="50" y="3"/>
                    </a:lnTo>
                    <a:lnTo>
                      <a:pt x="42" y="1"/>
                    </a:lnTo>
                    <a:lnTo>
                      <a:pt x="38" y="0"/>
                    </a:lnTo>
                    <a:lnTo>
                      <a:pt x="37" y="1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7" y="5"/>
                    </a:lnTo>
                    <a:lnTo>
                      <a:pt x="37" y="9"/>
                    </a:lnTo>
                    <a:lnTo>
                      <a:pt x="36" y="13"/>
                    </a:lnTo>
                    <a:lnTo>
                      <a:pt x="36" y="15"/>
                    </a:lnTo>
                    <a:lnTo>
                      <a:pt x="35" y="23"/>
                    </a:lnTo>
                    <a:lnTo>
                      <a:pt x="34" y="27"/>
                    </a:lnTo>
                    <a:lnTo>
                      <a:pt x="31" y="28"/>
                    </a:lnTo>
                    <a:lnTo>
                      <a:pt x="31" y="31"/>
                    </a:lnTo>
                    <a:lnTo>
                      <a:pt x="34" y="32"/>
                    </a:lnTo>
                    <a:lnTo>
                      <a:pt x="34" y="33"/>
                    </a:lnTo>
                    <a:lnTo>
                      <a:pt x="35" y="34"/>
                    </a:lnTo>
                    <a:lnTo>
                      <a:pt x="36" y="35"/>
                    </a:lnTo>
                    <a:lnTo>
                      <a:pt x="35" y="43"/>
                    </a:lnTo>
                    <a:lnTo>
                      <a:pt x="31" y="43"/>
                    </a:lnTo>
                    <a:lnTo>
                      <a:pt x="21" y="41"/>
                    </a:lnTo>
                    <a:lnTo>
                      <a:pt x="19" y="41"/>
                    </a:lnTo>
                    <a:lnTo>
                      <a:pt x="19" y="47"/>
                    </a:lnTo>
                    <a:lnTo>
                      <a:pt x="19" y="48"/>
                    </a:lnTo>
                    <a:lnTo>
                      <a:pt x="20" y="48"/>
                    </a:lnTo>
                    <a:lnTo>
                      <a:pt x="21" y="47"/>
                    </a:lnTo>
                    <a:lnTo>
                      <a:pt x="22" y="47"/>
                    </a:lnTo>
                    <a:lnTo>
                      <a:pt x="23" y="47"/>
                    </a:lnTo>
                    <a:lnTo>
                      <a:pt x="23" y="48"/>
                    </a:lnTo>
                    <a:lnTo>
                      <a:pt x="22" y="51"/>
                    </a:lnTo>
                    <a:lnTo>
                      <a:pt x="20" y="53"/>
                    </a:lnTo>
                    <a:lnTo>
                      <a:pt x="20" y="54"/>
                    </a:lnTo>
                    <a:lnTo>
                      <a:pt x="17" y="56"/>
                    </a:lnTo>
                    <a:lnTo>
                      <a:pt x="14" y="57"/>
                    </a:lnTo>
                    <a:lnTo>
                      <a:pt x="14" y="60"/>
                    </a:lnTo>
                    <a:lnTo>
                      <a:pt x="14" y="61"/>
                    </a:lnTo>
                    <a:lnTo>
                      <a:pt x="14" y="62"/>
                    </a:lnTo>
                    <a:lnTo>
                      <a:pt x="15" y="63"/>
                    </a:lnTo>
                    <a:lnTo>
                      <a:pt x="16" y="63"/>
                    </a:lnTo>
                    <a:lnTo>
                      <a:pt x="17" y="61"/>
                    </a:lnTo>
                    <a:lnTo>
                      <a:pt x="18" y="60"/>
                    </a:lnTo>
                    <a:lnTo>
                      <a:pt x="19" y="60"/>
                    </a:lnTo>
                    <a:lnTo>
                      <a:pt x="19" y="61"/>
                    </a:lnTo>
                    <a:lnTo>
                      <a:pt x="19" y="60"/>
                    </a:lnTo>
                    <a:lnTo>
                      <a:pt x="20" y="61"/>
                    </a:lnTo>
                    <a:lnTo>
                      <a:pt x="19" y="64"/>
                    </a:lnTo>
                    <a:lnTo>
                      <a:pt x="18" y="65"/>
                    </a:lnTo>
                    <a:lnTo>
                      <a:pt x="19" y="69"/>
                    </a:lnTo>
                    <a:lnTo>
                      <a:pt x="19" y="70"/>
                    </a:lnTo>
                    <a:lnTo>
                      <a:pt x="17" y="70"/>
                    </a:lnTo>
                    <a:lnTo>
                      <a:pt x="16" y="70"/>
                    </a:lnTo>
                    <a:lnTo>
                      <a:pt x="14" y="71"/>
                    </a:lnTo>
                    <a:lnTo>
                      <a:pt x="12" y="73"/>
                    </a:lnTo>
                    <a:lnTo>
                      <a:pt x="11" y="76"/>
                    </a:lnTo>
                    <a:lnTo>
                      <a:pt x="11" y="78"/>
                    </a:lnTo>
                    <a:lnTo>
                      <a:pt x="11" y="79"/>
                    </a:lnTo>
                    <a:lnTo>
                      <a:pt x="10" y="79"/>
                    </a:lnTo>
                    <a:lnTo>
                      <a:pt x="10" y="80"/>
                    </a:lnTo>
                    <a:lnTo>
                      <a:pt x="8" y="80"/>
                    </a:lnTo>
                    <a:lnTo>
                      <a:pt x="6" y="79"/>
                    </a:lnTo>
                    <a:lnTo>
                      <a:pt x="4" y="79"/>
                    </a:lnTo>
                    <a:lnTo>
                      <a:pt x="4" y="80"/>
                    </a:lnTo>
                    <a:lnTo>
                      <a:pt x="4" y="82"/>
                    </a:lnTo>
                    <a:lnTo>
                      <a:pt x="4" y="83"/>
                    </a:lnTo>
                    <a:lnTo>
                      <a:pt x="3" y="83"/>
                    </a:lnTo>
                    <a:lnTo>
                      <a:pt x="1" y="84"/>
                    </a:lnTo>
                    <a:lnTo>
                      <a:pt x="0" y="85"/>
                    </a:lnTo>
                    <a:lnTo>
                      <a:pt x="0" y="87"/>
                    </a:lnTo>
                    <a:lnTo>
                      <a:pt x="1" y="89"/>
                    </a:lnTo>
                    <a:lnTo>
                      <a:pt x="1" y="92"/>
                    </a:lnTo>
                    <a:lnTo>
                      <a:pt x="0" y="92"/>
                    </a:lnTo>
                    <a:lnTo>
                      <a:pt x="0" y="94"/>
                    </a:lnTo>
                    <a:lnTo>
                      <a:pt x="0" y="96"/>
                    </a:lnTo>
                    <a:lnTo>
                      <a:pt x="4" y="99"/>
                    </a:lnTo>
                    <a:lnTo>
                      <a:pt x="4" y="100"/>
                    </a:lnTo>
                    <a:lnTo>
                      <a:pt x="7" y="102"/>
                    </a:lnTo>
                    <a:lnTo>
                      <a:pt x="8" y="102"/>
                    </a:lnTo>
                    <a:lnTo>
                      <a:pt x="9" y="104"/>
                    </a:lnTo>
                    <a:lnTo>
                      <a:pt x="9" y="106"/>
                    </a:lnTo>
                    <a:lnTo>
                      <a:pt x="9" y="108"/>
                    </a:lnTo>
                    <a:lnTo>
                      <a:pt x="8" y="109"/>
                    </a:lnTo>
                    <a:lnTo>
                      <a:pt x="7" y="111"/>
                    </a:lnTo>
                    <a:lnTo>
                      <a:pt x="6" y="113"/>
                    </a:lnTo>
                    <a:lnTo>
                      <a:pt x="4" y="115"/>
                    </a:lnTo>
                    <a:lnTo>
                      <a:pt x="4" y="116"/>
                    </a:lnTo>
                    <a:lnTo>
                      <a:pt x="5" y="118"/>
                    </a:lnTo>
                    <a:lnTo>
                      <a:pt x="5" y="120"/>
                    </a:lnTo>
                    <a:lnTo>
                      <a:pt x="10" y="124"/>
                    </a:lnTo>
                    <a:lnTo>
                      <a:pt x="10" y="125"/>
                    </a:lnTo>
                    <a:lnTo>
                      <a:pt x="11" y="126"/>
                    </a:lnTo>
                    <a:lnTo>
                      <a:pt x="11" y="127"/>
                    </a:lnTo>
                    <a:lnTo>
                      <a:pt x="13" y="129"/>
                    </a:lnTo>
                    <a:lnTo>
                      <a:pt x="14" y="129"/>
                    </a:lnTo>
                    <a:lnTo>
                      <a:pt x="14" y="130"/>
                    </a:lnTo>
                    <a:lnTo>
                      <a:pt x="14" y="131"/>
                    </a:lnTo>
                    <a:lnTo>
                      <a:pt x="15" y="131"/>
                    </a:lnTo>
                    <a:lnTo>
                      <a:pt x="15" y="132"/>
                    </a:lnTo>
                    <a:lnTo>
                      <a:pt x="15" y="134"/>
                    </a:lnTo>
                    <a:lnTo>
                      <a:pt x="15" y="135"/>
                    </a:lnTo>
                    <a:lnTo>
                      <a:pt x="14" y="136"/>
                    </a:lnTo>
                    <a:lnTo>
                      <a:pt x="14" y="137"/>
                    </a:lnTo>
                    <a:lnTo>
                      <a:pt x="14" y="138"/>
                    </a:lnTo>
                    <a:lnTo>
                      <a:pt x="14" y="140"/>
                    </a:lnTo>
                    <a:lnTo>
                      <a:pt x="13" y="141"/>
                    </a:lnTo>
                    <a:lnTo>
                      <a:pt x="11" y="142"/>
                    </a:lnTo>
                    <a:lnTo>
                      <a:pt x="10" y="142"/>
                    </a:lnTo>
                    <a:lnTo>
                      <a:pt x="8" y="144"/>
                    </a:lnTo>
                    <a:lnTo>
                      <a:pt x="8" y="146"/>
                    </a:lnTo>
                    <a:lnTo>
                      <a:pt x="8" y="147"/>
                    </a:lnTo>
                    <a:lnTo>
                      <a:pt x="9" y="148"/>
                    </a:lnTo>
                    <a:lnTo>
                      <a:pt x="10" y="149"/>
                    </a:lnTo>
                    <a:lnTo>
                      <a:pt x="11" y="148"/>
                    </a:lnTo>
                    <a:lnTo>
                      <a:pt x="13" y="146"/>
                    </a:lnTo>
                    <a:lnTo>
                      <a:pt x="13" y="145"/>
                    </a:lnTo>
                    <a:lnTo>
                      <a:pt x="14" y="144"/>
                    </a:lnTo>
                    <a:lnTo>
                      <a:pt x="15" y="144"/>
                    </a:lnTo>
                    <a:lnTo>
                      <a:pt x="17" y="143"/>
                    </a:lnTo>
                    <a:lnTo>
                      <a:pt x="20" y="144"/>
                    </a:lnTo>
                    <a:lnTo>
                      <a:pt x="21" y="146"/>
                    </a:lnTo>
                    <a:lnTo>
                      <a:pt x="23" y="147"/>
                    </a:lnTo>
                    <a:lnTo>
                      <a:pt x="24" y="148"/>
                    </a:lnTo>
                    <a:lnTo>
                      <a:pt x="27" y="148"/>
                    </a:lnTo>
                    <a:lnTo>
                      <a:pt x="30" y="148"/>
                    </a:lnTo>
                    <a:lnTo>
                      <a:pt x="32" y="148"/>
                    </a:lnTo>
                    <a:lnTo>
                      <a:pt x="36" y="147"/>
                    </a:lnTo>
                    <a:lnTo>
                      <a:pt x="38" y="148"/>
                    </a:lnTo>
                    <a:lnTo>
                      <a:pt x="38" y="149"/>
                    </a:lnTo>
                    <a:lnTo>
                      <a:pt x="38" y="151"/>
                    </a:lnTo>
                    <a:lnTo>
                      <a:pt x="39" y="151"/>
                    </a:lnTo>
                    <a:lnTo>
                      <a:pt x="39" y="152"/>
                    </a:lnTo>
                    <a:lnTo>
                      <a:pt x="39" y="153"/>
                    </a:lnTo>
                    <a:lnTo>
                      <a:pt x="41" y="154"/>
                    </a:lnTo>
                    <a:lnTo>
                      <a:pt x="43" y="154"/>
                    </a:lnTo>
                    <a:lnTo>
                      <a:pt x="47" y="154"/>
                    </a:lnTo>
                    <a:lnTo>
                      <a:pt x="52" y="154"/>
                    </a:lnTo>
                    <a:lnTo>
                      <a:pt x="55" y="153"/>
                    </a:lnTo>
                    <a:lnTo>
                      <a:pt x="57" y="153"/>
                    </a:lnTo>
                    <a:lnTo>
                      <a:pt x="58" y="152"/>
                    </a:lnTo>
                    <a:lnTo>
                      <a:pt x="60" y="149"/>
                    </a:lnTo>
                    <a:lnTo>
                      <a:pt x="61" y="147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2" name="Freeform 1043">
                <a:extLst>
                  <a:ext uri="{FF2B5EF4-FFF2-40B4-BE49-F238E27FC236}">
                    <a16:creationId xmlns:a16="http://schemas.microsoft.com/office/drawing/2014/main" xmlns="" id="{34D47AE3-5EAE-49AD-8F7D-6636B143B0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6637" y="1152344"/>
                <a:ext cx="1028128" cy="1237482"/>
              </a:xfrm>
              <a:custGeom>
                <a:avLst/>
                <a:gdLst>
                  <a:gd name="T0" fmla="*/ 2147483646 w 100"/>
                  <a:gd name="T1" fmla="*/ 2147483646 h 120"/>
                  <a:gd name="T2" fmla="*/ 2147483646 w 100"/>
                  <a:gd name="T3" fmla="*/ 2147483646 h 120"/>
                  <a:gd name="T4" fmla="*/ 2147483646 w 100"/>
                  <a:gd name="T5" fmla="*/ 2147483646 h 120"/>
                  <a:gd name="T6" fmla="*/ 2147483646 w 100"/>
                  <a:gd name="T7" fmla="*/ 2147483646 h 120"/>
                  <a:gd name="T8" fmla="*/ 2147483646 w 100"/>
                  <a:gd name="T9" fmla="*/ 2147483646 h 120"/>
                  <a:gd name="T10" fmla="*/ 2147483646 w 100"/>
                  <a:gd name="T11" fmla="*/ 2147483646 h 120"/>
                  <a:gd name="T12" fmla="*/ 2147483646 w 100"/>
                  <a:gd name="T13" fmla="*/ 2147483646 h 120"/>
                  <a:gd name="T14" fmla="*/ 2147483646 w 100"/>
                  <a:gd name="T15" fmla="*/ 2147483646 h 120"/>
                  <a:gd name="T16" fmla="*/ 2147483646 w 100"/>
                  <a:gd name="T17" fmla="*/ 2147483646 h 120"/>
                  <a:gd name="T18" fmla="*/ 2147483646 w 100"/>
                  <a:gd name="T19" fmla="*/ 2147483646 h 120"/>
                  <a:gd name="T20" fmla="*/ 2147483646 w 100"/>
                  <a:gd name="T21" fmla="*/ 2147483646 h 120"/>
                  <a:gd name="T22" fmla="*/ 2147483646 w 100"/>
                  <a:gd name="T23" fmla="*/ 2147483646 h 120"/>
                  <a:gd name="T24" fmla="*/ 2147483646 w 100"/>
                  <a:gd name="T25" fmla="*/ 2147483646 h 120"/>
                  <a:gd name="T26" fmla="*/ 2147483646 w 100"/>
                  <a:gd name="T27" fmla="*/ 2147483646 h 120"/>
                  <a:gd name="T28" fmla="*/ 2147483646 w 100"/>
                  <a:gd name="T29" fmla="*/ 2147483646 h 120"/>
                  <a:gd name="T30" fmla="*/ 2147483646 w 100"/>
                  <a:gd name="T31" fmla="*/ 2147483646 h 120"/>
                  <a:gd name="T32" fmla="*/ 2147483646 w 100"/>
                  <a:gd name="T33" fmla="*/ 2147483646 h 120"/>
                  <a:gd name="T34" fmla="*/ 2147483646 w 100"/>
                  <a:gd name="T35" fmla="*/ 2147483646 h 120"/>
                  <a:gd name="T36" fmla="*/ 2147483646 w 100"/>
                  <a:gd name="T37" fmla="*/ 2147483646 h 120"/>
                  <a:gd name="T38" fmla="*/ 2147483646 w 100"/>
                  <a:gd name="T39" fmla="*/ 2147483646 h 120"/>
                  <a:gd name="T40" fmla="*/ 2147483646 w 100"/>
                  <a:gd name="T41" fmla="*/ 2147483646 h 120"/>
                  <a:gd name="T42" fmla="*/ 2147483646 w 100"/>
                  <a:gd name="T43" fmla="*/ 2147483646 h 120"/>
                  <a:gd name="T44" fmla="*/ 2147483646 w 100"/>
                  <a:gd name="T45" fmla="*/ 2147483646 h 120"/>
                  <a:gd name="T46" fmla="*/ 2147483646 w 100"/>
                  <a:gd name="T47" fmla="*/ 2147483646 h 120"/>
                  <a:gd name="T48" fmla="*/ 2147483646 w 100"/>
                  <a:gd name="T49" fmla="*/ 2147483646 h 120"/>
                  <a:gd name="T50" fmla="*/ 2147483646 w 100"/>
                  <a:gd name="T51" fmla="*/ 2147483646 h 120"/>
                  <a:gd name="T52" fmla="*/ 2147483646 w 100"/>
                  <a:gd name="T53" fmla="*/ 2147483646 h 120"/>
                  <a:gd name="T54" fmla="*/ 2147483646 w 100"/>
                  <a:gd name="T55" fmla="*/ 2147483646 h 120"/>
                  <a:gd name="T56" fmla="*/ 2147483646 w 100"/>
                  <a:gd name="T57" fmla="*/ 2147483646 h 120"/>
                  <a:gd name="T58" fmla="*/ 2147483646 w 100"/>
                  <a:gd name="T59" fmla="*/ 2147483646 h 120"/>
                  <a:gd name="T60" fmla="*/ 2147483646 w 100"/>
                  <a:gd name="T61" fmla="*/ 2147483646 h 120"/>
                  <a:gd name="T62" fmla="*/ 2147483646 w 100"/>
                  <a:gd name="T63" fmla="*/ 2147483646 h 120"/>
                  <a:gd name="T64" fmla="*/ 2147483646 w 100"/>
                  <a:gd name="T65" fmla="*/ 2147483646 h 120"/>
                  <a:gd name="T66" fmla="*/ 2147483646 w 100"/>
                  <a:gd name="T67" fmla="*/ 2147483646 h 120"/>
                  <a:gd name="T68" fmla="*/ 2147483646 w 100"/>
                  <a:gd name="T69" fmla="*/ 2147483646 h 120"/>
                  <a:gd name="T70" fmla="*/ 2147483646 w 100"/>
                  <a:gd name="T71" fmla="*/ 2147483646 h 120"/>
                  <a:gd name="T72" fmla="*/ 2147483646 w 100"/>
                  <a:gd name="T73" fmla="*/ 2147483646 h 120"/>
                  <a:gd name="T74" fmla="*/ 2147483646 w 100"/>
                  <a:gd name="T75" fmla="*/ 2147483646 h 120"/>
                  <a:gd name="T76" fmla="*/ 2147483646 w 100"/>
                  <a:gd name="T77" fmla="*/ 2147483646 h 120"/>
                  <a:gd name="T78" fmla="*/ 2147483646 w 100"/>
                  <a:gd name="T79" fmla="*/ 2147483646 h 120"/>
                  <a:gd name="T80" fmla="*/ 2147483646 w 100"/>
                  <a:gd name="T81" fmla="*/ 2147483646 h 120"/>
                  <a:gd name="T82" fmla="*/ 2147483646 w 100"/>
                  <a:gd name="T83" fmla="*/ 2147483646 h 120"/>
                  <a:gd name="T84" fmla="*/ 2147483646 w 100"/>
                  <a:gd name="T85" fmla="*/ 2147483646 h 120"/>
                  <a:gd name="T86" fmla="*/ 2147483646 w 100"/>
                  <a:gd name="T87" fmla="*/ 2147483646 h 120"/>
                  <a:gd name="T88" fmla="*/ 2147483646 w 100"/>
                  <a:gd name="T89" fmla="*/ 2147483646 h 120"/>
                  <a:gd name="T90" fmla="*/ 2147483646 w 100"/>
                  <a:gd name="T91" fmla="*/ 2147483646 h 120"/>
                  <a:gd name="T92" fmla="*/ 2147483646 w 100"/>
                  <a:gd name="T93" fmla="*/ 2147483646 h 120"/>
                  <a:gd name="T94" fmla="*/ 2147483646 w 100"/>
                  <a:gd name="T95" fmla="*/ 2147483646 h 120"/>
                  <a:gd name="T96" fmla="*/ 2147483646 w 100"/>
                  <a:gd name="T97" fmla="*/ 0 h 120"/>
                  <a:gd name="T98" fmla="*/ 2147483646 w 100"/>
                  <a:gd name="T99" fmla="*/ 2147483646 h 120"/>
                  <a:gd name="T100" fmla="*/ 2147483646 w 100"/>
                  <a:gd name="T101" fmla="*/ 2147483646 h 120"/>
                  <a:gd name="T102" fmla="*/ 2147483646 w 100"/>
                  <a:gd name="T103" fmla="*/ 2147483646 h 120"/>
                  <a:gd name="T104" fmla="*/ 2147483646 w 100"/>
                  <a:gd name="T105" fmla="*/ 2147483646 h 120"/>
                  <a:gd name="T106" fmla="*/ 2147483646 w 100"/>
                  <a:gd name="T107" fmla="*/ 2147483646 h 120"/>
                  <a:gd name="T108" fmla="*/ 2147483646 w 100"/>
                  <a:gd name="T109" fmla="*/ 2147483646 h 120"/>
                  <a:gd name="T110" fmla="*/ 2147483646 w 100"/>
                  <a:gd name="T111" fmla="*/ 2147483646 h 12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00" h="120">
                    <a:moveTo>
                      <a:pt x="26" y="11"/>
                    </a:moveTo>
                    <a:lnTo>
                      <a:pt x="25" y="14"/>
                    </a:lnTo>
                    <a:lnTo>
                      <a:pt x="24" y="15"/>
                    </a:lnTo>
                    <a:lnTo>
                      <a:pt x="21" y="20"/>
                    </a:lnTo>
                    <a:lnTo>
                      <a:pt x="23" y="20"/>
                    </a:lnTo>
                    <a:lnTo>
                      <a:pt x="24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29" y="21"/>
                    </a:lnTo>
                    <a:lnTo>
                      <a:pt x="31" y="23"/>
                    </a:lnTo>
                    <a:lnTo>
                      <a:pt x="33" y="24"/>
                    </a:lnTo>
                    <a:lnTo>
                      <a:pt x="34" y="25"/>
                    </a:lnTo>
                    <a:lnTo>
                      <a:pt x="36" y="25"/>
                    </a:lnTo>
                    <a:lnTo>
                      <a:pt x="36" y="26"/>
                    </a:lnTo>
                    <a:lnTo>
                      <a:pt x="36" y="27"/>
                    </a:lnTo>
                    <a:lnTo>
                      <a:pt x="37" y="28"/>
                    </a:lnTo>
                    <a:lnTo>
                      <a:pt x="38" y="29"/>
                    </a:lnTo>
                    <a:lnTo>
                      <a:pt x="38" y="30"/>
                    </a:lnTo>
                    <a:lnTo>
                      <a:pt x="38" y="32"/>
                    </a:lnTo>
                    <a:lnTo>
                      <a:pt x="37" y="32"/>
                    </a:lnTo>
                    <a:lnTo>
                      <a:pt x="36" y="28"/>
                    </a:lnTo>
                    <a:lnTo>
                      <a:pt x="32" y="28"/>
                    </a:lnTo>
                    <a:lnTo>
                      <a:pt x="31" y="30"/>
                    </a:lnTo>
                    <a:lnTo>
                      <a:pt x="29" y="31"/>
                    </a:lnTo>
                    <a:lnTo>
                      <a:pt x="29" y="32"/>
                    </a:lnTo>
                    <a:lnTo>
                      <a:pt x="29" y="33"/>
                    </a:lnTo>
                    <a:lnTo>
                      <a:pt x="30" y="34"/>
                    </a:lnTo>
                    <a:lnTo>
                      <a:pt x="31" y="35"/>
                    </a:lnTo>
                    <a:lnTo>
                      <a:pt x="31" y="36"/>
                    </a:lnTo>
                    <a:lnTo>
                      <a:pt x="29" y="38"/>
                    </a:lnTo>
                    <a:lnTo>
                      <a:pt x="28" y="37"/>
                    </a:lnTo>
                    <a:lnTo>
                      <a:pt x="27" y="36"/>
                    </a:lnTo>
                    <a:lnTo>
                      <a:pt x="25" y="36"/>
                    </a:lnTo>
                    <a:lnTo>
                      <a:pt x="25" y="35"/>
                    </a:lnTo>
                    <a:lnTo>
                      <a:pt x="24" y="34"/>
                    </a:lnTo>
                    <a:lnTo>
                      <a:pt x="23" y="33"/>
                    </a:lnTo>
                    <a:lnTo>
                      <a:pt x="22" y="34"/>
                    </a:lnTo>
                    <a:lnTo>
                      <a:pt x="20" y="35"/>
                    </a:lnTo>
                    <a:lnTo>
                      <a:pt x="19" y="36"/>
                    </a:lnTo>
                    <a:lnTo>
                      <a:pt x="19" y="39"/>
                    </a:lnTo>
                    <a:lnTo>
                      <a:pt x="19" y="44"/>
                    </a:lnTo>
                    <a:lnTo>
                      <a:pt x="19" y="46"/>
                    </a:lnTo>
                    <a:lnTo>
                      <a:pt x="18" y="46"/>
                    </a:lnTo>
                    <a:lnTo>
                      <a:pt x="17" y="47"/>
                    </a:lnTo>
                    <a:lnTo>
                      <a:pt x="16" y="46"/>
                    </a:lnTo>
                    <a:lnTo>
                      <a:pt x="15" y="46"/>
                    </a:lnTo>
                    <a:lnTo>
                      <a:pt x="14" y="47"/>
                    </a:lnTo>
                    <a:lnTo>
                      <a:pt x="12" y="47"/>
                    </a:lnTo>
                    <a:lnTo>
                      <a:pt x="11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8" y="45"/>
                    </a:lnTo>
                    <a:lnTo>
                      <a:pt x="7" y="46"/>
                    </a:lnTo>
                    <a:lnTo>
                      <a:pt x="7" y="47"/>
                    </a:lnTo>
                    <a:lnTo>
                      <a:pt x="7" y="48"/>
                    </a:lnTo>
                    <a:lnTo>
                      <a:pt x="7" y="49"/>
                    </a:lnTo>
                    <a:lnTo>
                      <a:pt x="7" y="50"/>
                    </a:lnTo>
                    <a:lnTo>
                      <a:pt x="7" y="52"/>
                    </a:lnTo>
                    <a:lnTo>
                      <a:pt x="7" y="53"/>
                    </a:lnTo>
                    <a:lnTo>
                      <a:pt x="5" y="55"/>
                    </a:lnTo>
                    <a:lnTo>
                      <a:pt x="4" y="56"/>
                    </a:lnTo>
                    <a:lnTo>
                      <a:pt x="3" y="57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2" y="60"/>
                    </a:lnTo>
                    <a:lnTo>
                      <a:pt x="0" y="60"/>
                    </a:lnTo>
                    <a:lnTo>
                      <a:pt x="0" y="61"/>
                    </a:lnTo>
                    <a:lnTo>
                      <a:pt x="0" y="62"/>
                    </a:lnTo>
                    <a:lnTo>
                      <a:pt x="1" y="63"/>
                    </a:lnTo>
                    <a:lnTo>
                      <a:pt x="2" y="63"/>
                    </a:lnTo>
                    <a:lnTo>
                      <a:pt x="4" y="63"/>
                    </a:lnTo>
                    <a:lnTo>
                      <a:pt x="4" y="64"/>
                    </a:lnTo>
                    <a:lnTo>
                      <a:pt x="4" y="65"/>
                    </a:lnTo>
                    <a:lnTo>
                      <a:pt x="2" y="67"/>
                    </a:lnTo>
                    <a:lnTo>
                      <a:pt x="2" y="69"/>
                    </a:lnTo>
                    <a:lnTo>
                      <a:pt x="2" y="70"/>
                    </a:lnTo>
                    <a:lnTo>
                      <a:pt x="1" y="70"/>
                    </a:lnTo>
                    <a:lnTo>
                      <a:pt x="1" y="71"/>
                    </a:lnTo>
                    <a:lnTo>
                      <a:pt x="1" y="72"/>
                    </a:lnTo>
                    <a:lnTo>
                      <a:pt x="2" y="72"/>
                    </a:lnTo>
                    <a:lnTo>
                      <a:pt x="5" y="71"/>
                    </a:lnTo>
                    <a:lnTo>
                      <a:pt x="6" y="71"/>
                    </a:lnTo>
                    <a:lnTo>
                      <a:pt x="7" y="71"/>
                    </a:lnTo>
                    <a:lnTo>
                      <a:pt x="7" y="72"/>
                    </a:lnTo>
                    <a:lnTo>
                      <a:pt x="7" y="73"/>
                    </a:lnTo>
                    <a:lnTo>
                      <a:pt x="8" y="73"/>
                    </a:lnTo>
                    <a:lnTo>
                      <a:pt x="9" y="74"/>
                    </a:lnTo>
                    <a:lnTo>
                      <a:pt x="10" y="75"/>
                    </a:lnTo>
                    <a:lnTo>
                      <a:pt x="11" y="74"/>
                    </a:lnTo>
                    <a:lnTo>
                      <a:pt x="12" y="74"/>
                    </a:lnTo>
                    <a:lnTo>
                      <a:pt x="13" y="74"/>
                    </a:lnTo>
                    <a:lnTo>
                      <a:pt x="14" y="73"/>
                    </a:lnTo>
                    <a:lnTo>
                      <a:pt x="14" y="74"/>
                    </a:lnTo>
                    <a:lnTo>
                      <a:pt x="14" y="76"/>
                    </a:lnTo>
                    <a:lnTo>
                      <a:pt x="13" y="77"/>
                    </a:lnTo>
                    <a:lnTo>
                      <a:pt x="13" y="78"/>
                    </a:lnTo>
                    <a:lnTo>
                      <a:pt x="16" y="79"/>
                    </a:lnTo>
                    <a:lnTo>
                      <a:pt x="17" y="79"/>
                    </a:lnTo>
                    <a:lnTo>
                      <a:pt x="19" y="79"/>
                    </a:lnTo>
                    <a:lnTo>
                      <a:pt x="20" y="79"/>
                    </a:lnTo>
                    <a:lnTo>
                      <a:pt x="20" y="81"/>
                    </a:lnTo>
                    <a:lnTo>
                      <a:pt x="20" y="83"/>
                    </a:lnTo>
                    <a:lnTo>
                      <a:pt x="19" y="84"/>
                    </a:lnTo>
                    <a:lnTo>
                      <a:pt x="18" y="86"/>
                    </a:lnTo>
                    <a:lnTo>
                      <a:pt x="16" y="87"/>
                    </a:lnTo>
                    <a:lnTo>
                      <a:pt x="16" y="89"/>
                    </a:lnTo>
                    <a:lnTo>
                      <a:pt x="14" y="90"/>
                    </a:lnTo>
                    <a:lnTo>
                      <a:pt x="15" y="91"/>
                    </a:lnTo>
                    <a:lnTo>
                      <a:pt x="16" y="92"/>
                    </a:lnTo>
                    <a:lnTo>
                      <a:pt x="19" y="95"/>
                    </a:lnTo>
                    <a:lnTo>
                      <a:pt x="20" y="96"/>
                    </a:lnTo>
                    <a:lnTo>
                      <a:pt x="20" y="97"/>
                    </a:lnTo>
                    <a:lnTo>
                      <a:pt x="21" y="98"/>
                    </a:lnTo>
                    <a:lnTo>
                      <a:pt x="21" y="99"/>
                    </a:lnTo>
                    <a:lnTo>
                      <a:pt x="21" y="100"/>
                    </a:lnTo>
                    <a:lnTo>
                      <a:pt x="21" y="101"/>
                    </a:lnTo>
                    <a:lnTo>
                      <a:pt x="22" y="101"/>
                    </a:lnTo>
                    <a:lnTo>
                      <a:pt x="23" y="102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5" y="107"/>
                    </a:lnTo>
                    <a:lnTo>
                      <a:pt x="25" y="109"/>
                    </a:lnTo>
                    <a:lnTo>
                      <a:pt x="25" y="111"/>
                    </a:lnTo>
                    <a:lnTo>
                      <a:pt x="28" y="113"/>
                    </a:lnTo>
                    <a:lnTo>
                      <a:pt x="30" y="114"/>
                    </a:lnTo>
                    <a:lnTo>
                      <a:pt x="31" y="114"/>
                    </a:lnTo>
                    <a:lnTo>
                      <a:pt x="32" y="113"/>
                    </a:lnTo>
                    <a:lnTo>
                      <a:pt x="33" y="113"/>
                    </a:lnTo>
                    <a:lnTo>
                      <a:pt x="33" y="114"/>
                    </a:lnTo>
                    <a:lnTo>
                      <a:pt x="34" y="115"/>
                    </a:lnTo>
                    <a:lnTo>
                      <a:pt x="34" y="116"/>
                    </a:lnTo>
                    <a:lnTo>
                      <a:pt x="35" y="117"/>
                    </a:lnTo>
                    <a:lnTo>
                      <a:pt x="35" y="120"/>
                    </a:lnTo>
                    <a:lnTo>
                      <a:pt x="36" y="119"/>
                    </a:lnTo>
                    <a:lnTo>
                      <a:pt x="37" y="119"/>
                    </a:lnTo>
                    <a:lnTo>
                      <a:pt x="39" y="118"/>
                    </a:lnTo>
                    <a:lnTo>
                      <a:pt x="40" y="117"/>
                    </a:lnTo>
                    <a:lnTo>
                      <a:pt x="40" y="115"/>
                    </a:lnTo>
                    <a:lnTo>
                      <a:pt x="43" y="113"/>
                    </a:lnTo>
                    <a:lnTo>
                      <a:pt x="44" y="112"/>
                    </a:lnTo>
                    <a:lnTo>
                      <a:pt x="47" y="109"/>
                    </a:lnTo>
                    <a:lnTo>
                      <a:pt x="51" y="108"/>
                    </a:lnTo>
                    <a:lnTo>
                      <a:pt x="50" y="106"/>
                    </a:lnTo>
                    <a:lnTo>
                      <a:pt x="50" y="104"/>
                    </a:lnTo>
                    <a:lnTo>
                      <a:pt x="51" y="103"/>
                    </a:lnTo>
                    <a:lnTo>
                      <a:pt x="53" y="102"/>
                    </a:lnTo>
                    <a:lnTo>
                      <a:pt x="54" y="102"/>
                    </a:lnTo>
                    <a:lnTo>
                      <a:pt x="54" y="101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6" y="98"/>
                    </a:lnTo>
                    <a:lnTo>
                      <a:pt x="58" y="99"/>
                    </a:lnTo>
                    <a:lnTo>
                      <a:pt x="60" y="99"/>
                    </a:lnTo>
                    <a:lnTo>
                      <a:pt x="60" y="98"/>
                    </a:lnTo>
                    <a:lnTo>
                      <a:pt x="61" y="98"/>
                    </a:lnTo>
                    <a:lnTo>
                      <a:pt x="61" y="97"/>
                    </a:lnTo>
                    <a:lnTo>
                      <a:pt x="61" y="95"/>
                    </a:lnTo>
                    <a:lnTo>
                      <a:pt x="62" y="92"/>
                    </a:lnTo>
                    <a:lnTo>
                      <a:pt x="64" y="90"/>
                    </a:lnTo>
                    <a:lnTo>
                      <a:pt x="66" y="89"/>
                    </a:lnTo>
                    <a:lnTo>
                      <a:pt x="67" y="89"/>
                    </a:lnTo>
                    <a:lnTo>
                      <a:pt x="69" y="89"/>
                    </a:lnTo>
                    <a:lnTo>
                      <a:pt x="69" y="88"/>
                    </a:lnTo>
                    <a:lnTo>
                      <a:pt x="68" y="84"/>
                    </a:lnTo>
                    <a:lnTo>
                      <a:pt x="69" y="83"/>
                    </a:lnTo>
                    <a:lnTo>
                      <a:pt x="70" y="80"/>
                    </a:lnTo>
                    <a:lnTo>
                      <a:pt x="69" y="79"/>
                    </a:lnTo>
                    <a:lnTo>
                      <a:pt x="69" y="80"/>
                    </a:lnTo>
                    <a:lnTo>
                      <a:pt x="69" y="79"/>
                    </a:lnTo>
                    <a:lnTo>
                      <a:pt x="68" y="79"/>
                    </a:lnTo>
                    <a:lnTo>
                      <a:pt x="67" y="80"/>
                    </a:lnTo>
                    <a:lnTo>
                      <a:pt x="66" y="82"/>
                    </a:lnTo>
                    <a:lnTo>
                      <a:pt x="65" y="82"/>
                    </a:lnTo>
                    <a:lnTo>
                      <a:pt x="64" y="81"/>
                    </a:lnTo>
                    <a:lnTo>
                      <a:pt x="64" y="80"/>
                    </a:lnTo>
                    <a:lnTo>
                      <a:pt x="64" y="79"/>
                    </a:lnTo>
                    <a:lnTo>
                      <a:pt x="64" y="76"/>
                    </a:lnTo>
                    <a:lnTo>
                      <a:pt x="67" y="75"/>
                    </a:lnTo>
                    <a:lnTo>
                      <a:pt x="70" y="73"/>
                    </a:lnTo>
                    <a:lnTo>
                      <a:pt x="70" y="72"/>
                    </a:lnTo>
                    <a:lnTo>
                      <a:pt x="72" y="70"/>
                    </a:lnTo>
                    <a:lnTo>
                      <a:pt x="73" y="67"/>
                    </a:lnTo>
                    <a:lnTo>
                      <a:pt x="73" y="66"/>
                    </a:lnTo>
                    <a:lnTo>
                      <a:pt x="72" y="66"/>
                    </a:lnTo>
                    <a:lnTo>
                      <a:pt x="71" y="66"/>
                    </a:lnTo>
                    <a:lnTo>
                      <a:pt x="70" y="67"/>
                    </a:lnTo>
                    <a:lnTo>
                      <a:pt x="69" y="67"/>
                    </a:lnTo>
                    <a:lnTo>
                      <a:pt x="69" y="66"/>
                    </a:lnTo>
                    <a:lnTo>
                      <a:pt x="69" y="60"/>
                    </a:lnTo>
                    <a:lnTo>
                      <a:pt x="71" y="60"/>
                    </a:lnTo>
                    <a:lnTo>
                      <a:pt x="81" y="62"/>
                    </a:lnTo>
                    <a:lnTo>
                      <a:pt x="85" y="62"/>
                    </a:lnTo>
                    <a:lnTo>
                      <a:pt x="86" y="54"/>
                    </a:lnTo>
                    <a:lnTo>
                      <a:pt x="85" y="53"/>
                    </a:lnTo>
                    <a:lnTo>
                      <a:pt x="84" y="52"/>
                    </a:lnTo>
                    <a:lnTo>
                      <a:pt x="84" y="51"/>
                    </a:lnTo>
                    <a:lnTo>
                      <a:pt x="81" y="50"/>
                    </a:lnTo>
                    <a:lnTo>
                      <a:pt x="81" y="47"/>
                    </a:lnTo>
                    <a:lnTo>
                      <a:pt x="84" y="46"/>
                    </a:lnTo>
                    <a:lnTo>
                      <a:pt x="85" y="42"/>
                    </a:lnTo>
                    <a:lnTo>
                      <a:pt x="86" y="34"/>
                    </a:lnTo>
                    <a:lnTo>
                      <a:pt x="86" y="32"/>
                    </a:lnTo>
                    <a:lnTo>
                      <a:pt x="87" y="28"/>
                    </a:lnTo>
                    <a:lnTo>
                      <a:pt x="87" y="24"/>
                    </a:lnTo>
                    <a:lnTo>
                      <a:pt x="86" y="22"/>
                    </a:lnTo>
                    <a:lnTo>
                      <a:pt x="86" y="21"/>
                    </a:lnTo>
                    <a:lnTo>
                      <a:pt x="87" y="20"/>
                    </a:lnTo>
                    <a:lnTo>
                      <a:pt x="88" y="19"/>
                    </a:lnTo>
                    <a:lnTo>
                      <a:pt x="92" y="20"/>
                    </a:lnTo>
                    <a:lnTo>
                      <a:pt x="100" y="22"/>
                    </a:lnTo>
                    <a:lnTo>
                      <a:pt x="100" y="20"/>
                    </a:lnTo>
                    <a:lnTo>
                      <a:pt x="99" y="18"/>
                    </a:lnTo>
                    <a:lnTo>
                      <a:pt x="98" y="18"/>
                    </a:lnTo>
                    <a:lnTo>
                      <a:pt x="95" y="17"/>
                    </a:lnTo>
                    <a:lnTo>
                      <a:pt x="94" y="16"/>
                    </a:lnTo>
                    <a:lnTo>
                      <a:pt x="94" y="14"/>
                    </a:lnTo>
                    <a:lnTo>
                      <a:pt x="95" y="13"/>
                    </a:lnTo>
                    <a:lnTo>
                      <a:pt x="94" y="12"/>
                    </a:lnTo>
                    <a:lnTo>
                      <a:pt x="93" y="11"/>
                    </a:lnTo>
                    <a:lnTo>
                      <a:pt x="91" y="10"/>
                    </a:lnTo>
                    <a:lnTo>
                      <a:pt x="90" y="9"/>
                    </a:lnTo>
                    <a:lnTo>
                      <a:pt x="88" y="8"/>
                    </a:lnTo>
                    <a:lnTo>
                      <a:pt x="83" y="3"/>
                    </a:lnTo>
                    <a:lnTo>
                      <a:pt x="82" y="0"/>
                    </a:lnTo>
                    <a:lnTo>
                      <a:pt x="80" y="2"/>
                    </a:lnTo>
                    <a:lnTo>
                      <a:pt x="79" y="2"/>
                    </a:lnTo>
                    <a:lnTo>
                      <a:pt x="74" y="1"/>
                    </a:lnTo>
                    <a:lnTo>
                      <a:pt x="73" y="2"/>
                    </a:lnTo>
                    <a:lnTo>
                      <a:pt x="73" y="4"/>
                    </a:lnTo>
                    <a:lnTo>
                      <a:pt x="72" y="5"/>
                    </a:lnTo>
                    <a:lnTo>
                      <a:pt x="69" y="8"/>
                    </a:lnTo>
                    <a:lnTo>
                      <a:pt x="66" y="9"/>
                    </a:lnTo>
                    <a:lnTo>
                      <a:pt x="64" y="9"/>
                    </a:lnTo>
                    <a:lnTo>
                      <a:pt x="63" y="9"/>
                    </a:lnTo>
                    <a:lnTo>
                      <a:pt x="61" y="11"/>
                    </a:lnTo>
                    <a:lnTo>
                      <a:pt x="61" y="12"/>
                    </a:lnTo>
                    <a:lnTo>
                      <a:pt x="59" y="13"/>
                    </a:lnTo>
                    <a:lnTo>
                      <a:pt x="57" y="14"/>
                    </a:lnTo>
                    <a:lnTo>
                      <a:pt x="55" y="14"/>
                    </a:lnTo>
                    <a:lnTo>
                      <a:pt x="54" y="14"/>
                    </a:lnTo>
                    <a:lnTo>
                      <a:pt x="52" y="15"/>
                    </a:lnTo>
                    <a:lnTo>
                      <a:pt x="51" y="16"/>
                    </a:lnTo>
                    <a:lnTo>
                      <a:pt x="49" y="16"/>
                    </a:lnTo>
                    <a:lnTo>
                      <a:pt x="47" y="16"/>
                    </a:lnTo>
                    <a:lnTo>
                      <a:pt x="45" y="16"/>
                    </a:lnTo>
                    <a:lnTo>
                      <a:pt x="42" y="17"/>
                    </a:lnTo>
                    <a:lnTo>
                      <a:pt x="42" y="18"/>
                    </a:lnTo>
                    <a:lnTo>
                      <a:pt x="41" y="18"/>
                    </a:lnTo>
                    <a:lnTo>
                      <a:pt x="39" y="17"/>
                    </a:lnTo>
                    <a:lnTo>
                      <a:pt x="38" y="17"/>
                    </a:lnTo>
                    <a:lnTo>
                      <a:pt x="37" y="18"/>
                    </a:lnTo>
                    <a:lnTo>
                      <a:pt x="37" y="19"/>
                    </a:lnTo>
                    <a:lnTo>
                      <a:pt x="36" y="19"/>
                    </a:lnTo>
                    <a:lnTo>
                      <a:pt x="35" y="18"/>
                    </a:lnTo>
                    <a:lnTo>
                      <a:pt x="33" y="16"/>
                    </a:lnTo>
                    <a:lnTo>
                      <a:pt x="31" y="15"/>
                    </a:lnTo>
                    <a:lnTo>
                      <a:pt x="26" y="11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3" name="Freeform 1062">
                <a:extLst>
                  <a:ext uri="{FF2B5EF4-FFF2-40B4-BE49-F238E27FC236}">
                    <a16:creationId xmlns:a16="http://schemas.microsoft.com/office/drawing/2014/main" xmlns="" id="{5AA8749D-5CA8-45D3-B404-2DCB3AFDC04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4134">
                <a:off x="7060028" y="1440588"/>
                <a:ext cx="787000" cy="934268"/>
              </a:xfrm>
              <a:custGeom>
                <a:avLst/>
                <a:gdLst>
                  <a:gd name="T0" fmla="*/ 2147483646 w 76"/>
                  <a:gd name="T1" fmla="*/ 2147483646 h 87"/>
                  <a:gd name="T2" fmla="*/ 2147483646 w 76"/>
                  <a:gd name="T3" fmla="*/ 2147483646 h 87"/>
                  <a:gd name="T4" fmla="*/ 2147483646 w 76"/>
                  <a:gd name="T5" fmla="*/ 2147483646 h 87"/>
                  <a:gd name="T6" fmla="*/ 2147483646 w 76"/>
                  <a:gd name="T7" fmla="*/ 2147483646 h 87"/>
                  <a:gd name="T8" fmla="*/ 2147483646 w 76"/>
                  <a:gd name="T9" fmla="*/ 2147483646 h 87"/>
                  <a:gd name="T10" fmla="*/ 2147483646 w 76"/>
                  <a:gd name="T11" fmla="*/ 2147483646 h 87"/>
                  <a:gd name="T12" fmla="*/ 2147483646 w 76"/>
                  <a:gd name="T13" fmla="*/ 2147483646 h 87"/>
                  <a:gd name="T14" fmla="*/ 2147483646 w 76"/>
                  <a:gd name="T15" fmla="*/ 2147483646 h 87"/>
                  <a:gd name="T16" fmla="*/ 2147483646 w 76"/>
                  <a:gd name="T17" fmla="*/ 2147483646 h 87"/>
                  <a:gd name="T18" fmla="*/ 2147483646 w 76"/>
                  <a:gd name="T19" fmla="*/ 2147483646 h 87"/>
                  <a:gd name="T20" fmla="*/ 2147483646 w 76"/>
                  <a:gd name="T21" fmla="*/ 2147483646 h 87"/>
                  <a:gd name="T22" fmla="*/ 2147483646 w 76"/>
                  <a:gd name="T23" fmla="*/ 2147483646 h 87"/>
                  <a:gd name="T24" fmla="*/ 2147483646 w 76"/>
                  <a:gd name="T25" fmla="*/ 2147483646 h 87"/>
                  <a:gd name="T26" fmla="*/ 2147483646 w 76"/>
                  <a:gd name="T27" fmla="*/ 2147483646 h 87"/>
                  <a:gd name="T28" fmla="*/ 2147483646 w 76"/>
                  <a:gd name="T29" fmla="*/ 2147483646 h 87"/>
                  <a:gd name="T30" fmla="*/ 2147483646 w 76"/>
                  <a:gd name="T31" fmla="*/ 2147483646 h 87"/>
                  <a:gd name="T32" fmla="*/ 2147483646 w 76"/>
                  <a:gd name="T33" fmla="*/ 2147483646 h 87"/>
                  <a:gd name="T34" fmla="*/ 2147483646 w 76"/>
                  <a:gd name="T35" fmla="*/ 2147483646 h 87"/>
                  <a:gd name="T36" fmla="*/ 2147483646 w 76"/>
                  <a:gd name="T37" fmla="*/ 2147483646 h 87"/>
                  <a:gd name="T38" fmla="*/ 2147483646 w 76"/>
                  <a:gd name="T39" fmla="*/ 2147483646 h 87"/>
                  <a:gd name="T40" fmla="*/ 2147483646 w 76"/>
                  <a:gd name="T41" fmla="*/ 2147483646 h 87"/>
                  <a:gd name="T42" fmla="*/ 2147483646 w 76"/>
                  <a:gd name="T43" fmla="*/ 2147483646 h 87"/>
                  <a:gd name="T44" fmla="*/ 2147483646 w 76"/>
                  <a:gd name="T45" fmla="*/ 2147483646 h 87"/>
                  <a:gd name="T46" fmla="*/ 2147483646 w 76"/>
                  <a:gd name="T47" fmla="*/ 2147483646 h 87"/>
                  <a:gd name="T48" fmla="*/ 2147483646 w 76"/>
                  <a:gd name="T49" fmla="*/ 2147483646 h 87"/>
                  <a:gd name="T50" fmla="*/ 2147483646 w 76"/>
                  <a:gd name="T51" fmla="*/ 2147483646 h 87"/>
                  <a:gd name="T52" fmla="*/ 2147483646 w 76"/>
                  <a:gd name="T53" fmla="*/ 2147483646 h 87"/>
                  <a:gd name="T54" fmla="*/ 2147483646 w 76"/>
                  <a:gd name="T55" fmla="*/ 2147483646 h 87"/>
                  <a:gd name="T56" fmla="*/ 2147483646 w 76"/>
                  <a:gd name="T57" fmla="*/ 2147483646 h 87"/>
                  <a:gd name="T58" fmla="*/ 2147483646 w 76"/>
                  <a:gd name="T59" fmla="*/ 2147483646 h 87"/>
                  <a:gd name="T60" fmla="*/ 2147483646 w 76"/>
                  <a:gd name="T61" fmla="*/ 2147483646 h 87"/>
                  <a:gd name="T62" fmla="*/ 2147483646 w 76"/>
                  <a:gd name="T63" fmla="*/ 2147483646 h 87"/>
                  <a:gd name="T64" fmla="*/ 2147483646 w 76"/>
                  <a:gd name="T65" fmla="*/ 2147483646 h 87"/>
                  <a:gd name="T66" fmla="*/ 2147483646 w 76"/>
                  <a:gd name="T67" fmla="*/ 2147483646 h 87"/>
                  <a:gd name="T68" fmla="*/ 2147483646 w 76"/>
                  <a:gd name="T69" fmla="*/ 2147483646 h 87"/>
                  <a:gd name="T70" fmla="*/ 2147483646 w 76"/>
                  <a:gd name="T71" fmla="*/ 2147483646 h 87"/>
                  <a:gd name="T72" fmla="*/ 2147483646 w 76"/>
                  <a:gd name="T73" fmla="*/ 2147483646 h 87"/>
                  <a:gd name="T74" fmla="*/ 2147483646 w 76"/>
                  <a:gd name="T75" fmla="*/ 2147483646 h 87"/>
                  <a:gd name="T76" fmla="*/ 2147483646 w 76"/>
                  <a:gd name="T77" fmla="*/ 2147483646 h 87"/>
                  <a:gd name="T78" fmla="*/ 2147483646 w 76"/>
                  <a:gd name="T79" fmla="*/ 2147483646 h 87"/>
                  <a:gd name="T80" fmla="*/ 2147483646 w 76"/>
                  <a:gd name="T81" fmla="*/ 2147483646 h 87"/>
                  <a:gd name="T82" fmla="*/ 2147483646 w 76"/>
                  <a:gd name="T83" fmla="*/ 2147483646 h 87"/>
                  <a:gd name="T84" fmla="*/ 2147483646 w 76"/>
                  <a:gd name="T85" fmla="*/ 2147483646 h 87"/>
                  <a:gd name="T86" fmla="*/ 2147483646 w 76"/>
                  <a:gd name="T87" fmla="*/ 2147483646 h 87"/>
                  <a:gd name="T88" fmla="*/ 2147483646 w 76"/>
                  <a:gd name="T89" fmla="*/ 2147483646 h 87"/>
                  <a:gd name="T90" fmla="*/ 2147483646 w 76"/>
                  <a:gd name="T91" fmla="*/ 2147483646 h 87"/>
                  <a:gd name="T92" fmla="*/ 2147483646 w 76"/>
                  <a:gd name="T93" fmla="*/ 2147483646 h 87"/>
                  <a:gd name="T94" fmla="*/ 2147483646 w 76"/>
                  <a:gd name="T95" fmla="*/ 2147483646 h 87"/>
                  <a:gd name="T96" fmla="*/ 2147483646 w 76"/>
                  <a:gd name="T97" fmla="*/ 2147483646 h 87"/>
                  <a:gd name="T98" fmla="*/ 2147483646 w 76"/>
                  <a:gd name="T99" fmla="*/ 2147483646 h 87"/>
                  <a:gd name="T100" fmla="*/ 2147483646 w 76"/>
                  <a:gd name="T101" fmla="*/ 2147483646 h 87"/>
                  <a:gd name="T102" fmla="*/ 0 w 76"/>
                  <a:gd name="T103" fmla="*/ 2147483646 h 8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76" h="87">
                    <a:moveTo>
                      <a:pt x="0" y="32"/>
                    </a:moveTo>
                    <a:lnTo>
                      <a:pt x="0" y="34"/>
                    </a:lnTo>
                    <a:lnTo>
                      <a:pt x="1" y="35"/>
                    </a:lnTo>
                    <a:lnTo>
                      <a:pt x="1" y="39"/>
                    </a:lnTo>
                    <a:lnTo>
                      <a:pt x="0" y="40"/>
                    </a:lnTo>
                    <a:lnTo>
                      <a:pt x="0" y="41"/>
                    </a:lnTo>
                    <a:lnTo>
                      <a:pt x="2" y="43"/>
                    </a:lnTo>
                    <a:lnTo>
                      <a:pt x="3" y="45"/>
                    </a:lnTo>
                    <a:lnTo>
                      <a:pt x="3" y="50"/>
                    </a:lnTo>
                    <a:lnTo>
                      <a:pt x="3" y="51"/>
                    </a:lnTo>
                    <a:lnTo>
                      <a:pt x="3" y="52"/>
                    </a:lnTo>
                    <a:lnTo>
                      <a:pt x="5" y="52"/>
                    </a:lnTo>
                    <a:lnTo>
                      <a:pt x="5" y="53"/>
                    </a:lnTo>
                    <a:lnTo>
                      <a:pt x="5" y="63"/>
                    </a:lnTo>
                    <a:lnTo>
                      <a:pt x="6" y="63"/>
                    </a:lnTo>
                    <a:lnTo>
                      <a:pt x="7" y="63"/>
                    </a:lnTo>
                    <a:lnTo>
                      <a:pt x="7" y="64"/>
                    </a:lnTo>
                    <a:lnTo>
                      <a:pt x="7" y="65"/>
                    </a:lnTo>
                    <a:lnTo>
                      <a:pt x="6" y="81"/>
                    </a:lnTo>
                    <a:lnTo>
                      <a:pt x="5" y="84"/>
                    </a:lnTo>
                    <a:lnTo>
                      <a:pt x="5" y="87"/>
                    </a:lnTo>
                    <a:lnTo>
                      <a:pt x="8" y="85"/>
                    </a:lnTo>
                    <a:lnTo>
                      <a:pt x="9" y="85"/>
                    </a:lnTo>
                    <a:lnTo>
                      <a:pt x="13" y="85"/>
                    </a:lnTo>
                    <a:lnTo>
                      <a:pt x="14" y="84"/>
                    </a:lnTo>
                    <a:lnTo>
                      <a:pt x="15" y="84"/>
                    </a:lnTo>
                    <a:lnTo>
                      <a:pt x="16" y="83"/>
                    </a:lnTo>
                    <a:lnTo>
                      <a:pt x="17" y="82"/>
                    </a:lnTo>
                    <a:lnTo>
                      <a:pt x="18" y="81"/>
                    </a:lnTo>
                    <a:lnTo>
                      <a:pt x="19" y="80"/>
                    </a:lnTo>
                    <a:lnTo>
                      <a:pt x="20" y="80"/>
                    </a:lnTo>
                    <a:lnTo>
                      <a:pt x="21" y="80"/>
                    </a:lnTo>
                    <a:lnTo>
                      <a:pt x="25" y="83"/>
                    </a:lnTo>
                    <a:lnTo>
                      <a:pt x="24" y="82"/>
                    </a:lnTo>
                    <a:lnTo>
                      <a:pt x="24" y="73"/>
                    </a:lnTo>
                    <a:lnTo>
                      <a:pt x="31" y="73"/>
                    </a:lnTo>
                    <a:lnTo>
                      <a:pt x="38" y="73"/>
                    </a:lnTo>
                    <a:lnTo>
                      <a:pt x="39" y="75"/>
                    </a:lnTo>
                    <a:lnTo>
                      <a:pt x="40" y="76"/>
                    </a:lnTo>
                    <a:lnTo>
                      <a:pt x="41" y="74"/>
                    </a:lnTo>
                    <a:lnTo>
                      <a:pt x="44" y="74"/>
                    </a:lnTo>
                    <a:lnTo>
                      <a:pt x="44" y="75"/>
                    </a:lnTo>
                    <a:lnTo>
                      <a:pt x="44" y="76"/>
                    </a:lnTo>
                    <a:lnTo>
                      <a:pt x="43" y="77"/>
                    </a:lnTo>
                    <a:lnTo>
                      <a:pt x="43" y="78"/>
                    </a:lnTo>
                    <a:lnTo>
                      <a:pt x="46" y="78"/>
                    </a:lnTo>
                    <a:lnTo>
                      <a:pt x="47" y="76"/>
                    </a:lnTo>
                    <a:lnTo>
                      <a:pt x="48" y="75"/>
                    </a:lnTo>
                    <a:lnTo>
                      <a:pt x="50" y="75"/>
                    </a:lnTo>
                    <a:lnTo>
                      <a:pt x="53" y="76"/>
                    </a:lnTo>
                    <a:lnTo>
                      <a:pt x="54" y="76"/>
                    </a:lnTo>
                    <a:lnTo>
                      <a:pt x="55" y="75"/>
                    </a:lnTo>
                    <a:lnTo>
                      <a:pt x="55" y="73"/>
                    </a:lnTo>
                    <a:lnTo>
                      <a:pt x="58" y="72"/>
                    </a:lnTo>
                    <a:lnTo>
                      <a:pt x="59" y="73"/>
                    </a:lnTo>
                    <a:lnTo>
                      <a:pt x="60" y="72"/>
                    </a:lnTo>
                    <a:lnTo>
                      <a:pt x="59" y="70"/>
                    </a:lnTo>
                    <a:lnTo>
                      <a:pt x="60" y="69"/>
                    </a:lnTo>
                    <a:lnTo>
                      <a:pt x="62" y="72"/>
                    </a:lnTo>
                    <a:lnTo>
                      <a:pt x="64" y="71"/>
                    </a:lnTo>
                    <a:lnTo>
                      <a:pt x="64" y="68"/>
                    </a:lnTo>
                    <a:lnTo>
                      <a:pt x="66" y="68"/>
                    </a:lnTo>
                    <a:lnTo>
                      <a:pt x="68" y="68"/>
                    </a:lnTo>
                    <a:lnTo>
                      <a:pt x="69" y="66"/>
                    </a:lnTo>
                    <a:lnTo>
                      <a:pt x="70" y="64"/>
                    </a:lnTo>
                    <a:lnTo>
                      <a:pt x="70" y="63"/>
                    </a:lnTo>
                    <a:lnTo>
                      <a:pt x="68" y="62"/>
                    </a:lnTo>
                    <a:lnTo>
                      <a:pt x="67" y="62"/>
                    </a:lnTo>
                    <a:lnTo>
                      <a:pt x="66" y="62"/>
                    </a:lnTo>
                    <a:lnTo>
                      <a:pt x="66" y="61"/>
                    </a:lnTo>
                    <a:lnTo>
                      <a:pt x="67" y="57"/>
                    </a:lnTo>
                    <a:lnTo>
                      <a:pt x="66" y="56"/>
                    </a:lnTo>
                    <a:lnTo>
                      <a:pt x="69" y="56"/>
                    </a:lnTo>
                    <a:lnTo>
                      <a:pt x="70" y="56"/>
                    </a:lnTo>
                    <a:lnTo>
                      <a:pt x="70" y="55"/>
                    </a:lnTo>
                    <a:lnTo>
                      <a:pt x="71" y="53"/>
                    </a:lnTo>
                    <a:lnTo>
                      <a:pt x="71" y="52"/>
                    </a:lnTo>
                    <a:lnTo>
                      <a:pt x="71" y="50"/>
                    </a:lnTo>
                    <a:lnTo>
                      <a:pt x="72" y="49"/>
                    </a:lnTo>
                    <a:lnTo>
                      <a:pt x="73" y="49"/>
                    </a:lnTo>
                    <a:lnTo>
                      <a:pt x="73" y="48"/>
                    </a:lnTo>
                    <a:lnTo>
                      <a:pt x="72" y="47"/>
                    </a:lnTo>
                    <a:lnTo>
                      <a:pt x="72" y="46"/>
                    </a:lnTo>
                    <a:lnTo>
                      <a:pt x="71" y="45"/>
                    </a:lnTo>
                    <a:lnTo>
                      <a:pt x="70" y="47"/>
                    </a:lnTo>
                    <a:lnTo>
                      <a:pt x="69" y="47"/>
                    </a:lnTo>
                    <a:lnTo>
                      <a:pt x="68" y="45"/>
                    </a:lnTo>
                    <a:lnTo>
                      <a:pt x="69" y="44"/>
                    </a:lnTo>
                    <a:lnTo>
                      <a:pt x="68" y="42"/>
                    </a:lnTo>
                    <a:lnTo>
                      <a:pt x="68" y="41"/>
                    </a:lnTo>
                    <a:lnTo>
                      <a:pt x="70" y="40"/>
                    </a:lnTo>
                    <a:lnTo>
                      <a:pt x="71" y="39"/>
                    </a:lnTo>
                    <a:lnTo>
                      <a:pt x="70" y="39"/>
                    </a:lnTo>
                    <a:lnTo>
                      <a:pt x="69" y="39"/>
                    </a:lnTo>
                    <a:lnTo>
                      <a:pt x="68" y="39"/>
                    </a:lnTo>
                    <a:lnTo>
                      <a:pt x="68" y="37"/>
                    </a:lnTo>
                    <a:lnTo>
                      <a:pt x="66" y="35"/>
                    </a:lnTo>
                    <a:lnTo>
                      <a:pt x="66" y="33"/>
                    </a:lnTo>
                    <a:lnTo>
                      <a:pt x="67" y="32"/>
                    </a:lnTo>
                    <a:lnTo>
                      <a:pt x="69" y="33"/>
                    </a:lnTo>
                    <a:lnTo>
                      <a:pt x="69" y="32"/>
                    </a:lnTo>
                    <a:lnTo>
                      <a:pt x="69" y="30"/>
                    </a:lnTo>
                    <a:lnTo>
                      <a:pt x="71" y="30"/>
                    </a:lnTo>
                    <a:lnTo>
                      <a:pt x="73" y="31"/>
                    </a:lnTo>
                    <a:lnTo>
                      <a:pt x="74" y="30"/>
                    </a:lnTo>
                    <a:lnTo>
                      <a:pt x="74" y="29"/>
                    </a:lnTo>
                    <a:lnTo>
                      <a:pt x="75" y="25"/>
                    </a:lnTo>
                    <a:lnTo>
                      <a:pt x="75" y="23"/>
                    </a:lnTo>
                    <a:lnTo>
                      <a:pt x="76" y="23"/>
                    </a:lnTo>
                    <a:lnTo>
                      <a:pt x="75" y="22"/>
                    </a:lnTo>
                    <a:lnTo>
                      <a:pt x="74" y="22"/>
                    </a:lnTo>
                    <a:lnTo>
                      <a:pt x="73" y="21"/>
                    </a:lnTo>
                    <a:lnTo>
                      <a:pt x="72" y="22"/>
                    </a:lnTo>
                    <a:lnTo>
                      <a:pt x="71" y="23"/>
                    </a:lnTo>
                    <a:lnTo>
                      <a:pt x="70" y="22"/>
                    </a:lnTo>
                    <a:lnTo>
                      <a:pt x="71" y="21"/>
                    </a:lnTo>
                    <a:lnTo>
                      <a:pt x="71" y="20"/>
                    </a:lnTo>
                    <a:lnTo>
                      <a:pt x="70" y="18"/>
                    </a:lnTo>
                    <a:lnTo>
                      <a:pt x="71" y="16"/>
                    </a:lnTo>
                    <a:lnTo>
                      <a:pt x="71" y="14"/>
                    </a:lnTo>
                    <a:lnTo>
                      <a:pt x="70" y="14"/>
                    </a:lnTo>
                    <a:lnTo>
                      <a:pt x="69" y="13"/>
                    </a:lnTo>
                    <a:lnTo>
                      <a:pt x="69" y="11"/>
                    </a:lnTo>
                    <a:lnTo>
                      <a:pt x="66" y="10"/>
                    </a:lnTo>
                    <a:lnTo>
                      <a:pt x="66" y="11"/>
                    </a:lnTo>
                    <a:lnTo>
                      <a:pt x="65" y="13"/>
                    </a:lnTo>
                    <a:lnTo>
                      <a:pt x="62" y="12"/>
                    </a:lnTo>
                    <a:lnTo>
                      <a:pt x="62" y="9"/>
                    </a:lnTo>
                    <a:lnTo>
                      <a:pt x="61" y="9"/>
                    </a:lnTo>
                    <a:lnTo>
                      <a:pt x="62" y="6"/>
                    </a:lnTo>
                    <a:lnTo>
                      <a:pt x="61" y="6"/>
                    </a:lnTo>
                    <a:lnTo>
                      <a:pt x="60" y="4"/>
                    </a:lnTo>
                    <a:lnTo>
                      <a:pt x="59" y="3"/>
                    </a:lnTo>
                    <a:lnTo>
                      <a:pt x="57" y="4"/>
                    </a:lnTo>
                    <a:lnTo>
                      <a:pt x="56" y="4"/>
                    </a:lnTo>
                    <a:lnTo>
                      <a:pt x="56" y="1"/>
                    </a:lnTo>
                    <a:lnTo>
                      <a:pt x="56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2" y="3"/>
                    </a:lnTo>
                    <a:lnTo>
                      <a:pt x="50" y="4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43" y="7"/>
                    </a:lnTo>
                    <a:lnTo>
                      <a:pt x="41" y="7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4" y="10"/>
                    </a:lnTo>
                    <a:lnTo>
                      <a:pt x="33" y="10"/>
                    </a:lnTo>
                    <a:lnTo>
                      <a:pt x="31" y="9"/>
                    </a:lnTo>
                    <a:lnTo>
                      <a:pt x="30" y="9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4"/>
                    </a:lnTo>
                    <a:lnTo>
                      <a:pt x="29" y="15"/>
                    </a:lnTo>
                    <a:lnTo>
                      <a:pt x="29" y="16"/>
                    </a:lnTo>
                    <a:lnTo>
                      <a:pt x="30" y="18"/>
                    </a:lnTo>
                    <a:lnTo>
                      <a:pt x="30" y="19"/>
                    </a:lnTo>
                    <a:lnTo>
                      <a:pt x="29" y="19"/>
                    </a:lnTo>
                    <a:lnTo>
                      <a:pt x="28" y="19"/>
                    </a:lnTo>
                    <a:lnTo>
                      <a:pt x="26" y="19"/>
                    </a:lnTo>
                    <a:lnTo>
                      <a:pt x="25" y="20"/>
                    </a:lnTo>
                    <a:lnTo>
                      <a:pt x="26" y="21"/>
                    </a:lnTo>
                    <a:lnTo>
                      <a:pt x="27" y="22"/>
                    </a:lnTo>
                    <a:lnTo>
                      <a:pt x="27" y="23"/>
                    </a:lnTo>
                    <a:lnTo>
                      <a:pt x="25" y="24"/>
                    </a:lnTo>
                    <a:lnTo>
                      <a:pt x="25" y="25"/>
                    </a:lnTo>
                    <a:lnTo>
                      <a:pt x="24" y="27"/>
                    </a:lnTo>
                    <a:lnTo>
                      <a:pt x="23" y="28"/>
                    </a:lnTo>
                    <a:lnTo>
                      <a:pt x="22" y="30"/>
                    </a:lnTo>
                    <a:lnTo>
                      <a:pt x="22" y="31"/>
                    </a:lnTo>
                    <a:lnTo>
                      <a:pt x="20" y="32"/>
                    </a:lnTo>
                    <a:lnTo>
                      <a:pt x="18" y="33"/>
                    </a:lnTo>
                    <a:lnTo>
                      <a:pt x="16" y="34"/>
                    </a:lnTo>
                    <a:lnTo>
                      <a:pt x="13" y="35"/>
                    </a:lnTo>
                    <a:lnTo>
                      <a:pt x="10" y="36"/>
                    </a:lnTo>
                    <a:lnTo>
                      <a:pt x="9" y="36"/>
                    </a:lnTo>
                    <a:lnTo>
                      <a:pt x="6" y="36"/>
                    </a:lnTo>
                    <a:lnTo>
                      <a:pt x="5" y="35"/>
                    </a:lnTo>
                    <a:lnTo>
                      <a:pt x="3" y="3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1" y="33"/>
                    </a:lnTo>
                    <a:lnTo>
                      <a:pt x="0" y="32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4" name="Freeform 1068">
                <a:extLst>
                  <a:ext uri="{FF2B5EF4-FFF2-40B4-BE49-F238E27FC236}">
                    <a16:creationId xmlns:a16="http://schemas.microsoft.com/office/drawing/2014/main" xmlns="" id="{7B2857C8-735B-4F96-87BD-9DE840E6D0B0}"/>
                  </a:ext>
                </a:extLst>
              </p:cNvPr>
              <p:cNvSpPr>
                <a:spLocks/>
              </p:cNvSpPr>
              <p:nvPr/>
            </p:nvSpPr>
            <p:spPr bwMode="auto">
              <a:xfrm rot="60000">
                <a:off x="5919524" y="1757166"/>
                <a:ext cx="1213191" cy="1363805"/>
              </a:xfrm>
              <a:custGeom>
                <a:avLst/>
                <a:gdLst>
                  <a:gd name="T0" fmla="*/ 2147483646 w 118"/>
                  <a:gd name="T1" fmla="*/ 2147483646 h 129"/>
                  <a:gd name="T2" fmla="*/ 2147483646 w 118"/>
                  <a:gd name="T3" fmla="*/ 2147483646 h 129"/>
                  <a:gd name="T4" fmla="*/ 2147483646 w 118"/>
                  <a:gd name="T5" fmla="*/ 2147483646 h 129"/>
                  <a:gd name="T6" fmla="*/ 2147483646 w 118"/>
                  <a:gd name="T7" fmla="*/ 2147483646 h 129"/>
                  <a:gd name="T8" fmla="*/ 2147483646 w 118"/>
                  <a:gd name="T9" fmla="*/ 2147483646 h 129"/>
                  <a:gd name="T10" fmla="*/ 2147483646 w 118"/>
                  <a:gd name="T11" fmla="*/ 2147483646 h 129"/>
                  <a:gd name="T12" fmla="*/ 2147483646 w 118"/>
                  <a:gd name="T13" fmla="*/ 2147483646 h 129"/>
                  <a:gd name="T14" fmla="*/ 2147483646 w 118"/>
                  <a:gd name="T15" fmla="*/ 2147483646 h 129"/>
                  <a:gd name="T16" fmla="*/ 2147483646 w 118"/>
                  <a:gd name="T17" fmla="*/ 2147483646 h 129"/>
                  <a:gd name="T18" fmla="*/ 2147483646 w 118"/>
                  <a:gd name="T19" fmla="*/ 2147483646 h 129"/>
                  <a:gd name="T20" fmla="*/ 2147483646 w 118"/>
                  <a:gd name="T21" fmla="*/ 2147483646 h 129"/>
                  <a:gd name="T22" fmla="*/ 2147483646 w 118"/>
                  <a:gd name="T23" fmla="*/ 2147483646 h 129"/>
                  <a:gd name="T24" fmla="*/ 2147483646 w 118"/>
                  <a:gd name="T25" fmla="*/ 2147483646 h 129"/>
                  <a:gd name="T26" fmla="*/ 2147483646 w 118"/>
                  <a:gd name="T27" fmla="*/ 2147483646 h 129"/>
                  <a:gd name="T28" fmla="*/ 2147483646 w 118"/>
                  <a:gd name="T29" fmla="*/ 2147483646 h 129"/>
                  <a:gd name="T30" fmla="*/ 2147483646 w 118"/>
                  <a:gd name="T31" fmla="*/ 2147483646 h 129"/>
                  <a:gd name="T32" fmla="*/ 2147483646 w 118"/>
                  <a:gd name="T33" fmla="*/ 2147483646 h 129"/>
                  <a:gd name="T34" fmla="*/ 2147483646 w 118"/>
                  <a:gd name="T35" fmla="*/ 2147483646 h 129"/>
                  <a:gd name="T36" fmla="*/ 0 w 118"/>
                  <a:gd name="T37" fmla="*/ 2147483646 h 129"/>
                  <a:gd name="T38" fmla="*/ 2147483646 w 118"/>
                  <a:gd name="T39" fmla="*/ 2147483646 h 129"/>
                  <a:gd name="T40" fmla="*/ 0 w 118"/>
                  <a:gd name="T41" fmla="*/ 2147483646 h 129"/>
                  <a:gd name="T42" fmla="*/ 2147483646 w 118"/>
                  <a:gd name="T43" fmla="*/ 2147483646 h 129"/>
                  <a:gd name="T44" fmla="*/ 2147483646 w 118"/>
                  <a:gd name="T45" fmla="*/ 2147483646 h 129"/>
                  <a:gd name="T46" fmla="*/ 2147483646 w 118"/>
                  <a:gd name="T47" fmla="*/ 2147483646 h 129"/>
                  <a:gd name="T48" fmla="*/ 2147483646 w 118"/>
                  <a:gd name="T49" fmla="*/ 2147483646 h 129"/>
                  <a:gd name="T50" fmla="*/ 2147483646 w 118"/>
                  <a:gd name="T51" fmla="*/ 2147483646 h 129"/>
                  <a:gd name="T52" fmla="*/ 2147483646 w 118"/>
                  <a:gd name="T53" fmla="*/ 2147483646 h 129"/>
                  <a:gd name="T54" fmla="*/ 2147483646 w 118"/>
                  <a:gd name="T55" fmla="*/ 2147483646 h 129"/>
                  <a:gd name="T56" fmla="*/ 2147483646 w 118"/>
                  <a:gd name="T57" fmla="*/ 2147483646 h 129"/>
                  <a:gd name="T58" fmla="*/ 2147483646 w 118"/>
                  <a:gd name="T59" fmla="*/ 2147483646 h 129"/>
                  <a:gd name="T60" fmla="*/ 2147483646 w 118"/>
                  <a:gd name="T61" fmla="*/ 2147483646 h 129"/>
                  <a:gd name="T62" fmla="*/ 2147483646 w 118"/>
                  <a:gd name="T63" fmla="*/ 2147483646 h 129"/>
                  <a:gd name="T64" fmla="*/ 2147483646 w 118"/>
                  <a:gd name="T65" fmla="*/ 2147483646 h 129"/>
                  <a:gd name="T66" fmla="*/ 2147483646 w 118"/>
                  <a:gd name="T67" fmla="*/ 2147483646 h 129"/>
                  <a:gd name="T68" fmla="*/ 2147483646 w 118"/>
                  <a:gd name="T69" fmla="*/ 2147483646 h 129"/>
                  <a:gd name="T70" fmla="*/ 2147483646 w 118"/>
                  <a:gd name="T71" fmla="*/ 2147483646 h 129"/>
                  <a:gd name="T72" fmla="*/ 2147483646 w 118"/>
                  <a:gd name="T73" fmla="*/ 2147483646 h 129"/>
                  <a:gd name="T74" fmla="*/ 2147483646 w 118"/>
                  <a:gd name="T75" fmla="*/ 2147483646 h 129"/>
                  <a:gd name="T76" fmla="*/ 2147483646 w 118"/>
                  <a:gd name="T77" fmla="*/ 2147483646 h 129"/>
                  <a:gd name="T78" fmla="*/ 2147483646 w 118"/>
                  <a:gd name="T79" fmla="*/ 2147483646 h 129"/>
                  <a:gd name="T80" fmla="*/ 2147483646 w 118"/>
                  <a:gd name="T81" fmla="*/ 2147483646 h 129"/>
                  <a:gd name="T82" fmla="*/ 2147483646 w 118"/>
                  <a:gd name="T83" fmla="*/ 2147483646 h 129"/>
                  <a:gd name="T84" fmla="*/ 2147483646 w 118"/>
                  <a:gd name="T85" fmla="*/ 2147483646 h 129"/>
                  <a:gd name="T86" fmla="*/ 2147483646 w 118"/>
                  <a:gd name="T87" fmla="*/ 2147483646 h 129"/>
                  <a:gd name="T88" fmla="*/ 2147483646 w 118"/>
                  <a:gd name="T89" fmla="*/ 2147483646 h 129"/>
                  <a:gd name="T90" fmla="*/ 2147483646 w 118"/>
                  <a:gd name="T91" fmla="*/ 2147483646 h 129"/>
                  <a:gd name="T92" fmla="*/ 2147483646 w 118"/>
                  <a:gd name="T93" fmla="*/ 2147483646 h 129"/>
                  <a:gd name="T94" fmla="*/ 2147483646 w 118"/>
                  <a:gd name="T95" fmla="*/ 2147483646 h 129"/>
                  <a:gd name="T96" fmla="*/ 2147483646 w 118"/>
                  <a:gd name="T97" fmla="*/ 2147483646 h 129"/>
                  <a:gd name="T98" fmla="*/ 2147483646 w 118"/>
                  <a:gd name="T99" fmla="*/ 2147483646 h 129"/>
                  <a:gd name="T100" fmla="*/ 2147483646 w 118"/>
                  <a:gd name="T101" fmla="*/ 2147483646 h 129"/>
                  <a:gd name="T102" fmla="*/ 2147483646 w 118"/>
                  <a:gd name="T103" fmla="*/ 2147483646 h 129"/>
                  <a:gd name="T104" fmla="*/ 2147483646 w 118"/>
                  <a:gd name="T105" fmla="*/ 2147483646 h 129"/>
                  <a:gd name="T106" fmla="*/ 2147483646 w 118"/>
                  <a:gd name="T107" fmla="*/ 2147483646 h 129"/>
                  <a:gd name="T108" fmla="*/ 2147483646 w 118"/>
                  <a:gd name="T109" fmla="*/ 2147483646 h 12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18" h="129">
                    <a:moveTo>
                      <a:pt x="111" y="0"/>
                    </a:moveTo>
                    <a:lnTo>
                      <a:pt x="111" y="0"/>
                    </a:lnTo>
                    <a:lnTo>
                      <a:pt x="109" y="0"/>
                    </a:lnTo>
                    <a:lnTo>
                      <a:pt x="106" y="1"/>
                    </a:lnTo>
                    <a:lnTo>
                      <a:pt x="102" y="2"/>
                    </a:lnTo>
                    <a:lnTo>
                      <a:pt x="97" y="4"/>
                    </a:lnTo>
                    <a:lnTo>
                      <a:pt x="96" y="5"/>
                    </a:lnTo>
                    <a:lnTo>
                      <a:pt x="93" y="6"/>
                    </a:lnTo>
                    <a:lnTo>
                      <a:pt x="91" y="6"/>
                    </a:lnTo>
                    <a:lnTo>
                      <a:pt x="81" y="6"/>
                    </a:lnTo>
                    <a:lnTo>
                      <a:pt x="76" y="6"/>
                    </a:lnTo>
                    <a:lnTo>
                      <a:pt x="73" y="6"/>
                    </a:lnTo>
                    <a:lnTo>
                      <a:pt x="71" y="6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9" y="9"/>
                    </a:lnTo>
                    <a:lnTo>
                      <a:pt x="67" y="9"/>
                    </a:lnTo>
                    <a:lnTo>
                      <a:pt x="65" y="16"/>
                    </a:lnTo>
                    <a:lnTo>
                      <a:pt x="64" y="18"/>
                    </a:lnTo>
                    <a:lnTo>
                      <a:pt x="60" y="19"/>
                    </a:lnTo>
                    <a:lnTo>
                      <a:pt x="58" y="19"/>
                    </a:lnTo>
                    <a:lnTo>
                      <a:pt x="57" y="20"/>
                    </a:lnTo>
                    <a:lnTo>
                      <a:pt x="55" y="19"/>
                    </a:lnTo>
                    <a:lnTo>
                      <a:pt x="51" y="21"/>
                    </a:lnTo>
                    <a:lnTo>
                      <a:pt x="49" y="21"/>
                    </a:lnTo>
                    <a:lnTo>
                      <a:pt x="49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5"/>
                    </a:lnTo>
                    <a:lnTo>
                      <a:pt x="45" y="25"/>
                    </a:lnTo>
                    <a:lnTo>
                      <a:pt x="43" y="26"/>
                    </a:lnTo>
                    <a:lnTo>
                      <a:pt x="41" y="26"/>
                    </a:lnTo>
                    <a:lnTo>
                      <a:pt x="38" y="26"/>
                    </a:lnTo>
                    <a:lnTo>
                      <a:pt x="38" y="27"/>
                    </a:lnTo>
                    <a:lnTo>
                      <a:pt x="35" y="27"/>
                    </a:lnTo>
                    <a:lnTo>
                      <a:pt x="35" y="28"/>
                    </a:lnTo>
                    <a:lnTo>
                      <a:pt x="37" y="29"/>
                    </a:lnTo>
                    <a:lnTo>
                      <a:pt x="38" y="29"/>
                    </a:lnTo>
                    <a:lnTo>
                      <a:pt x="39" y="30"/>
                    </a:lnTo>
                    <a:lnTo>
                      <a:pt x="38" y="32"/>
                    </a:lnTo>
                    <a:lnTo>
                      <a:pt x="36" y="34"/>
                    </a:lnTo>
                    <a:lnTo>
                      <a:pt x="35" y="35"/>
                    </a:lnTo>
                    <a:lnTo>
                      <a:pt x="34" y="35"/>
                    </a:lnTo>
                    <a:lnTo>
                      <a:pt x="31" y="36"/>
                    </a:lnTo>
                    <a:lnTo>
                      <a:pt x="29" y="37"/>
                    </a:lnTo>
                    <a:lnTo>
                      <a:pt x="27" y="39"/>
                    </a:lnTo>
                    <a:lnTo>
                      <a:pt x="24" y="43"/>
                    </a:lnTo>
                    <a:lnTo>
                      <a:pt x="23" y="43"/>
                    </a:lnTo>
                    <a:lnTo>
                      <a:pt x="20" y="45"/>
                    </a:lnTo>
                    <a:lnTo>
                      <a:pt x="20" y="49"/>
                    </a:lnTo>
                    <a:lnTo>
                      <a:pt x="19" y="51"/>
                    </a:lnTo>
                    <a:lnTo>
                      <a:pt x="17" y="52"/>
                    </a:lnTo>
                    <a:lnTo>
                      <a:pt x="17" y="53"/>
                    </a:lnTo>
                    <a:lnTo>
                      <a:pt x="17" y="55"/>
                    </a:lnTo>
                    <a:lnTo>
                      <a:pt x="17" y="56"/>
                    </a:lnTo>
                    <a:lnTo>
                      <a:pt x="17" y="57"/>
                    </a:lnTo>
                    <a:lnTo>
                      <a:pt x="16" y="58"/>
                    </a:lnTo>
                    <a:lnTo>
                      <a:pt x="15" y="58"/>
                    </a:lnTo>
                    <a:lnTo>
                      <a:pt x="14" y="58"/>
                    </a:lnTo>
                    <a:lnTo>
                      <a:pt x="13" y="60"/>
                    </a:lnTo>
                    <a:lnTo>
                      <a:pt x="12" y="60"/>
                    </a:lnTo>
                    <a:lnTo>
                      <a:pt x="10" y="60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6" y="62"/>
                    </a:lnTo>
                    <a:lnTo>
                      <a:pt x="3" y="63"/>
                    </a:lnTo>
                    <a:lnTo>
                      <a:pt x="1" y="62"/>
                    </a:lnTo>
                    <a:lnTo>
                      <a:pt x="0" y="63"/>
                    </a:lnTo>
                    <a:lnTo>
                      <a:pt x="0" y="64"/>
                    </a:lnTo>
                    <a:lnTo>
                      <a:pt x="2" y="65"/>
                    </a:lnTo>
                    <a:lnTo>
                      <a:pt x="2" y="66"/>
                    </a:lnTo>
                    <a:lnTo>
                      <a:pt x="1" y="68"/>
                    </a:lnTo>
                    <a:lnTo>
                      <a:pt x="0" y="68"/>
                    </a:lnTo>
                    <a:lnTo>
                      <a:pt x="0" y="70"/>
                    </a:lnTo>
                    <a:lnTo>
                      <a:pt x="4" y="72"/>
                    </a:lnTo>
                    <a:lnTo>
                      <a:pt x="7" y="73"/>
                    </a:lnTo>
                    <a:lnTo>
                      <a:pt x="9" y="73"/>
                    </a:lnTo>
                    <a:lnTo>
                      <a:pt x="10" y="72"/>
                    </a:lnTo>
                    <a:lnTo>
                      <a:pt x="11" y="72"/>
                    </a:lnTo>
                    <a:lnTo>
                      <a:pt x="15" y="72"/>
                    </a:lnTo>
                    <a:lnTo>
                      <a:pt x="13" y="78"/>
                    </a:lnTo>
                    <a:lnTo>
                      <a:pt x="13" y="81"/>
                    </a:lnTo>
                    <a:lnTo>
                      <a:pt x="12" y="84"/>
                    </a:lnTo>
                    <a:lnTo>
                      <a:pt x="12" y="85"/>
                    </a:lnTo>
                    <a:lnTo>
                      <a:pt x="12" y="87"/>
                    </a:lnTo>
                    <a:lnTo>
                      <a:pt x="12" y="90"/>
                    </a:lnTo>
                    <a:lnTo>
                      <a:pt x="13" y="94"/>
                    </a:lnTo>
                    <a:lnTo>
                      <a:pt x="14" y="96"/>
                    </a:lnTo>
                    <a:lnTo>
                      <a:pt x="16" y="98"/>
                    </a:lnTo>
                    <a:lnTo>
                      <a:pt x="17" y="101"/>
                    </a:lnTo>
                    <a:lnTo>
                      <a:pt x="18" y="102"/>
                    </a:lnTo>
                    <a:lnTo>
                      <a:pt x="22" y="107"/>
                    </a:lnTo>
                    <a:lnTo>
                      <a:pt x="23" y="109"/>
                    </a:lnTo>
                    <a:lnTo>
                      <a:pt x="24" y="111"/>
                    </a:lnTo>
                    <a:lnTo>
                      <a:pt x="25" y="112"/>
                    </a:lnTo>
                    <a:lnTo>
                      <a:pt x="27" y="114"/>
                    </a:lnTo>
                    <a:lnTo>
                      <a:pt x="31" y="115"/>
                    </a:lnTo>
                    <a:lnTo>
                      <a:pt x="33" y="117"/>
                    </a:lnTo>
                    <a:lnTo>
                      <a:pt x="35" y="119"/>
                    </a:lnTo>
                    <a:lnTo>
                      <a:pt x="36" y="122"/>
                    </a:lnTo>
                    <a:lnTo>
                      <a:pt x="36" y="123"/>
                    </a:lnTo>
                    <a:lnTo>
                      <a:pt x="36" y="127"/>
                    </a:lnTo>
                    <a:lnTo>
                      <a:pt x="35" y="129"/>
                    </a:lnTo>
                    <a:lnTo>
                      <a:pt x="39" y="129"/>
                    </a:lnTo>
                    <a:lnTo>
                      <a:pt x="41" y="129"/>
                    </a:lnTo>
                    <a:lnTo>
                      <a:pt x="46" y="127"/>
                    </a:lnTo>
                    <a:lnTo>
                      <a:pt x="48" y="127"/>
                    </a:lnTo>
                    <a:lnTo>
                      <a:pt x="50" y="127"/>
                    </a:lnTo>
                    <a:lnTo>
                      <a:pt x="53" y="127"/>
                    </a:lnTo>
                    <a:lnTo>
                      <a:pt x="56" y="126"/>
                    </a:lnTo>
                    <a:lnTo>
                      <a:pt x="60" y="126"/>
                    </a:lnTo>
                    <a:lnTo>
                      <a:pt x="73" y="126"/>
                    </a:lnTo>
                    <a:lnTo>
                      <a:pt x="73" y="125"/>
                    </a:lnTo>
                    <a:lnTo>
                      <a:pt x="72" y="122"/>
                    </a:lnTo>
                    <a:lnTo>
                      <a:pt x="71" y="120"/>
                    </a:lnTo>
                    <a:lnTo>
                      <a:pt x="70" y="119"/>
                    </a:lnTo>
                    <a:lnTo>
                      <a:pt x="71" y="118"/>
                    </a:lnTo>
                    <a:lnTo>
                      <a:pt x="72" y="117"/>
                    </a:lnTo>
                    <a:lnTo>
                      <a:pt x="73" y="117"/>
                    </a:lnTo>
                    <a:lnTo>
                      <a:pt x="73" y="114"/>
                    </a:lnTo>
                    <a:lnTo>
                      <a:pt x="72" y="115"/>
                    </a:lnTo>
                    <a:lnTo>
                      <a:pt x="71" y="115"/>
                    </a:lnTo>
                    <a:lnTo>
                      <a:pt x="70" y="112"/>
                    </a:lnTo>
                    <a:lnTo>
                      <a:pt x="71" y="111"/>
                    </a:lnTo>
                    <a:lnTo>
                      <a:pt x="71" y="110"/>
                    </a:lnTo>
                    <a:lnTo>
                      <a:pt x="69" y="109"/>
                    </a:lnTo>
                    <a:lnTo>
                      <a:pt x="70" y="109"/>
                    </a:lnTo>
                    <a:lnTo>
                      <a:pt x="70" y="108"/>
                    </a:lnTo>
                    <a:lnTo>
                      <a:pt x="72" y="106"/>
                    </a:lnTo>
                    <a:lnTo>
                      <a:pt x="74" y="101"/>
                    </a:lnTo>
                    <a:lnTo>
                      <a:pt x="77" y="101"/>
                    </a:lnTo>
                    <a:lnTo>
                      <a:pt x="78" y="100"/>
                    </a:lnTo>
                    <a:lnTo>
                      <a:pt x="79" y="100"/>
                    </a:lnTo>
                    <a:lnTo>
                      <a:pt x="80" y="100"/>
                    </a:lnTo>
                    <a:lnTo>
                      <a:pt x="81" y="101"/>
                    </a:lnTo>
                    <a:lnTo>
                      <a:pt x="82" y="101"/>
                    </a:lnTo>
                    <a:lnTo>
                      <a:pt x="82" y="99"/>
                    </a:lnTo>
                    <a:lnTo>
                      <a:pt x="84" y="98"/>
                    </a:lnTo>
                    <a:lnTo>
                      <a:pt x="87" y="98"/>
                    </a:lnTo>
                    <a:lnTo>
                      <a:pt x="96" y="99"/>
                    </a:lnTo>
                    <a:lnTo>
                      <a:pt x="96" y="94"/>
                    </a:lnTo>
                    <a:lnTo>
                      <a:pt x="99" y="94"/>
                    </a:lnTo>
                    <a:lnTo>
                      <a:pt x="102" y="94"/>
                    </a:lnTo>
                    <a:lnTo>
                      <a:pt x="102" y="93"/>
                    </a:lnTo>
                    <a:lnTo>
                      <a:pt x="101" y="92"/>
                    </a:lnTo>
                    <a:lnTo>
                      <a:pt x="99" y="89"/>
                    </a:lnTo>
                    <a:lnTo>
                      <a:pt x="97" y="89"/>
                    </a:lnTo>
                    <a:lnTo>
                      <a:pt x="96" y="88"/>
                    </a:lnTo>
                    <a:lnTo>
                      <a:pt x="96" y="86"/>
                    </a:lnTo>
                    <a:lnTo>
                      <a:pt x="97" y="86"/>
                    </a:lnTo>
                    <a:lnTo>
                      <a:pt x="98" y="85"/>
                    </a:lnTo>
                    <a:lnTo>
                      <a:pt x="98" y="84"/>
                    </a:lnTo>
                    <a:lnTo>
                      <a:pt x="97" y="84"/>
                    </a:lnTo>
                    <a:lnTo>
                      <a:pt x="96" y="85"/>
                    </a:lnTo>
                    <a:lnTo>
                      <a:pt x="95" y="85"/>
                    </a:lnTo>
                    <a:lnTo>
                      <a:pt x="94" y="86"/>
                    </a:lnTo>
                    <a:lnTo>
                      <a:pt x="93" y="86"/>
                    </a:lnTo>
                    <a:lnTo>
                      <a:pt x="92" y="85"/>
                    </a:lnTo>
                    <a:lnTo>
                      <a:pt x="93" y="83"/>
                    </a:lnTo>
                    <a:lnTo>
                      <a:pt x="94" y="82"/>
                    </a:lnTo>
                    <a:lnTo>
                      <a:pt x="94" y="81"/>
                    </a:lnTo>
                    <a:lnTo>
                      <a:pt x="93" y="80"/>
                    </a:lnTo>
                    <a:lnTo>
                      <a:pt x="93" y="78"/>
                    </a:lnTo>
                    <a:lnTo>
                      <a:pt x="94" y="77"/>
                    </a:lnTo>
                    <a:lnTo>
                      <a:pt x="95" y="78"/>
                    </a:lnTo>
                    <a:lnTo>
                      <a:pt x="95" y="79"/>
                    </a:lnTo>
                    <a:lnTo>
                      <a:pt x="96" y="79"/>
                    </a:lnTo>
                    <a:lnTo>
                      <a:pt x="96" y="80"/>
                    </a:lnTo>
                    <a:lnTo>
                      <a:pt x="98" y="80"/>
                    </a:lnTo>
                    <a:lnTo>
                      <a:pt x="99" y="74"/>
                    </a:lnTo>
                    <a:lnTo>
                      <a:pt x="99" y="63"/>
                    </a:lnTo>
                    <a:lnTo>
                      <a:pt x="100" y="56"/>
                    </a:lnTo>
                    <a:lnTo>
                      <a:pt x="102" y="56"/>
                    </a:lnTo>
                    <a:lnTo>
                      <a:pt x="104" y="57"/>
                    </a:lnTo>
                    <a:lnTo>
                      <a:pt x="104" y="55"/>
                    </a:lnTo>
                    <a:lnTo>
                      <a:pt x="115" y="56"/>
                    </a:lnTo>
                    <a:lnTo>
                      <a:pt x="116" y="55"/>
                    </a:lnTo>
                    <a:lnTo>
                      <a:pt x="116" y="52"/>
                    </a:lnTo>
                    <a:lnTo>
                      <a:pt x="117" y="49"/>
                    </a:lnTo>
                    <a:lnTo>
                      <a:pt x="118" y="33"/>
                    </a:lnTo>
                    <a:lnTo>
                      <a:pt x="118" y="32"/>
                    </a:lnTo>
                    <a:lnTo>
                      <a:pt x="118" y="31"/>
                    </a:lnTo>
                    <a:lnTo>
                      <a:pt x="117" y="31"/>
                    </a:lnTo>
                    <a:lnTo>
                      <a:pt x="116" y="31"/>
                    </a:lnTo>
                    <a:lnTo>
                      <a:pt x="116" y="21"/>
                    </a:lnTo>
                    <a:lnTo>
                      <a:pt x="116" y="20"/>
                    </a:lnTo>
                    <a:lnTo>
                      <a:pt x="114" y="20"/>
                    </a:lnTo>
                    <a:lnTo>
                      <a:pt x="114" y="19"/>
                    </a:lnTo>
                    <a:lnTo>
                      <a:pt x="114" y="18"/>
                    </a:lnTo>
                    <a:lnTo>
                      <a:pt x="114" y="13"/>
                    </a:lnTo>
                    <a:lnTo>
                      <a:pt x="113" y="11"/>
                    </a:lnTo>
                    <a:lnTo>
                      <a:pt x="111" y="9"/>
                    </a:lnTo>
                    <a:lnTo>
                      <a:pt x="111" y="8"/>
                    </a:lnTo>
                    <a:lnTo>
                      <a:pt x="112" y="7"/>
                    </a:lnTo>
                    <a:lnTo>
                      <a:pt x="112" y="3"/>
                    </a:lnTo>
                    <a:lnTo>
                      <a:pt x="111" y="2"/>
                    </a:lnTo>
                    <a:lnTo>
                      <a:pt x="111" y="0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5" name="Freeform 1070">
                <a:extLst>
                  <a:ext uri="{FF2B5EF4-FFF2-40B4-BE49-F238E27FC236}">
                    <a16:creationId xmlns:a16="http://schemas.microsoft.com/office/drawing/2014/main" xmlns="" id="{2AF38931-5B1F-4EA0-B0D9-FB94C812F2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6976" y="191604"/>
                <a:ext cx="1026508" cy="1019976"/>
              </a:xfrm>
              <a:custGeom>
                <a:avLst/>
                <a:gdLst>
                  <a:gd name="T0" fmla="*/ 2147483646 w 99"/>
                  <a:gd name="T1" fmla="*/ 2147483646 h 96"/>
                  <a:gd name="T2" fmla="*/ 2147483646 w 99"/>
                  <a:gd name="T3" fmla="*/ 2147483646 h 96"/>
                  <a:gd name="T4" fmla="*/ 2147483646 w 99"/>
                  <a:gd name="T5" fmla="*/ 2147483646 h 96"/>
                  <a:gd name="T6" fmla="*/ 2147483646 w 99"/>
                  <a:gd name="T7" fmla="*/ 2147483646 h 96"/>
                  <a:gd name="T8" fmla="*/ 2147483646 w 99"/>
                  <a:gd name="T9" fmla="*/ 2147483646 h 96"/>
                  <a:gd name="T10" fmla="*/ 2147483646 w 99"/>
                  <a:gd name="T11" fmla="*/ 2147483646 h 96"/>
                  <a:gd name="T12" fmla="*/ 2147483646 w 99"/>
                  <a:gd name="T13" fmla="*/ 2147483646 h 96"/>
                  <a:gd name="T14" fmla="*/ 2147483646 w 99"/>
                  <a:gd name="T15" fmla="*/ 2147483646 h 96"/>
                  <a:gd name="T16" fmla="*/ 2147483646 w 99"/>
                  <a:gd name="T17" fmla="*/ 2147483646 h 96"/>
                  <a:gd name="T18" fmla="*/ 2147483646 w 99"/>
                  <a:gd name="T19" fmla="*/ 2147483646 h 96"/>
                  <a:gd name="T20" fmla="*/ 2147483646 w 99"/>
                  <a:gd name="T21" fmla="*/ 2147483646 h 96"/>
                  <a:gd name="T22" fmla="*/ 2147483646 w 99"/>
                  <a:gd name="T23" fmla="*/ 2147483646 h 96"/>
                  <a:gd name="T24" fmla="*/ 2147483646 w 99"/>
                  <a:gd name="T25" fmla="*/ 2147483646 h 96"/>
                  <a:gd name="T26" fmla="*/ 2147483646 w 99"/>
                  <a:gd name="T27" fmla="*/ 2147483646 h 96"/>
                  <a:gd name="T28" fmla="*/ 2147483646 w 99"/>
                  <a:gd name="T29" fmla="*/ 2147483646 h 96"/>
                  <a:gd name="T30" fmla="*/ 2147483646 w 99"/>
                  <a:gd name="T31" fmla="*/ 2147483646 h 96"/>
                  <a:gd name="T32" fmla="*/ 2147483646 w 99"/>
                  <a:gd name="T33" fmla="*/ 2147483646 h 96"/>
                  <a:gd name="T34" fmla="*/ 2147483646 w 99"/>
                  <a:gd name="T35" fmla="*/ 2147483646 h 96"/>
                  <a:gd name="T36" fmla="*/ 2147483646 w 99"/>
                  <a:gd name="T37" fmla="*/ 2147483646 h 96"/>
                  <a:gd name="T38" fmla="*/ 2147483646 w 99"/>
                  <a:gd name="T39" fmla="*/ 2147483646 h 96"/>
                  <a:gd name="T40" fmla="*/ 2147483646 w 99"/>
                  <a:gd name="T41" fmla="*/ 2147483646 h 96"/>
                  <a:gd name="T42" fmla="*/ 2147483646 w 99"/>
                  <a:gd name="T43" fmla="*/ 2147483646 h 96"/>
                  <a:gd name="T44" fmla="*/ 2147483646 w 99"/>
                  <a:gd name="T45" fmla="*/ 2147483646 h 96"/>
                  <a:gd name="T46" fmla="*/ 2147483646 w 99"/>
                  <a:gd name="T47" fmla="*/ 2147483646 h 96"/>
                  <a:gd name="T48" fmla="*/ 2147483646 w 99"/>
                  <a:gd name="T49" fmla="*/ 2147483646 h 96"/>
                  <a:gd name="T50" fmla="*/ 2147483646 w 99"/>
                  <a:gd name="T51" fmla="*/ 2147483646 h 96"/>
                  <a:gd name="T52" fmla="*/ 2147483646 w 99"/>
                  <a:gd name="T53" fmla="*/ 2147483646 h 96"/>
                  <a:gd name="T54" fmla="*/ 2147483646 w 99"/>
                  <a:gd name="T55" fmla="*/ 2147483646 h 96"/>
                  <a:gd name="T56" fmla="*/ 2147483646 w 99"/>
                  <a:gd name="T57" fmla="*/ 2147483646 h 96"/>
                  <a:gd name="T58" fmla="*/ 2147483646 w 99"/>
                  <a:gd name="T59" fmla="*/ 2147483646 h 96"/>
                  <a:gd name="T60" fmla="*/ 2147483646 w 99"/>
                  <a:gd name="T61" fmla="*/ 2147483646 h 96"/>
                  <a:gd name="T62" fmla="*/ 2147483646 w 99"/>
                  <a:gd name="T63" fmla="*/ 2147483646 h 96"/>
                  <a:gd name="T64" fmla="*/ 2147483646 w 99"/>
                  <a:gd name="T65" fmla="*/ 2147483646 h 96"/>
                  <a:gd name="T66" fmla="*/ 2147483646 w 99"/>
                  <a:gd name="T67" fmla="*/ 2147483646 h 96"/>
                  <a:gd name="T68" fmla="*/ 2147483646 w 99"/>
                  <a:gd name="T69" fmla="*/ 2147483646 h 96"/>
                  <a:gd name="T70" fmla="*/ 2147483646 w 99"/>
                  <a:gd name="T71" fmla="*/ 2147483646 h 96"/>
                  <a:gd name="T72" fmla="*/ 2147483646 w 99"/>
                  <a:gd name="T73" fmla="*/ 2147483646 h 96"/>
                  <a:gd name="T74" fmla="*/ 2147483646 w 99"/>
                  <a:gd name="T75" fmla="*/ 2147483646 h 96"/>
                  <a:gd name="T76" fmla="*/ 2147483646 w 99"/>
                  <a:gd name="T77" fmla="*/ 2147483646 h 96"/>
                  <a:gd name="T78" fmla="*/ 2147483646 w 99"/>
                  <a:gd name="T79" fmla="*/ 2147483646 h 96"/>
                  <a:gd name="T80" fmla="*/ 2147483646 w 99"/>
                  <a:gd name="T81" fmla="*/ 2147483646 h 96"/>
                  <a:gd name="T82" fmla="*/ 2147483646 w 99"/>
                  <a:gd name="T83" fmla="*/ 2147483646 h 96"/>
                  <a:gd name="T84" fmla="*/ 2147483646 w 99"/>
                  <a:gd name="T85" fmla="*/ 2147483646 h 96"/>
                  <a:gd name="T86" fmla="*/ 2147483646 w 99"/>
                  <a:gd name="T87" fmla="*/ 2147483646 h 96"/>
                  <a:gd name="T88" fmla="*/ 2147483646 w 99"/>
                  <a:gd name="T89" fmla="*/ 2147483646 h 96"/>
                  <a:gd name="T90" fmla="*/ 2147483646 w 99"/>
                  <a:gd name="T91" fmla="*/ 2147483646 h 96"/>
                  <a:gd name="T92" fmla="*/ 2147483646 w 99"/>
                  <a:gd name="T93" fmla="*/ 2147483646 h 96"/>
                  <a:gd name="T94" fmla="*/ 2147483646 w 99"/>
                  <a:gd name="T95" fmla="*/ 2147483646 h 96"/>
                  <a:gd name="T96" fmla="*/ 0 w 99"/>
                  <a:gd name="T97" fmla="*/ 2147483646 h 96"/>
                  <a:gd name="T98" fmla="*/ 2147483646 w 99"/>
                  <a:gd name="T99" fmla="*/ 2147483646 h 96"/>
                  <a:gd name="T100" fmla="*/ 2147483646 w 99"/>
                  <a:gd name="T101" fmla="*/ 2147483646 h 96"/>
                  <a:gd name="T102" fmla="*/ 2147483646 w 99"/>
                  <a:gd name="T103" fmla="*/ 2147483646 h 96"/>
                  <a:gd name="T104" fmla="*/ 2147483646 w 99"/>
                  <a:gd name="T105" fmla="*/ 2147483646 h 9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99" h="96">
                    <a:moveTo>
                      <a:pt x="11" y="50"/>
                    </a:moveTo>
                    <a:lnTo>
                      <a:pt x="12" y="52"/>
                    </a:lnTo>
                    <a:lnTo>
                      <a:pt x="13" y="53"/>
                    </a:lnTo>
                    <a:lnTo>
                      <a:pt x="13" y="62"/>
                    </a:lnTo>
                    <a:lnTo>
                      <a:pt x="13" y="63"/>
                    </a:lnTo>
                    <a:lnTo>
                      <a:pt x="13" y="65"/>
                    </a:lnTo>
                    <a:lnTo>
                      <a:pt x="14" y="66"/>
                    </a:lnTo>
                    <a:lnTo>
                      <a:pt x="15" y="66"/>
                    </a:lnTo>
                    <a:lnTo>
                      <a:pt x="17" y="66"/>
                    </a:lnTo>
                    <a:lnTo>
                      <a:pt x="17" y="74"/>
                    </a:lnTo>
                    <a:lnTo>
                      <a:pt x="18" y="78"/>
                    </a:lnTo>
                    <a:lnTo>
                      <a:pt x="18" y="92"/>
                    </a:lnTo>
                    <a:lnTo>
                      <a:pt x="19" y="91"/>
                    </a:lnTo>
                    <a:lnTo>
                      <a:pt x="20" y="90"/>
                    </a:lnTo>
                    <a:lnTo>
                      <a:pt x="21" y="90"/>
                    </a:lnTo>
                    <a:lnTo>
                      <a:pt x="24" y="94"/>
                    </a:lnTo>
                    <a:lnTo>
                      <a:pt x="28" y="94"/>
                    </a:lnTo>
                    <a:lnTo>
                      <a:pt x="29" y="94"/>
                    </a:lnTo>
                    <a:lnTo>
                      <a:pt x="31" y="96"/>
                    </a:lnTo>
                    <a:lnTo>
                      <a:pt x="32" y="95"/>
                    </a:lnTo>
                    <a:lnTo>
                      <a:pt x="34" y="94"/>
                    </a:lnTo>
                    <a:lnTo>
                      <a:pt x="36" y="93"/>
                    </a:lnTo>
                    <a:lnTo>
                      <a:pt x="39" y="91"/>
                    </a:lnTo>
                    <a:lnTo>
                      <a:pt x="42" y="91"/>
                    </a:lnTo>
                    <a:lnTo>
                      <a:pt x="43" y="90"/>
                    </a:lnTo>
                    <a:lnTo>
                      <a:pt x="45" y="88"/>
                    </a:lnTo>
                    <a:lnTo>
                      <a:pt x="47" y="86"/>
                    </a:lnTo>
                    <a:lnTo>
                      <a:pt x="48" y="87"/>
                    </a:lnTo>
                    <a:lnTo>
                      <a:pt x="49" y="87"/>
                    </a:lnTo>
                    <a:lnTo>
                      <a:pt x="52" y="82"/>
                    </a:lnTo>
                    <a:lnTo>
                      <a:pt x="55" y="82"/>
                    </a:lnTo>
                    <a:lnTo>
                      <a:pt x="55" y="81"/>
                    </a:lnTo>
                    <a:lnTo>
                      <a:pt x="57" y="81"/>
                    </a:lnTo>
                    <a:lnTo>
                      <a:pt x="58" y="81"/>
                    </a:lnTo>
                    <a:lnTo>
                      <a:pt x="58" y="83"/>
                    </a:lnTo>
                    <a:lnTo>
                      <a:pt x="59" y="83"/>
                    </a:lnTo>
                    <a:lnTo>
                      <a:pt x="60" y="84"/>
                    </a:lnTo>
                    <a:lnTo>
                      <a:pt x="61" y="84"/>
                    </a:lnTo>
                    <a:lnTo>
                      <a:pt x="62" y="83"/>
                    </a:lnTo>
                    <a:lnTo>
                      <a:pt x="62" y="82"/>
                    </a:lnTo>
                    <a:lnTo>
                      <a:pt x="63" y="80"/>
                    </a:lnTo>
                    <a:lnTo>
                      <a:pt x="65" y="81"/>
                    </a:lnTo>
                    <a:lnTo>
                      <a:pt x="65" y="84"/>
                    </a:lnTo>
                    <a:lnTo>
                      <a:pt x="65" y="88"/>
                    </a:lnTo>
                    <a:lnTo>
                      <a:pt x="76" y="89"/>
                    </a:lnTo>
                    <a:lnTo>
                      <a:pt x="77" y="77"/>
                    </a:lnTo>
                    <a:lnTo>
                      <a:pt x="80" y="77"/>
                    </a:lnTo>
                    <a:lnTo>
                      <a:pt x="80" y="76"/>
                    </a:lnTo>
                    <a:lnTo>
                      <a:pt x="80" y="75"/>
                    </a:lnTo>
                    <a:lnTo>
                      <a:pt x="80" y="73"/>
                    </a:lnTo>
                    <a:lnTo>
                      <a:pt x="80" y="71"/>
                    </a:lnTo>
                    <a:lnTo>
                      <a:pt x="78" y="70"/>
                    </a:lnTo>
                    <a:lnTo>
                      <a:pt x="78" y="69"/>
                    </a:lnTo>
                    <a:lnTo>
                      <a:pt x="79" y="67"/>
                    </a:lnTo>
                    <a:lnTo>
                      <a:pt x="82" y="64"/>
                    </a:lnTo>
                    <a:lnTo>
                      <a:pt x="80" y="57"/>
                    </a:lnTo>
                    <a:lnTo>
                      <a:pt x="85" y="49"/>
                    </a:lnTo>
                    <a:lnTo>
                      <a:pt x="86" y="48"/>
                    </a:lnTo>
                    <a:lnTo>
                      <a:pt x="86" y="47"/>
                    </a:lnTo>
                    <a:lnTo>
                      <a:pt x="85" y="44"/>
                    </a:lnTo>
                    <a:lnTo>
                      <a:pt x="84" y="44"/>
                    </a:lnTo>
                    <a:lnTo>
                      <a:pt x="84" y="43"/>
                    </a:lnTo>
                    <a:lnTo>
                      <a:pt x="85" y="43"/>
                    </a:lnTo>
                    <a:lnTo>
                      <a:pt x="85" y="41"/>
                    </a:lnTo>
                    <a:lnTo>
                      <a:pt x="85" y="40"/>
                    </a:lnTo>
                    <a:lnTo>
                      <a:pt x="83" y="39"/>
                    </a:lnTo>
                    <a:lnTo>
                      <a:pt x="82" y="39"/>
                    </a:lnTo>
                    <a:lnTo>
                      <a:pt x="83" y="38"/>
                    </a:lnTo>
                    <a:lnTo>
                      <a:pt x="83" y="37"/>
                    </a:lnTo>
                    <a:lnTo>
                      <a:pt x="85" y="36"/>
                    </a:lnTo>
                    <a:lnTo>
                      <a:pt x="85" y="35"/>
                    </a:lnTo>
                    <a:lnTo>
                      <a:pt x="85" y="33"/>
                    </a:lnTo>
                    <a:lnTo>
                      <a:pt x="85" y="32"/>
                    </a:lnTo>
                    <a:lnTo>
                      <a:pt x="87" y="31"/>
                    </a:lnTo>
                    <a:lnTo>
                      <a:pt x="89" y="28"/>
                    </a:lnTo>
                    <a:lnTo>
                      <a:pt x="91" y="28"/>
                    </a:lnTo>
                    <a:lnTo>
                      <a:pt x="91" y="27"/>
                    </a:lnTo>
                    <a:lnTo>
                      <a:pt x="90" y="26"/>
                    </a:lnTo>
                    <a:lnTo>
                      <a:pt x="93" y="24"/>
                    </a:lnTo>
                    <a:lnTo>
                      <a:pt x="94" y="25"/>
                    </a:lnTo>
                    <a:lnTo>
                      <a:pt x="96" y="24"/>
                    </a:lnTo>
                    <a:lnTo>
                      <a:pt x="97" y="25"/>
                    </a:lnTo>
                    <a:lnTo>
                      <a:pt x="98" y="23"/>
                    </a:lnTo>
                    <a:lnTo>
                      <a:pt x="99" y="22"/>
                    </a:lnTo>
                    <a:lnTo>
                      <a:pt x="98" y="21"/>
                    </a:lnTo>
                    <a:lnTo>
                      <a:pt x="97" y="19"/>
                    </a:lnTo>
                    <a:lnTo>
                      <a:pt x="97" y="18"/>
                    </a:lnTo>
                    <a:lnTo>
                      <a:pt x="97" y="17"/>
                    </a:lnTo>
                    <a:lnTo>
                      <a:pt x="97" y="16"/>
                    </a:lnTo>
                    <a:lnTo>
                      <a:pt x="96" y="15"/>
                    </a:lnTo>
                    <a:lnTo>
                      <a:pt x="93" y="12"/>
                    </a:lnTo>
                    <a:lnTo>
                      <a:pt x="91" y="12"/>
                    </a:lnTo>
                    <a:lnTo>
                      <a:pt x="89" y="11"/>
                    </a:lnTo>
                    <a:lnTo>
                      <a:pt x="86" y="10"/>
                    </a:lnTo>
                    <a:lnTo>
                      <a:pt x="84" y="9"/>
                    </a:lnTo>
                    <a:lnTo>
                      <a:pt x="82" y="8"/>
                    </a:lnTo>
                    <a:lnTo>
                      <a:pt x="81" y="8"/>
                    </a:lnTo>
                    <a:lnTo>
                      <a:pt x="80" y="8"/>
                    </a:lnTo>
                    <a:lnTo>
                      <a:pt x="80" y="9"/>
                    </a:lnTo>
                    <a:lnTo>
                      <a:pt x="79" y="9"/>
                    </a:lnTo>
                    <a:lnTo>
                      <a:pt x="78" y="8"/>
                    </a:lnTo>
                    <a:lnTo>
                      <a:pt x="75" y="9"/>
                    </a:lnTo>
                    <a:lnTo>
                      <a:pt x="73" y="8"/>
                    </a:lnTo>
                    <a:lnTo>
                      <a:pt x="70" y="7"/>
                    </a:lnTo>
                    <a:lnTo>
                      <a:pt x="69" y="7"/>
                    </a:lnTo>
                    <a:lnTo>
                      <a:pt x="68" y="7"/>
                    </a:lnTo>
                    <a:lnTo>
                      <a:pt x="65" y="9"/>
                    </a:lnTo>
                    <a:lnTo>
                      <a:pt x="65" y="7"/>
                    </a:lnTo>
                    <a:lnTo>
                      <a:pt x="66" y="3"/>
                    </a:lnTo>
                    <a:lnTo>
                      <a:pt x="66" y="2"/>
                    </a:lnTo>
                    <a:lnTo>
                      <a:pt x="62" y="1"/>
                    </a:lnTo>
                    <a:lnTo>
                      <a:pt x="56" y="1"/>
                    </a:lnTo>
                    <a:lnTo>
                      <a:pt x="41" y="1"/>
                    </a:lnTo>
                    <a:lnTo>
                      <a:pt x="34" y="0"/>
                    </a:lnTo>
                    <a:lnTo>
                      <a:pt x="26" y="1"/>
                    </a:lnTo>
                    <a:lnTo>
                      <a:pt x="25" y="11"/>
                    </a:lnTo>
                    <a:lnTo>
                      <a:pt x="25" y="14"/>
                    </a:lnTo>
                    <a:lnTo>
                      <a:pt x="26" y="16"/>
                    </a:lnTo>
                    <a:lnTo>
                      <a:pt x="26" y="21"/>
                    </a:lnTo>
                    <a:lnTo>
                      <a:pt x="17" y="21"/>
                    </a:lnTo>
                    <a:lnTo>
                      <a:pt x="17" y="25"/>
                    </a:lnTo>
                    <a:lnTo>
                      <a:pt x="17" y="28"/>
                    </a:lnTo>
                    <a:lnTo>
                      <a:pt x="18" y="30"/>
                    </a:lnTo>
                    <a:lnTo>
                      <a:pt x="13" y="30"/>
                    </a:lnTo>
                    <a:lnTo>
                      <a:pt x="5" y="30"/>
                    </a:lnTo>
                    <a:lnTo>
                      <a:pt x="0" y="30"/>
                    </a:lnTo>
                    <a:lnTo>
                      <a:pt x="0" y="37"/>
                    </a:lnTo>
                    <a:lnTo>
                      <a:pt x="4" y="37"/>
                    </a:lnTo>
                    <a:lnTo>
                      <a:pt x="5" y="37"/>
                    </a:lnTo>
                    <a:lnTo>
                      <a:pt x="6" y="38"/>
                    </a:lnTo>
                    <a:lnTo>
                      <a:pt x="7" y="41"/>
                    </a:lnTo>
                    <a:lnTo>
                      <a:pt x="8" y="42"/>
                    </a:lnTo>
                    <a:lnTo>
                      <a:pt x="9" y="43"/>
                    </a:lnTo>
                    <a:lnTo>
                      <a:pt x="10" y="44"/>
                    </a:lnTo>
                    <a:lnTo>
                      <a:pt x="11" y="46"/>
                    </a:lnTo>
                    <a:lnTo>
                      <a:pt x="11" y="47"/>
                    </a:lnTo>
                    <a:lnTo>
                      <a:pt x="10" y="49"/>
                    </a:lnTo>
                    <a:lnTo>
                      <a:pt x="11" y="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6" name="Freeform 1071">
                <a:extLst>
                  <a:ext uri="{FF2B5EF4-FFF2-40B4-BE49-F238E27FC236}">
                    <a16:creationId xmlns:a16="http://schemas.microsoft.com/office/drawing/2014/main" xmlns="" id="{AB6D1190-8303-4D12-A79A-9C5661B0EC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6653" y="145612"/>
                <a:ext cx="925315" cy="1150198"/>
              </a:xfrm>
              <a:custGeom>
                <a:avLst/>
                <a:gdLst>
                  <a:gd name="T0" fmla="*/ 2147483646 w 90"/>
                  <a:gd name="T1" fmla="*/ 2147483646 h 110"/>
                  <a:gd name="T2" fmla="*/ 2147483646 w 90"/>
                  <a:gd name="T3" fmla="*/ 2147483646 h 110"/>
                  <a:gd name="T4" fmla="*/ 2147483646 w 90"/>
                  <a:gd name="T5" fmla="*/ 2147483646 h 110"/>
                  <a:gd name="T6" fmla="*/ 2147483646 w 90"/>
                  <a:gd name="T7" fmla="*/ 2147483646 h 110"/>
                  <a:gd name="T8" fmla="*/ 2147483646 w 90"/>
                  <a:gd name="T9" fmla="*/ 2147483646 h 110"/>
                  <a:gd name="T10" fmla="*/ 2147483646 w 90"/>
                  <a:gd name="T11" fmla="*/ 2147483646 h 110"/>
                  <a:gd name="T12" fmla="*/ 2147483646 w 90"/>
                  <a:gd name="T13" fmla="*/ 2147483646 h 110"/>
                  <a:gd name="T14" fmla="*/ 2147483646 w 90"/>
                  <a:gd name="T15" fmla="*/ 2147483646 h 110"/>
                  <a:gd name="T16" fmla="*/ 2147483646 w 90"/>
                  <a:gd name="T17" fmla="*/ 2147483646 h 110"/>
                  <a:gd name="T18" fmla="*/ 2147483646 w 90"/>
                  <a:gd name="T19" fmla="*/ 2147483646 h 110"/>
                  <a:gd name="T20" fmla="*/ 2147483646 w 90"/>
                  <a:gd name="T21" fmla="*/ 2147483646 h 110"/>
                  <a:gd name="T22" fmla="*/ 2147483646 w 90"/>
                  <a:gd name="T23" fmla="*/ 2147483646 h 110"/>
                  <a:gd name="T24" fmla="*/ 2147483646 w 90"/>
                  <a:gd name="T25" fmla="*/ 2147483646 h 110"/>
                  <a:gd name="T26" fmla="*/ 2147483646 w 90"/>
                  <a:gd name="T27" fmla="*/ 2147483646 h 110"/>
                  <a:gd name="T28" fmla="*/ 2147483646 w 90"/>
                  <a:gd name="T29" fmla="*/ 2147483646 h 110"/>
                  <a:gd name="T30" fmla="*/ 2147483646 w 90"/>
                  <a:gd name="T31" fmla="*/ 2147483646 h 110"/>
                  <a:gd name="T32" fmla="*/ 2147483646 w 90"/>
                  <a:gd name="T33" fmla="*/ 2147483646 h 110"/>
                  <a:gd name="T34" fmla="*/ 2147483646 w 90"/>
                  <a:gd name="T35" fmla="*/ 2147483646 h 110"/>
                  <a:gd name="T36" fmla="*/ 2147483646 w 90"/>
                  <a:gd name="T37" fmla="*/ 2147483646 h 110"/>
                  <a:gd name="T38" fmla="*/ 2147483646 w 90"/>
                  <a:gd name="T39" fmla="*/ 2147483646 h 110"/>
                  <a:gd name="T40" fmla="*/ 2147483646 w 90"/>
                  <a:gd name="T41" fmla="*/ 2147483646 h 110"/>
                  <a:gd name="T42" fmla="*/ 2147483646 w 90"/>
                  <a:gd name="T43" fmla="*/ 2147483646 h 110"/>
                  <a:gd name="T44" fmla="*/ 2147483646 w 90"/>
                  <a:gd name="T45" fmla="*/ 2147483646 h 110"/>
                  <a:gd name="T46" fmla="*/ 2147483646 w 90"/>
                  <a:gd name="T47" fmla="*/ 2147483646 h 110"/>
                  <a:gd name="T48" fmla="*/ 2147483646 w 90"/>
                  <a:gd name="T49" fmla="*/ 2147483646 h 110"/>
                  <a:gd name="T50" fmla="*/ 2147483646 w 90"/>
                  <a:gd name="T51" fmla="*/ 2147483646 h 110"/>
                  <a:gd name="T52" fmla="*/ 2147483646 w 90"/>
                  <a:gd name="T53" fmla="*/ 2147483646 h 110"/>
                  <a:gd name="T54" fmla="*/ 2147483646 w 90"/>
                  <a:gd name="T55" fmla="*/ 2147483646 h 110"/>
                  <a:gd name="T56" fmla="*/ 2147483646 w 90"/>
                  <a:gd name="T57" fmla="*/ 2147483646 h 110"/>
                  <a:gd name="T58" fmla="*/ 2147483646 w 90"/>
                  <a:gd name="T59" fmla="*/ 2147483646 h 110"/>
                  <a:gd name="T60" fmla="*/ 2147483646 w 90"/>
                  <a:gd name="T61" fmla="*/ 2147483646 h 110"/>
                  <a:gd name="T62" fmla="*/ 2147483646 w 90"/>
                  <a:gd name="T63" fmla="*/ 2147483646 h 110"/>
                  <a:gd name="T64" fmla="*/ 2147483646 w 90"/>
                  <a:gd name="T65" fmla="*/ 2147483646 h 110"/>
                  <a:gd name="T66" fmla="*/ 2147483646 w 90"/>
                  <a:gd name="T67" fmla="*/ 2147483646 h 110"/>
                  <a:gd name="T68" fmla="*/ 2147483646 w 90"/>
                  <a:gd name="T69" fmla="*/ 2147483646 h 110"/>
                  <a:gd name="T70" fmla="*/ 2147483646 w 90"/>
                  <a:gd name="T71" fmla="*/ 2147483646 h 110"/>
                  <a:gd name="T72" fmla="*/ 2147483646 w 90"/>
                  <a:gd name="T73" fmla="*/ 2147483646 h 110"/>
                  <a:gd name="T74" fmla="*/ 2147483646 w 90"/>
                  <a:gd name="T75" fmla="*/ 2147483646 h 110"/>
                  <a:gd name="T76" fmla="*/ 2147483646 w 90"/>
                  <a:gd name="T77" fmla="*/ 2147483646 h 110"/>
                  <a:gd name="T78" fmla="*/ 2147483646 w 90"/>
                  <a:gd name="T79" fmla="*/ 2147483646 h 110"/>
                  <a:gd name="T80" fmla="*/ 2147483646 w 90"/>
                  <a:gd name="T81" fmla="*/ 2147483646 h 110"/>
                  <a:gd name="T82" fmla="*/ 2147483646 w 90"/>
                  <a:gd name="T83" fmla="*/ 2147483646 h 110"/>
                  <a:gd name="T84" fmla="*/ 2147483646 w 90"/>
                  <a:gd name="T85" fmla="*/ 2147483646 h 110"/>
                  <a:gd name="T86" fmla="*/ 2147483646 w 90"/>
                  <a:gd name="T87" fmla="*/ 2147483646 h 110"/>
                  <a:gd name="T88" fmla="*/ 2147483646 w 90"/>
                  <a:gd name="T89" fmla="*/ 2147483646 h 110"/>
                  <a:gd name="T90" fmla="*/ 2147483646 w 90"/>
                  <a:gd name="T91" fmla="*/ 2147483646 h 110"/>
                  <a:gd name="T92" fmla="*/ 2147483646 w 90"/>
                  <a:gd name="T93" fmla="*/ 2147483646 h 110"/>
                  <a:gd name="T94" fmla="*/ 2147483646 w 90"/>
                  <a:gd name="T95" fmla="*/ 2147483646 h 110"/>
                  <a:gd name="T96" fmla="*/ 2147483646 w 90"/>
                  <a:gd name="T97" fmla="*/ 2147483646 h 110"/>
                  <a:gd name="T98" fmla="*/ 2147483646 w 90"/>
                  <a:gd name="T99" fmla="*/ 2147483646 h 110"/>
                  <a:gd name="T100" fmla="*/ 2147483646 w 90"/>
                  <a:gd name="T101" fmla="*/ 2147483646 h 110"/>
                  <a:gd name="T102" fmla="*/ 2147483646 w 90"/>
                  <a:gd name="T103" fmla="*/ 2147483646 h 110"/>
                  <a:gd name="T104" fmla="*/ 2147483646 w 90"/>
                  <a:gd name="T105" fmla="*/ 2147483646 h 110"/>
                  <a:gd name="T106" fmla="*/ 2147483646 w 90"/>
                  <a:gd name="T107" fmla="*/ 2147483646 h 110"/>
                  <a:gd name="T108" fmla="*/ 2147483646 w 90"/>
                  <a:gd name="T109" fmla="*/ 2147483646 h 110"/>
                  <a:gd name="T110" fmla="*/ 2147483646 w 90"/>
                  <a:gd name="T111" fmla="*/ 2147483646 h 11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90" h="110">
                    <a:moveTo>
                      <a:pt x="10" y="58"/>
                    </a:moveTo>
                    <a:lnTo>
                      <a:pt x="9" y="60"/>
                    </a:lnTo>
                    <a:lnTo>
                      <a:pt x="5" y="61"/>
                    </a:lnTo>
                    <a:lnTo>
                      <a:pt x="4" y="61"/>
                    </a:lnTo>
                    <a:lnTo>
                      <a:pt x="3" y="62"/>
                    </a:lnTo>
                    <a:lnTo>
                      <a:pt x="2" y="63"/>
                    </a:lnTo>
                    <a:lnTo>
                      <a:pt x="1" y="64"/>
                    </a:lnTo>
                    <a:lnTo>
                      <a:pt x="0" y="66"/>
                    </a:lnTo>
                    <a:lnTo>
                      <a:pt x="0" y="67"/>
                    </a:lnTo>
                    <a:lnTo>
                      <a:pt x="3" y="69"/>
                    </a:lnTo>
                    <a:lnTo>
                      <a:pt x="5" y="71"/>
                    </a:lnTo>
                    <a:lnTo>
                      <a:pt x="6" y="73"/>
                    </a:lnTo>
                    <a:lnTo>
                      <a:pt x="8" y="73"/>
                    </a:lnTo>
                    <a:lnTo>
                      <a:pt x="8" y="74"/>
                    </a:lnTo>
                    <a:lnTo>
                      <a:pt x="8" y="77"/>
                    </a:lnTo>
                    <a:lnTo>
                      <a:pt x="8" y="78"/>
                    </a:lnTo>
                    <a:lnTo>
                      <a:pt x="8" y="79"/>
                    </a:lnTo>
                    <a:lnTo>
                      <a:pt x="9" y="79"/>
                    </a:lnTo>
                    <a:lnTo>
                      <a:pt x="10" y="79"/>
                    </a:lnTo>
                    <a:lnTo>
                      <a:pt x="11" y="78"/>
                    </a:lnTo>
                    <a:lnTo>
                      <a:pt x="12" y="77"/>
                    </a:lnTo>
                    <a:lnTo>
                      <a:pt x="13" y="77"/>
                    </a:lnTo>
                    <a:lnTo>
                      <a:pt x="14" y="76"/>
                    </a:lnTo>
                    <a:lnTo>
                      <a:pt x="16" y="77"/>
                    </a:lnTo>
                    <a:lnTo>
                      <a:pt x="19" y="78"/>
                    </a:lnTo>
                    <a:lnTo>
                      <a:pt x="21" y="79"/>
                    </a:lnTo>
                    <a:lnTo>
                      <a:pt x="23" y="80"/>
                    </a:lnTo>
                    <a:lnTo>
                      <a:pt x="24" y="81"/>
                    </a:lnTo>
                    <a:lnTo>
                      <a:pt x="25" y="82"/>
                    </a:lnTo>
                    <a:lnTo>
                      <a:pt x="27" y="83"/>
                    </a:lnTo>
                    <a:lnTo>
                      <a:pt x="28" y="84"/>
                    </a:lnTo>
                    <a:lnTo>
                      <a:pt x="29" y="85"/>
                    </a:lnTo>
                    <a:lnTo>
                      <a:pt x="29" y="86"/>
                    </a:lnTo>
                    <a:lnTo>
                      <a:pt x="29" y="88"/>
                    </a:lnTo>
                    <a:lnTo>
                      <a:pt x="29" y="89"/>
                    </a:lnTo>
                    <a:lnTo>
                      <a:pt x="28" y="92"/>
                    </a:lnTo>
                    <a:lnTo>
                      <a:pt x="26" y="93"/>
                    </a:lnTo>
                    <a:lnTo>
                      <a:pt x="25" y="94"/>
                    </a:lnTo>
                    <a:lnTo>
                      <a:pt x="25" y="95"/>
                    </a:lnTo>
                    <a:lnTo>
                      <a:pt x="26" y="96"/>
                    </a:lnTo>
                    <a:lnTo>
                      <a:pt x="25" y="97"/>
                    </a:lnTo>
                    <a:lnTo>
                      <a:pt x="23" y="98"/>
                    </a:lnTo>
                    <a:lnTo>
                      <a:pt x="23" y="99"/>
                    </a:lnTo>
                    <a:lnTo>
                      <a:pt x="23" y="102"/>
                    </a:lnTo>
                    <a:lnTo>
                      <a:pt x="23" y="108"/>
                    </a:lnTo>
                    <a:lnTo>
                      <a:pt x="24" y="108"/>
                    </a:lnTo>
                    <a:lnTo>
                      <a:pt x="25" y="107"/>
                    </a:lnTo>
                    <a:lnTo>
                      <a:pt x="26" y="106"/>
                    </a:lnTo>
                    <a:lnTo>
                      <a:pt x="27" y="107"/>
                    </a:lnTo>
                    <a:lnTo>
                      <a:pt x="28" y="107"/>
                    </a:lnTo>
                    <a:lnTo>
                      <a:pt x="30" y="109"/>
                    </a:lnTo>
                    <a:lnTo>
                      <a:pt x="35" y="108"/>
                    </a:lnTo>
                    <a:lnTo>
                      <a:pt x="36" y="109"/>
                    </a:lnTo>
                    <a:lnTo>
                      <a:pt x="37" y="108"/>
                    </a:lnTo>
                    <a:lnTo>
                      <a:pt x="38" y="109"/>
                    </a:lnTo>
                    <a:lnTo>
                      <a:pt x="39" y="109"/>
                    </a:lnTo>
                    <a:lnTo>
                      <a:pt x="39" y="110"/>
                    </a:lnTo>
                    <a:lnTo>
                      <a:pt x="42" y="109"/>
                    </a:lnTo>
                    <a:lnTo>
                      <a:pt x="43" y="109"/>
                    </a:lnTo>
                    <a:lnTo>
                      <a:pt x="45" y="109"/>
                    </a:lnTo>
                    <a:lnTo>
                      <a:pt x="46" y="108"/>
                    </a:lnTo>
                    <a:lnTo>
                      <a:pt x="48" y="108"/>
                    </a:lnTo>
                    <a:lnTo>
                      <a:pt x="49" y="107"/>
                    </a:lnTo>
                    <a:lnTo>
                      <a:pt x="49" y="106"/>
                    </a:lnTo>
                    <a:lnTo>
                      <a:pt x="50" y="106"/>
                    </a:lnTo>
                    <a:lnTo>
                      <a:pt x="50" y="105"/>
                    </a:lnTo>
                    <a:lnTo>
                      <a:pt x="50" y="103"/>
                    </a:lnTo>
                    <a:lnTo>
                      <a:pt x="53" y="100"/>
                    </a:lnTo>
                    <a:lnTo>
                      <a:pt x="54" y="99"/>
                    </a:lnTo>
                    <a:lnTo>
                      <a:pt x="56" y="99"/>
                    </a:lnTo>
                    <a:lnTo>
                      <a:pt x="61" y="97"/>
                    </a:lnTo>
                    <a:lnTo>
                      <a:pt x="63" y="97"/>
                    </a:lnTo>
                    <a:lnTo>
                      <a:pt x="64" y="97"/>
                    </a:lnTo>
                    <a:lnTo>
                      <a:pt x="65" y="95"/>
                    </a:lnTo>
                    <a:lnTo>
                      <a:pt x="66" y="94"/>
                    </a:lnTo>
                    <a:lnTo>
                      <a:pt x="67" y="94"/>
                    </a:lnTo>
                    <a:lnTo>
                      <a:pt x="68" y="95"/>
                    </a:lnTo>
                    <a:lnTo>
                      <a:pt x="70" y="95"/>
                    </a:lnTo>
                    <a:lnTo>
                      <a:pt x="70" y="94"/>
                    </a:lnTo>
                    <a:lnTo>
                      <a:pt x="71" y="94"/>
                    </a:lnTo>
                    <a:lnTo>
                      <a:pt x="72" y="95"/>
                    </a:lnTo>
                    <a:lnTo>
                      <a:pt x="73" y="95"/>
                    </a:lnTo>
                    <a:lnTo>
                      <a:pt x="74" y="94"/>
                    </a:lnTo>
                    <a:lnTo>
                      <a:pt x="75" y="94"/>
                    </a:lnTo>
                    <a:lnTo>
                      <a:pt x="77" y="95"/>
                    </a:lnTo>
                    <a:lnTo>
                      <a:pt x="79" y="97"/>
                    </a:lnTo>
                    <a:lnTo>
                      <a:pt x="80" y="98"/>
                    </a:lnTo>
                    <a:lnTo>
                      <a:pt x="82" y="97"/>
                    </a:lnTo>
                    <a:lnTo>
                      <a:pt x="82" y="83"/>
                    </a:lnTo>
                    <a:lnTo>
                      <a:pt x="81" y="79"/>
                    </a:lnTo>
                    <a:lnTo>
                      <a:pt x="81" y="71"/>
                    </a:lnTo>
                    <a:lnTo>
                      <a:pt x="79" y="71"/>
                    </a:lnTo>
                    <a:lnTo>
                      <a:pt x="78" y="71"/>
                    </a:lnTo>
                    <a:lnTo>
                      <a:pt x="77" y="70"/>
                    </a:lnTo>
                    <a:lnTo>
                      <a:pt x="77" y="68"/>
                    </a:lnTo>
                    <a:lnTo>
                      <a:pt x="77" y="67"/>
                    </a:lnTo>
                    <a:lnTo>
                      <a:pt x="77" y="58"/>
                    </a:lnTo>
                    <a:lnTo>
                      <a:pt x="76" y="57"/>
                    </a:lnTo>
                    <a:lnTo>
                      <a:pt x="75" y="55"/>
                    </a:lnTo>
                    <a:lnTo>
                      <a:pt x="74" y="54"/>
                    </a:lnTo>
                    <a:lnTo>
                      <a:pt x="75" y="52"/>
                    </a:lnTo>
                    <a:lnTo>
                      <a:pt x="75" y="51"/>
                    </a:lnTo>
                    <a:lnTo>
                      <a:pt x="74" y="49"/>
                    </a:lnTo>
                    <a:lnTo>
                      <a:pt x="73" y="48"/>
                    </a:lnTo>
                    <a:lnTo>
                      <a:pt x="72" y="47"/>
                    </a:lnTo>
                    <a:lnTo>
                      <a:pt x="71" y="46"/>
                    </a:lnTo>
                    <a:lnTo>
                      <a:pt x="70" y="43"/>
                    </a:lnTo>
                    <a:lnTo>
                      <a:pt x="69" y="42"/>
                    </a:lnTo>
                    <a:lnTo>
                      <a:pt x="68" y="42"/>
                    </a:lnTo>
                    <a:lnTo>
                      <a:pt x="64" y="42"/>
                    </a:lnTo>
                    <a:lnTo>
                      <a:pt x="64" y="35"/>
                    </a:lnTo>
                    <a:lnTo>
                      <a:pt x="69" y="35"/>
                    </a:lnTo>
                    <a:lnTo>
                      <a:pt x="77" y="35"/>
                    </a:lnTo>
                    <a:lnTo>
                      <a:pt x="82" y="35"/>
                    </a:lnTo>
                    <a:lnTo>
                      <a:pt x="81" y="33"/>
                    </a:lnTo>
                    <a:lnTo>
                      <a:pt x="81" y="30"/>
                    </a:lnTo>
                    <a:lnTo>
                      <a:pt x="81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9" y="19"/>
                    </a:lnTo>
                    <a:lnTo>
                      <a:pt x="89" y="16"/>
                    </a:lnTo>
                    <a:lnTo>
                      <a:pt x="90" y="6"/>
                    </a:lnTo>
                    <a:lnTo>
                      <a:pt x="89" y="6"/>
                    </a:lnTo>
                    <a:lnTo>
                      <a:pt x="81" y="5"/>
                    </a:lnTo>
                    <a:lnTo>
                      <a:pt x="77" y="5"/>
                    </a:lnTo>
                    <a:lnTo>
                      <a:pt x="70" y="6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6" y="6"/>
                    </a:lnTo>
                    <a:lnTo>
                      <a:pt x="53" y="6"/>
                    </a:lnTo>
                    <a:lnTo>
                      <a:pt x="52" y="5"/>
                    </a:lnTo>
                    <a:lnTo>
                      <a:pt x="51" y="4"/>
                    </a:lnTo>
                    <a:lnTo>
                      <a:pt x="49" y="5"/>
                    </a:lnTo>
                    <a:lnTo>
                      <a:pt x="46" y="3"/>
                    </a:lnTo>
                    <a:lnTo>
                      <a:pt x="45" y="3"/>
                    </a:lnTo>
                    <a:lnTo>
                      <a:pt x="44" y="4"/>
                    </a:lnTo>
                    <a:lnTo>
                      <a:pt x="44" y="5"/>
                    </a:lnTo>
                    <a:lnTo>
                      <a:pt x="43" y="7"/>
                    </a:lnTo>
                    <a:lnTo>
                      <a:pt x="42" y="9"/>
                    </a:lnTo>
                    <a:lnTo>
                      <a:pt x="41" y="10"/>
                    </a:lnTo>
                    <a:lnTo>
                      <a:pt x="40" y="10"/>
                    </a:lnTo>
                    <a:lnTo>
                      <a:pt x="39" y="10"/>
                    </a:lnTo>
                    <a:lnTo>
                      <a:pt x="38" y="10"/>
                    </a:lnTo>
                    <a:lnTo>
                      <a:pt x="36" y="7"/>
                    </a:lnTo>
                    <a:lnTo>
                      <a:pt x="34" y="5"/>
                    </a:lnTo>
                    <a:lnTo>
                      <a:pt x="33" y="4"/>
                    </a:lnTo>
                    <a:lnTo>
                      <a:pt x="30" y="1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1" y="1"/>
                    </a:lnTo>
                    <a:lnTo>
                      <a:pt x="15" y="1"/>
                    </a:lnTo>
                    <a:lnTo>
                      <a:pt x="15" y="4"/>
                    </a:lnTo>
                    <a:lnTo>
                      <a:pt x="14" y="5"/>
                    </a:lnTo>
                    <a:lnTo>
                      <a:pt x="12" y="7"/>
                    </a:lnTo>
                    <a:lnTo>
                      <a:pt x="9" y="8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8" y="12"/>
                    </a:lnTo>
                    <a:lnTo>
                      <a:pt x="6" y="14"/>
                    </a:lnTo>
                    <a:lnTo>
                      <a:pt x="6" y="15"/>
                    </a:lnTo>
                    <a:lnTo>
                      <a:pt x="7" y="17"/>
                    </a:lnTo>
                    <a:lnTo>
                      <a:pt x="8" y="17"/>
                    </a:lnTo>
                    <a:lnTo>
                      <a:pt x="9" y="17"/>
                    </a:lnTo>
                    <a:lnTo>
                      <a:pt x="10" y="16"/>
                    </a:lnTo>
                    <a:lnTo>
                      <a:pt x="12" y="15"/>
                    </a:lnTo>
                    <a:lnTo>
                      <a:pt x="12" y="14"/>
                    </a:lnTo>
                    <a:lnTo>
                      <a:pt x="13" y="14"/>
                    </a:lnTo>
                    <a:lnTo>
                      <a:pt x="14" y="15"/>
                    </a:lnTo>
                    <a:lnTo>
                      <a:pt x="15" y="22"/>
                    </a:lnTo>
                    <a:lnTo>
                      <a:pt x="13" y="26"/>
                    </a:lnTo>
                    <a:lnTo>
                      <a:pt x="13" y="28"/>
                    </a:lnTo>
                    <a:lnTo>
                      <a:pt x="13" y="30"/>
                    </a:lnTo>
                    <a:lnTo>
                      <a:pt x="13" y="32"/>
                    </a:lnTo>
                    <a:lnTo>
                      <a:pt x="15" y="32"/>
                    </a:lnTo>
                    <a:lnTo>
                      <a:pt x="17" y="35"/>
                    </a:lnTo>
                    <a:lnTo>
                      <a:pt x="18" y="40"/>
                    </a:lnTo>
                    <a:lnTo>
                      <a:pt x="18" y="43"/>
                    </a:lnTo>
                    <a:lnTo>
                      <a:pt x="17" y="43"/>
                    </a:lnTo>
                    <a:lnTo>
                      <a:pt x="15" y="43"/>
                    </a:lnTo>
                    <a:lnTo>
                      <a:pt x="14" y="46"/>
                    </a:lnTo>
                    <a:lnTo>
                      <a:pt x="8" y="45"/>
                    </a:lnTo>
                    <a:lnTo>
                      <a:pt x="6" y="46"/>
                    </a:lnTo>
                    <a:lnTo>
                      <a:pt x="5" y="47"/>
                    </a:lnTo>
                    <a:lnTo>
                      <a:pt x="4" y="49"/>
                    </a:lnTo>
                    <a:lnTo>
                      <a:pt x="5" y="49"/>
                    </a:lnTo>
                    <a:lnTo>
                      <a:pt x="8" y="49"/>
                    </a:lnTo>
                    <a:lnTo>
                      <a:pt x="10" y="49"/>
                    </a:lnTo>
                    <a:lnTo>
                      <a:pt x="10" y="50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3" y="51"/>
                    </a:lnTo>
                    <a:lnTo>
                      <a:pt x="13" y="53"/>
                    </a:lnTo>
                    <a:lnTo>
                      <a:pt x="11" y="55"/>
                    </a:lnTo>
                    <a:lnTo>
                      <a:pt x="11" y="56"/>
                    </a:lnTo>
                    <a:lnTo>
                      <a:pt x="10" y="5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  <p:sp>
            <p:nvSpPr>
              <p:cNvPr id="67" name="Freeform 1072">
                <a:extLst>
                  <a:ext uri="{FF2B5EF4-FFF2-40B4-BE49-F238E27FC236}">
                    <a16:creationId xmlns:a16="http://schemas.microsoft.com/office/drawing/2014/main" xmlns="" id="{9A3861E8-536D-4363-91B9-77E3B47F9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4831" y="114849"/>
                <a:ext cx="1357129" cy="968166"/>
              </a:xfrm>
              <a:custGeom>
                <a:avLst/>
                <a:gdLst>
                  <a:gd name="T0" fmla="*/ 2147483646 w 132"/>
                  <a:gd name="T1" fmla="*/ 2147483646 h 93"/>
                  <a:gd name="T2" fmla="*/ 2147483646 w 132"/>
                  <a:gd name="T3" fmla="*/ 2147483646 h 93"/>
                  <a:gd name="T4" fmla="*/ 2147483646 w 132"/>
                  <a:gd name="T5" fmla="*/ 2147483646 h 93"/>
                  <a:gd name="T6" fmla="*/ 2147483646 w 132"/>
                  <a:gd name="T7" fmla="*/ 2147483646 h 93"/>
                  <a:gd name="T8" fmla="*/ 2147483646 w 132"/>
                  <a:gd name="T9" fmla="*/ 2147483646 h 93"/>
                  <a:gd name="T10" fmla="*/ 2147483646 w 132"/>
                  <a:gd name="T11" fmla="*/ 2147483646 h 93"/>
                  <a:gd name="T12" fmla="*/ 2147483646 w 132"/>
                  <a:gd name="T13" fmla="*/ 2147483646 h 93"/>
                  <a:gd name="T14" fmla="*/ 2147483646 w 132"/>
                  <a:gd name="T15" fmla="*/ 2147483646 h 93"/>
                  <a:gd name="T16" fmla="*/ 2147483646 w 132"/>
                  <a:gd name="T17" fmla="*/ 2147483646 h 93"/>
                  <a:gd name="T18" fmla="*/ 2147483646 w 132"/>
                  <a:gd name="T19" fmla="*/ 2147483646 h 93"/>
                  <a:gd name="T20" fmla="*/ 2147483646 w 132"/>
                  <a:gd name="T21" fmla="*/ 2147483646 h 93"/>
                  <a:gd name="T22" fmla="*/ 2147483646 w 132"/>
                  <a:gd name="T23" fmla="*/ 2147483646 h 93"/>
                  <a:gd name="T24" fmla="*/ 2147483646 w 132"/>
                  <a:gd name="T25" fmla="*/ 2147483646 h 93"/>
                  <a:gd name="T26" fmla="*/ 2147483646 w 132"/>
                  <a:gd name="T27" fmla="*/ 2147483646 h 93"/>
                  <a:gd name="T28" fmla="*/ 2147483646 w 132"/>
                  <a:gd name="T29" fmla="*/ 2147483646 h 93"/>
                  <a:gd name="T30" fmla="*/ 2147483646 w 132"/>
                  <a:gd name="T31" fmla="*/ 2147483646 h 93"/>
                  <a:gd name="T32" fmla="*/ 2147483646 w 132"/>
                  <a:gd name="T33" fmla="*/ 2147483646 h 93"/>
                  <a:gd name="T34" fmla="*/ 2147483646 w 132"/>
                  <a:gd name="T35" fmla="*/ 2147483646 h 93"/>
                  <a:gd name="T36" fmla="*/ 2147483646 w 132"/>
                  <a:gd name="T37" fmla="*/ 2147483646 h 93"/>
                  <a:gd name="T38" fmla="*/ 2147483646 w 132"/>
                  <a:gd name="T39" fmla="*/ 2147483646 h 93"/>
                  <a:gd name="T40" fmla="*/ 2147483646 w 132"/>
                  <a:gd name="T41" fmla="*/ 2147483646 h 93"/>
                  <a:gd name="T42" fmla="*/ 2147483646 w 132"/>
                  <a:gd name="T43" fmla="*/ 2147483646 h 93"/>
                  <a:gd name="T44" fmla="*/ 2147483646 w 132"/>
                  <a:gd name="T45" fmla="*/ 2147483646 h 93"/>
                  <a:gd name="T46" fmla="*/ 2147483646 w 132"/>
                  <a:gd name="T47" fmla="*/ 2147483646 h 93"/>
                  <a:gd name="T48" fmla="*/ 2147483646 w 132"/>
                  <a:gd name="T49" fmla="*/ 2147483646 h 93"/>
                  <a:gd name="T50" fmla="*/ 2147483646 w 132"/>
                  <a:gd name="T51" fmla="*/ 2147483646 h 93"/>
                  <a:gd name="T52" fmla="*/ 2147483646 w 132"/>
                  <a:gd name="T53" fmla="*/ 2147483646 h 93"/>
                  <a:gd name="T54" fmla="*/ 2147483646 w 132"/>
                  <a:gd name="T55" fmla="*/ 2147483646 h 93"/>
                  <a:gd name="T56" fmla="*/ 2147483646 w 132"/>
                  <a:gd name="T57" fmla="*/ 2147483646 h 93"/>
                  <a:gd name="T58" fmla="*/ 2147483646 w 132"/>
                  <a:gd name="T59" fmla="*/ 2147483646 h 93"/>
                  <a:gd name="T60" fmla="*/ 2147483646 w 132"/>
                  <a:gd name="T61" fmla="*/ 2147483646 h 93"/>
                  <a:gd name="T62" fmla="*/ 2147483646 w 132"/>
                  <a:gd name="T63" fmla="*/ 2147483646 h 93"/>
                  <a:gd name="T64" fmla="*/ 2147483646 w 132"/>
                  <a:gd name="T65" fmla="*/ 2147483646 h 93"/>
                  <a:gd name="T66" fmla="*/ 2147483646 w 132"/>
                  <a:gd name="T67" fmla="*/ 2147483646 h 93"/>
                  <a:gd name="T68" fmla="*/ 2147483646 w 132"/>
                  <a:gd name="T69" fmla="*/ 2147483646 h 93"/>
                  <a:gd name="T70" fmla="*/ 2147483646 w 132"/>
                  <a:gd name="T71" fmla="*/ 2147483646 h 93"/>
                  <a:gd name="T72" fmla="*/ 2147483646 w 132"/>
                  <a:gd name="T73" fmla="*/ 2147483646 h 93"/>
                  <a:gd name="T74" fmla="*/ 2147483646 w 132"/>
                  <a:gd name="T75" fmla="*/ 2147483646 h 93"/>
                  <a:gd name="T76" fmla="*/ 2147483646 w 132"/>
                  <a:gd name="T77" fmla="*/ 2147483646 h 93"/>
                  <a:gd name="T78" fmla="*/ 2147483646 w 132"/>
                  <a:gd name="T79" fmla="*/ 2147483646 h 93"/>
                  <a:gd name="T80" fmla="*/ 2147483646 w 132"/>
                  <a:gd name="T81" fmla="*/ 2147483646 h 93"/>
                  <a:gd name="T82" fmla="*/ 2147483646 w 132"/>
                  <a:gd name="T83" fmla="*/ 2147483646 h 93"/>
                  <a:gd name="T84" fmla="*/ 2147483646 w 132"/>
                  <a:gd name="T85" fmla="*/ 2147483646 h 93"/>
                  <a:gd name="T86" fmla="*/ 2147483646 w 132"/>
                  <a:gd name="T87" fmla="*/ 2147483646 h 93"/>
                  <a:gd name="T88" fmla="*/ 2147483646 w 132"/>
                  <a:gd name="T89" fmla="*/ 2147483646 h 93"/>
                  <a:gd name="T90" fmla="*/ 2147483646 w 132"/>
                  <a:gd name="T91" fmla="*/ 2147483646 h 93"/>
                  <a:gd name="T92" fmla="*/ 2147483646 w 132"/>
                  <a:gd name="T93" fmla="*/ 2147483646 h 93"/>
                  <a:gd name="T94" fmla="*/ 2147483646 w 132"/>
                  <a:gd name="T95" fmla="*/ 2147483646 h 93"/>
                  <a:gd name="T96" fmla="*/ 2147483646 w 132"/>
                  <a:gd name="T97" fmla="*/ 2147483646 h 93"/>
                  <a:gd name="T98" fmla="*/ 2147483646 w 132"/>
                  <a:gd name="T99" fmla="*/ 2147483646 h 93"/>
                  <a:gd name="T100" fmla="*/ 2147483646 w 132"/>
                  <a:gd name="T101" fmla="*/ 2147483646 h 93"/>
                  <a:gd name="T102" fmla="*/ 2147483646 w 132"/>
                  <a:gd name="T103" fmla="*/ 2147483646 h 93"/>
                  <a:gd name="T104" fmla="*/ 0 w 132"/>
                  <a:gd name="T105" fmla="*/ 2147483646 h 93"/>
                  <a:gd name="T106" fmla="*/ 2147483646 w 132"/>
                  <a:gd name="T107" fmla="*/ 2147483646 h 93"/>
                  <a:gd name="T108" fmla="*/ 2147483646 w 132"/>
                  <a:gd name="T109" fmla="*/ 2147483646 h 93"/>
                  <a:gd name="T110" fmla="*/ 2147483646 w 132"/>
                  <a:gd name="T111" fmla="*/ 2147483646 h 9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32" h="93">
                    <a:moveTo>
                      <a:pt x="5" y="44"/>
                    </a:moveTo>
                    <a:lnTo>
                      <a:pt x="9" y="46"/>
                    </a:lnTo>
                    <a:lnTo>
                      <a:pt x="15" y="47"/>
                    </a:lnTo>
                    <a:lnTo>
                      <a:pt x="17" y="47"/>
                    </a:lnTo>
                    <a:lnTo>
                      <a:pt x="18" y="48"/>
                    </a:lnTo>
                    <a:lnTo>
                      <a:pt x="19" y="49"/>
                    </a:lnTo>
                    <a:lnTo>
                      <a:pt x="19" y="50"/>
                    </a:lnTo>
                    <a:lnTo>
                      <a:pt x="19" y="55"/>
                    </a:lnTo>
                    <a:lnTo>
                      <a:pt x="19" y="56"/>
                    </a:lnTo>
                    <a:lnTo>
                      <a:pt x="20" y="58"/>
                    </a:lnTo>
                    <a:lnTo>
                      <a:pt x="20" y="60"/>
                    </a:lnTo>
                    <a:lnTo>
                      <a:pt x="20" y="61"/>
                    </a:lnTo>
                    <a:lnTo>
                      <a:pt x="23" y="61"/>
                    </a:lnTo>
                    <a:lnTo>
                      <a:pt x="25" y="61"/>
                    </a:lnTo>
                    <a:lnTo>
                      <a:pt x="26" y="62"/>
                    </a:lnTo>
                    <a:lnTo>
                      <a:pt x="28" y="65"/>
                    </a:lnTo>
                    <a:lnTo>
                      <a:pt x="29" y="66"/>
                    </a:lnTo>
                    <a:lnTo>
                      <a:pt x="30" y="68"/>
                    </a:lnTo>
                    <a:lnTo>
                      <a:pt x="31" y="68"/>
                    </a:lnTo>
                    <a:lnTo>
                      <a:pt x="33" y="68"/>
                    </a:lnTo>
                    <a:lnTo>
                      <a:pt x="34" y="69"/>
                    </a:lnTo>
                    <a:lnTo>
                      <a:pt x="35" y="69"/>
                    </a:lnTo>
                    <a:lnTo>
                      <a:pt x="37" y="70"/>
                    </a:lnTo>
                    <a:lnTo>
                      <a:pt x="37" y="71"/>
                    </a:lnTo>
                    <a:lnTo>
                      <a:pt x="36" y="72"/>
                    </a:lnTo>
                    <a:lnTo>
                      <a:pt x="37" y="73"/>
                    </a:lnTo>
                    <a:lnTo>
                      <a:pt x="38" y="73"/>
                    </a:lnTo>
                    <a:lnTo>
                      <a:pt x="38" y="74"/>
                    </a:lnTo>
                    <a:lnTo>
                      <a:pt x="38" y="75"/>
                    </a:lnTo>
                    <a:lnTo>
                      <a:pt x="37" y="76"/>
                    </a:lnTo>
                    <a:lnTo>
                      <a:pt x="39" y="76"/>
                    </a:lnTo>
                    <a:lnTo>
                      <a:pt x="40" y="78"/>
                    </a:lnTo>
                    <a:lnTo>
                      <a:pt x="39" y="78"/>
                    </a:lnTo>
                    <a:lnTo>
                      <a:pt x="39" y="80"/>
                    </a:lnTo>
                    <a:lnTo>
                      <a:pt x="37" y="82"/>
                    </a:lnTo>
                    <a:lnTo>
                      <a:pt x="37" y="83"/>
                    </a:lnTo>
                    <a:lnTo>
                      <a:pt x="35" y="85"/>
                    </a:lnTo>
                    <a:lnTo>
                      <a:pt x="35" y="88"/>
                    </a:lnTo>
                    <a:lnTo>
                      <a:pt x="37" y="88"/>
                    </a:lnTo>
                    <a:lnTo>
                      <a:pt x="38" y="88"/>
                    </a:lnTo>
                    <a:lnTo>
                      <a:pt x="44" y="88"/>
                    </a:lnTo>
                    <a:lnTo>
                      <a:pt x="46" y="88"/>
                    </a:lnTo>
                    <a:lnTo>
                      <a:pt x="46" y="89"/>
                    </a:lnTo>
                    <a:lnTo>
                      <a:pt x="47" y="90"/>
                    </a:lnTo>
                    <a:lnTo>
                      <a:pt x="48" y="92"/>
                    </a:lnTo>
                    <a:lnTo>
                      <a:pt x="50" y="93"/>
                    </a:lnTo>
                    <a:lnTo>
                      <a:pt x="56" y="93"/>
                    </a:lnTo>
                    <a:lnTo>
                      <a:pt x="57" y="83"/>
                    </a:lnTo>
                    <a:lnTo>
                      <a:pt x="58" y="82"/>
                    </a:lnTo>
                    <a:lnTo>
                      <a:pt x="61" y="81"/>
                    </a:lnTo>
                    <a:lnTo>
                      <a:pt x="64" y="80"/>
                    </a:lnTo>
                    <a:lnTo>
                      <a:pt x="66" y="80"/>
                    </a:lnTo>
                    <a:lnTo>
                      <a:pt x="68" y="80"/>
                    </a:lnTo>
                    <a:lnTo>
                      <a:pt x="69" y="80"/>
                    </a:lnTo>
                    <a:lnTo>
                      <a:pt x="70" y="80"/>
                    </a:lnTo>
                    <a:lnTo>
                      <a:pt x="71" y="79"/>
                    </a:lnTo>
                    <a:lnTo>
                      <a:pt x="72" y="79"/>
                    </a:lnTo>
                    <a:lnTo>
                      <a:pt x="76" y="79"/>
                    </a:lnTo>
                    <a:lnTo>
                      <a:pt x="79" y="77"/>
                    </a:lnTo>
                    <a:lnTo>
                      <a:pt x="81" y="77"/>
                    </a:lnTo>
                    <a:lnTo>
                      <a:pt x="83" y="76"/>
                    </a:lnTo>
                    <a:lnTo>
                      <a:pt x="85" y="75"/>
                    </a:lnTo>
                    <a:lnTo>
                      <a:pt x="87" y="74"/>
                    </a:lnTo>
                    <a:lnTo>
                      <a:pt x="89" y="74"/>
                    </a:lnTo>
                    <a:lnTo>
                      <a:pt x="90" y="73"/>
                    </a:lnTo>
                    <a:lnTo>
                      <a:pt x="91" y="73"/>
                    </a:lnTo>
                    <a:lnTo>
                      <a:pt x="90" y="71"/>
                    </a:lnTo>
                    <a:lnTo>
                      <a:pt x="89" y="70"/>
                    </a:lnTo>
                    <a:lnTo>
                      <a:pt x="89" y="69"/>
                    </a:lnTo>
                    <a:lnTo>
                      <a:pt x="90" y="68"/>
                    </a:lnTo>
                    <a:lnTo>
                      <a:pt x="92" y="68"/>
                    </a:lnTo>
                    <a:lnTo>
                      <a:pt x="94" y="67"/>
                    </a:lnTo>
                    <a:lnTo>
                      <a:pt x="94" y="63"/>
                    </a:lnTo>
                    <a:lnTo>
                      <a:pt x="95" y="62"/>
                    </a:lnTo>
                    <a:lnTo>
                      <a:pt x="96" y="62"/>
                    </a:lnTo>
                    <a:lnTo>
                      <a:pt x="101" y="63"/>
                    </a:lnTo>
                    <a:lnTo>
                      <a:pt x="103" y="63"/>
                    </a:lnTo>
                    <a:lnTo>
                      <a:pt x="104" y="63"/>
                    </a:lnTo>
                    <a:lnTo>
                      <a:pt x="105" y="65"/>
                    </a:lnTo>
                    <a:lnTo>
                      <a:pt x="105" y="66"/>
                    </a:lnTo>
                    <a:lnTo>
                      <a:pt x="106" y="66"/>
                    </a:lnTo>
                    <a:lnTo>
                      <a:pt x="110" y="68"/>
                    </a:lnTo>
                    <a:lnTo>
                      <a:pt x="113" y="69"/>
                    </a:lnTo>
                    <a:lnTo>
                      <a:pt x="114" y="70"/>
                    </a:lnTo>
                    <a:lnTo>
                      <a:pt x="114" y="69"/>
                    </a:lnTo>
                    <a:lnTo>
                      <a:pt x="115" y="67"/>
                    </a:lnTo>
                    <a:lnTo>
                      <a:pt x="116" y="66"/>
                    </a:lnTo>
                    <a:lnTo>
                      <a:pt x="117" y="65"/>
                    </a:lnTo>
                    <a:lnTo>
                      <a:pt x="118" y="64"/>
                    </a:lnTo>
                    <a:lnTo>
                      <a:pt x="119" y="64"/>
                    </a:lnTo>
                    <a:lnTo>
                      <a:pt x="123" y="63"/>
                    </a:lnTo>
                    <a:lnTo>
                      <a:pt x="124" y="61"/>
                    </a:lnTo>
                    <a:lnTo>
                      <a:pt x="124" y="62"/>
                    </a:lnTo>
                    <a:lnTo>
                      <a:pt x="124" y="61"/>
                    </a:lnTo>
                    <a:lnTo>
                      <a:pt x="125" y="59"/>
                    </a:lnTo>
                    <a:lnTo>
                      <a:pt x="125" y="58"/>
                    </a:lnTo>
                    <a:lnTo>
                      <a:pt x="127" y="56"/>
                    </a:lnTo>
                    <a:lnTo>
                      <a:pt x="127" y="54"/>
                    </a:lnTo>
                    <a:lnTo>
                      <a:pt x="126" y="53"/>
                    </a:lnTo>
                    <a:lnTo>
                      <a:pt x="126" y="52"/>
                    </a:lnTo>
                    <a:lnTo>
                      <a:pt x="124" y="53"/>
                    </a:lnTo>
                    <a:lnTo>
                      <a:pt x="124" y="52"/>
                    </a:lnTo>
                    <a:lnTo>
                      <a:pt x="122" y="52"/>
                    </a:lnTo>
                    <a:lnTo>
                      <a:pt x="119" y="52"/>
                    </a:lnTo>
                    <a:lnTo>
                      <a:pt x="118" y="52"/>
                    </a:lnTo>
                    <a:lnTo>
                      <a:pt x="119" y="50"/>
                    </a:lnTo>
                    <a:lnTo>
                      <a:pt x="120" y="49"/>
                    </a:lnTo>
                    <a:lnTo>
                      <a:pt x="122" y="48"/>
                    </a:lnTo>
                    <a:lnTo>
                      <a:pt x="128" y="49"/>
                    </a:lnTo>
                    <a:lnTo>
                      <a:pt x="129" y="46"/>
                    </a:lnTo>
                    <a:lnTo>
                      <a:pt x="131" y="46"/>
                    </a:lnTo>
                    <a:lnTo>
                      <a:pt x="132" y="46"/>
                    </a:lnTo>
                    <a:lnTo>
                      <a:pt x="132" y="43"/>
                    </a:lnTo>
                    <a:lnTo>
                      <a:pt x="131" y="38"/>
                    </a:lnTo>
                    <a:lnTo>
                      <a:pt x="129" y="35"/>
                    </a:lnTo>
                    <a:lnTo>
                      <a:pt x="127" y="35"/>
                    </a:lnTo>
                    <a:lnTo>
                      <a:pt x="127" y="33"/>
                    </a:lnTo>
                    <a:lnTo>
                      <a:pt x="127" y="31"/>
                    </a:lnTo>
                    <a:lnTo>
                      <a:pt x="127" y="29"/>
                    </a:lnTo>
                    <a:lnTo>
                      <a:pt x="129" y="25"/>
                    </a:lnTo>
                    <a:lnTo>
                      <a:pt x="128" y="18"/>
                    </a:lnTo>
                    <a:lnTo>
                      <a:pt x="127" y="17"/>
                    </a:lnTo>
                    <a:lnTo>
                      <a:pt x="126" y="17"/>
                    </a:lnTo>
                    <a:lnTo>
                      <a:pt x="126" y="18"/>
                    </a:lnTo>
                    <a:lnTo>
                      <a:pt x="124" y="19"/>
                    </a:lnTo>
                    <a:lnTo>
                      <a:pt x="123" y="20"/>
                    </a:lnTo>
                    <a:lnTo>
                      <a:pt x="122" y="20"/>
                    </a:lnTo>
                    <a:lnTo>
                      <a:pt x="121" y="20"/>
                    </a:lnTo>
                    <a:lnTo>
                      <a:pt x="120" y="18"/>
                    </a:lnTo>
                    <a:lnTo>
                      <a:pt x="120" y="17"/>
                    </a:lnTo>
                    <a:lnTo>
                      <a:pt x="122" y="15"/>
                    </a:lnTo>
                    <a:lnTo>
                      <a:pt x="122" y="12"/>
                    </a:lnTo>
                    <a:lnTo>
                      <a:pt x="122" y="11"/>
                    </a:lnTo>
                    <a:lnTo>
                      <a:pt x="123" y="11"/>
                    </a:lnTo>
                    <a:lnTo>
                      <a:pt x="126" y="10"/>
                    </a:lnTo>
                    <a:lnTo>
                      <a:pt x="128" y="8"/>
                    </a:lnTo>
                    <a:lnTo>
                      <a:pt x="129" y="7"/>
                    </a:lnTo>
                    <a:lnTo>
                      <a:pt x="129" y="4"/>
                    </a:lnTo>
                    <a:lnTo>
                      <a:pt x="126" y="4"/>
                    </a:lnTo>
                    <a:lnTo>
                      <a:pt x="122" y="5"/>
                    </a:lnTo>
                    <a:lnTo>
                      <a:pt x="120" y="5"/>
                    </a:lnTo>
                    <a:lnTo>
                      <a:pt x="114" y="5"/>
                    </a:lnTo>
                    <a:lnTo>
                      <a:pt x="112" y="5"/>
                    </a:lnTo>
                    <a:lnTo>
                      <a:pt x="105" y="5"/>
                    </a:lnTo>
                    <a:lnTo>
                      <a:pt x="104" y="6"/>
                    </a:lnTo>
                    <a:lnTo>
                      <a:pt x="103" y="8"/>
                    </a:lnTo>
                    <a:lnTo>
                      <a:pt x="101" y="8"/>
                    </a:lnTo>
                    <a:lnTo>
                      <a:pt x="100" y="8"/>
                    </a:lnTo>
                    <a:lnTo>
                      <a:pt x="100" y="7"/>
                    </a:lnTo>
                    <a:lnTo>
                      <a:pt x="98" y="7"/>
                    </a:lnTo>
                    <a:lnTo>
                      <a:pt x="97" y="7"/>
                    </a:lnTo>
                    <a:lnTo>
                      <a:pt x="94" y="8"/>
                    </a:lnTo>
                    <a:lnTo>
                      <a:pt x="93" y="9"/>
                    </a:lnTo>
                    <a:lnTo>
                      <a:pt x="93" y="11"/>
                    </a:lnTo>
                    <a:lnTo>
                      <a:pt x="91" y="12"/>
                    </a:lnTo>
                    <a:lnTo>
                      <a:pt x="90" y="11"/>
                    </a:lnTo>
                    <a:lnTo>
                      <a:pt x="88" y="11"/>
                    </a:lnTo>
                    <a:lnTo>
                      <a:pt x="88" y="13"/>
                    </a:lnTo>
                    <a:lnTo>
                      <a:pt x="88" y="14"/>
                    </a:lnTo>
                    <a:lnTo>
                      <a:pt x="88" y="16"/>
                    </a:lnTo>
                    <a:lnTo>
                      <a:pt x="88" y="19"/>
                    </a:lnTo>
                    <a:lnTo>
                      <a:pt x="88" y="20"/>
                    </a:lnTo>
                    <a:lnTo>
                      <a:pt x="86" y="23"/>
                    </a:lnTo>
                    <a:lnTo>
                      <a:pt x="85" y="25"/>
                    </a:lnTo>
                    <a:lnTo>
                      <a:pt x="83" y="28"/>
                    </a:lnTo>
                    <a:lnTo>
                      <a:pt x="82" y="29"/>
                    </a:lnTo>
                    <a:lnTo>
                      <a:pt x="81" y="30"/>
                    </a:lnTo>
                    <a:lnTo>
                      <a:pt x="80" y="30"/>
                    </a:lnTo>
                    <a:lnTo>
                      <a:pt x="78" y="31"/>
                    </a:lnTo>
                    <a:lnTo>
                      <a:pt x="77" y="31"/>
                    </a:lnTo>
                    <a:lnTo>
                      <a:pt x="76" y="30"/>
                    </a:lnTo>
                    <a:lnTo>
                      <a:pt x="74" y="27"/>
                    </a:lnTo>
                    <a:lnTo>
                      <a:pt x="73" y="26"/>
                    </a:lnTo>
                    <a:lnTo>
                      <a:pt x="71" y="25"/>
                    </a:lnTo>
                    <a:lnTo>
                      <a:pt x="70" y="25"/>
                    </a:lnTo>
                    <a:lnTo>
                      <a:pt x="70" y="26"/>
                    </a:lnTo>
                    <a:lnTo>
                      <a:pt x="69" y="26"/>
                    </a:lnTo>
                    <a:lnTo>
                      <a:pt x="68" y="25"/>
                    </a:lnTo>
                    <a:lnTo>
                      <a:pt x="69" y="24"/>
                    </a:lnTo>
                    <a:lnTo>
                      <a:pt x="67" y="24"/>
                    </a:lnTo>
                    <a:lnTo>
                      <a:pt x="67" y="22"/>
                    </a:lnTo>
                    <a:lnTo>
                      <a:pt x="67" y="20"/>
                    </a:lnTo>
                    <a:lnTo>
                      <a:pt x="65" y="20"/>
                    </a:lnTo>
                    <a:lnTo>
                      <a:pt x="65" y="17"/>
                    </a:lnTo>
                    <a:lnTo>
                      <a:pt x="65" y="15"/>
                    </a:lnTo>
                    <a:lnTo>
                      <a:pt x="65" y="13"/>
                    </a:lnTo>
                    <a:lnTo>
                      <a:pt x="66" y="12"/>
                    </a:lnTo>
                    <a:lnTo>
                      <a:pt x="66" y="11"/>
                    </a:lnTo>
                    <a:lnTo>
                      <a:pt x="65" y="11"/>
                    </a:lnTo>
                    <a:lnTo>
                      <a:pt x="54" y="11"/>
                    </a:lnTo>
                    <a:lnTo>
                      <a:pt x="53" y="11"/>
                    </a:lnTo>
                    <a:lnTo>
                      <a:pt x="50" y="11"/>
                    </a:lnTo>
                    <a:lnTo>
                      <a:pt x="45" y="11"/>
                    </a:lnTo>
                    <a:lnTo>
                      <a:pt x="46" y="8"/>
                    </a:lnTo>
                    <a:lnTo>
                      <a:pt x="45" y="7"/>
                    </a:lnTo>
                    <a:lnTo>
                      <a:pt x="39" y="7"/>
                    </a:lnTo>
                    <a:lnTo>
                      <a:pt x="38" y="0"/>
                    </a:lnTo>
                    <a:lnTo>
                      <a:pt x="34" y="1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8" y="3"/>
                    </a:lnTo>
                    <a:lnTo>
                      <a:pt x="16" y="3"/>
                    </a:lnTo>
                    <a:lnTo>
                      <a:pt x="15" y="2"/>
                    </a:lnTo>
                    <a:lnTo>
                      <a:pt x="14" y="2"/>
                    </a:lnTo>
                    <a:lnTo>
                      <a:pt x="13" y="2"/>
                    </a:lnTo>
                    <a:lnTo>
                      <a:pt x="12" y="1"/>
                    </a:lnTo>
                    <a:lnTo>
                      <a:pt x="12" y="2"/>
                    </a:lnTo>
                    <a:lnTo>
                      <a:pt x="11" y="3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5" y="3"/>
                    </a:lnTo>
                    <a:lnTo>
                      <a:pt x="4" y="5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4" y="8"/>
                    </a:lnTo>
                    <a:lnTo>
                      <a:pt x="4" y="9"/>
                    </a:lnTo>
                    <a:lnTo>
                      <a:pt x="4" y="10"/>
                    </a:lnTo>
                    <a:lnTo>
                      <a:pt x="1" y="13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1" y="20"/>
                    </a:lnTo>
                    <a:lnTo>
                      <a:pt x="2" y="20"/>
                    </a:lnTo>
                    <a:lnTo>
                      <a:pt x="2" y="22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3" y="32"/>
                    </a:lnTo>
                    <a:lnTo>
                      <a:pt x="4" y="33"/>
                    </a:lnTo>
                    <a:lnTo>
                      <a:pt x="6" y="35"/>
                    </a:lnTo>
                    <a:lnTo>
                      <a:pt x="6" y="36"/>
                    </a:lnTo>
                    <a:lnTo>
                      <a:pt x="6" y="37"/>
                    </a:lnTo>
                    <a:lnTo>
                      <a:pt x="7" y="38"/>
                    </a:lnTo>
                    <a:lnTo>
                      <a:pt x="5" y="40"/>
                    </a:lnTo>
                    <a:lnTo>
                      <a:pt x="5" y="42"/>
                    </a:lnTo>
                    <a:lnTo>
                      <a:pt x="5" y="44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 dirty="0"/>
              </a:p>
            </p:txBody>
          </p:sp>
          <p:sp>
            <p:nvSpPr>
              <p:cNvPr id="68" name="Freeform 1067">
                <a:extLst>
                  <a:ext uri="{FF2B5EF4-FFF2-40B4-BE49-F238E27FC236}">
                    <a16:creationId xmlns:a16="http://schemas.microsoft.com/office/drawing/2014/main" xmlns="" id="{89DBB63F-B66A-4DE2-878B-22CB150BA5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9731" y="574771"/>
                <a:ext cx="1079534" cy="1156323"/>
              </a:xfrm>
              <a:custGeom>
                <a:avLst/>
                <a:gdLst>
                  <a:gd name="T0" fmla="*/ 2147483646 w 105"/>
                  <a:gd name="T1" fmla="*/ 2147483646 h 113"/>
                  <a:gd name="T2" fmla="*/ 2147483646 w 105"/>
                  <a:gd name="T3" fmla="*/ 2147483646 h 113"/>
                  <a:gd name="T4" fmla="*/ 2147483646 w 105"/>
                  <a:gd name="T5" fmla="*/ 2147483646 h 113"/>
                  <a:gd name="T6" fmla="*/ 2147483646 w 105"/>
                  <a:gd name="T7" fmla="*/ 2147483646 h 113"/>
                  <a:gd name="T8" fmla="*/ 2147483646 w 105"/>
                  <a:gd name="T9" fmla="*/ 2147483646 h 113"/>
                  <a:gd name="T10" fmla="*/ 2147483646 w 105"/>
                  <a:gd name="T11" fmla="*/ 2147483646 h 113"/>
                  <a:gd name="T12" fmla="*/ 2147483646 w 105"/>
                  <a:gd name="T13" fmla="*/ 2147483646 h 113"/>
                  <a:gd name="T14" fmla="*/ 2147483646 w 105"/>
                  <a:gd name="T15" fmla="*/ 2147483646 h 113"/>
                  <a:gd name="T16" fmla="*/ 2147483646 w 105"/>
                  <a:gd name="T17" fmla="*/ 2147483646 h 113"/>
                  <a:gd name="T18" fmla="*/ 2147483646 w 105"/>
                  <a:gd name="T19" fmla="*/ 2147483646 h 113"/>
                  <a:gd name="T20" fmla="*/ 2147483646 w 105"/>
                  <a:gd name="T21" fmla="*/ 2147483646 h 113"/>
                  <a:gd name="T22" fmla="*/ 2147483646 w 105"/>
                  <a:gd name="T23" fmla="*/ 2147483646 h 113"/>
                  <a:gd name="T24" fmla="*/ 2147483646 w 105"/>
                  <a:gd name="T25" fmla="*/ 2147483646 h 113"/>
                  <a:gd name="T26" fmla="*/ 2147483646 w 105"/>
                  <a:gd name="T27" fmla="*/ 2147483646 h 113"/>
                  <a:gd name="T28" fmla="*/ 2147483646 w 105"/>
                  <a:gd name="T29" fmla="*/ 2147483646 h 113"/>
                  <a:gd name="T30" fmla="*/ 2147483646 w 105"/>
                  <a:gd name="T31" fmla="*/ 2147483646 h 113"/>
                  <a:gd name="T32" fmla="*/ 2147483646 w 105"/>
                  <a:gd name="T33" fmla="*/ 2147483646 h 113"/>
                  <a:gd name="T34" fmla="*/ 2147483646 w 105"/>
                  <a:gd name="T35" fmla="*/ 2147483646 h 113"/>
                  <a:gd name="T36" fmla="*/ 2147483646 w 105"/>
                  <a:gd name="T37" fmla="*/ 2147483646 h 113"/>
                  <a:gd name="T38" fmla="*/ 2147483646 w 105"/>
                  <a:gd name="T39" fmla="*/ 2147483646 h 113"/>
                  <a:gd name="T40" fmla="*/ 2147483646 w 105"/>
                  <a:gd name="T41" fmla="*/ 2147483646 h 113"/>
                  <a:gd name="T42" fmla="*/ 2147483646 w 105"/>
                  <a:gd name="T43" fmla="*/ 2147483646 h 113"/>
                  <a:gd name="T44" fmla="*/ 2147483646 w 105"/>
                  <a:gd name="T45" fmla="*/ 2147483646 h 113"/>
                  <a:gd name="T46" fmla="*/ 2147483646 w 105"/>
                  <a:gd name="T47" fmla="*/ 2147483646 h 113"/>
                  <a:gd name="T48" fmla="*/ 2147483646 w 105"/>
                  <a:gd name="T49" fmla="*/ 2147483646 h 113"/>
                  <a:gd name="T50" fmla="*/ 2147483646 w 105"/>
                  <a:gd name="T51" fmla="*/ 2147483646 h 113"/>
                  <a:gd name="T52" fmla="*/ 2147483646 w 105"/>
                  <a:gd name="T53" fmla="*/ 2147483646 h 113"/>
                  <a:gd name="T54" fmla="*/ 2147483646 w 105"/>
                  <a:gd name="T55" fmla="*/ 2147483646 h 113"/>
                  <a:gd name="T56" fmla="*/ 2147483646 w 105"/>
                  <a:gd name="T57" fmla="*/ 2147483646 h 113"/>
                  <a:gd name="T58" fmla="*/ 2147483646 w 105"/>
                  <a:gd name="T59" fmla="*/ 2147483646 h 113"/>
                  <a:gd name="T60" fmla="*/ 2147483646 w 105"/>
                  <a:gd name="T61" fmla="*/ 2147483646 h 113"/>
                  <a:gd name="T62" fmla="*/ 2147483646 w 105"/>
                  <a:gd name="T63" fmla="*/ 2147483646 h 113"/>
                  <a:gd name="T64" fmla="*/ 2147483646 w 105"/>
                  <a:gd name="T65" fmla="*/ 2147483646 h 113"/>
                  <a:gd name="T66" fmla="*/ 2147483646 w 105"/>
                  <a:gd name="T67" fmla="*/ 2147483646 h 113"/>
                  <a:gd name="T68" fmla="*/ 2147483646 w 105"/>
                  <a:gd name="T69" fmla="*/ 2147483646 h 113"/>
                  <a:gd name="T70" fmla="*/ 2147483646 w 105"/>
                  <a:gd name="T71" fmla="*/ 2147483646 h 113"/>
                  <a:gd name="T72" fmla="*/ 2147483646 w 105"/>
                  <a:gd name="T73" fmla="*/ 2147483646 h 113"/>
                  <a:gd name="T74" fmla="*/ 2147483646 w 105"/>
                  <a:gd name="T75" fmla="*/ 2147483646 h 113"/>
                  <a:gd name="T76" fmla="*/ 2147483646 w 105"/>
                  <a:gd name="T77" fmla="*/ 2147483646 h 113"/>
                  <a:gd name="T78" fmla="*/ 2147483646 w 105"/>
                  <a:gd name="T79" fmla="*/ 2147483646 h 113"/>
                  <a:gd name="T80" fmla="*/ 2147483646 w 105"/>
                  <a:gd name="T81" fmla="*/ 2147483646 h 113"/>
                  <a:gd name="T82" fmla="*/ 2147483646 w 105"/>
                  <a:gd name="T83" fmla="*/ 2147483646 h 113"/>
                  <a:gd name="T84" fmla="*/ 2147483646 w 105"/>
                  <a:gd name="T85" fmla="*/ 2147483646 h 113"/>
                  <a:gd name="T86" fmla="*/ 2147483646 w 105"/>
                  <a:gd name="T87" fmla="*/ 2147483646 h 113"/>
                  <a:gd name="T88" fmla="*/ 2147483646 w 105"/>
                  <a:gd name="T89" fmla="*/ 2147483646 h 113"/>
                  <a:gd name="T90" fmla="*/ 2147483646 w 105"/>
                  <a:gd name="T91" fmla="*/ 2147483646 h 113"/>
                  <a:gd name="T92" fmla="*/ 2147483646 w 105"/>
                  <a:gd name="T93" fmla="*/ 2147483646 h 113"/>
                  <a:gd name="T94" fmla="*/ 2147483646 w 105"/>
                  <a:gd name="T95" fmla="*/ 2147483646 h 113"/>
                  <a:gd name="T96" fmla="*/ 2147483646 w 105"/>
                  <a:gd name="T97" fmla="*/ 2147483646 h 113"/>
                  <a:gd name="T98" fmla="*/ 2147483646 w 105"/>
                  <a:gd name="T99" fmla="*/ 2147483646 h 113"/>
                  <a:gd name="T100" fmla="*/ 2147483646 w 105"/>
                  <a:gd name="T101" fmla="*/ 2147483646 h 113"/>
                  <a:gd name="T102" fmla="*/ 2147483646 w 105"/>
                  <a:gd name="T103" fmla="*/ 2147483646 h 11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05" h="113">
                    <a:moveTo>
                      <a:pt x="0" y="56"/>
                    </a:moveTo>
                    <a:lnTo>
                      <a:pt x="1" y="59"/>
                    </a:lnTo>
                    <a:lnTo>
                      <a:pt x="6" y="64"/>
                    </a:lnTo>
                    <a:lnTo>
                      <a:pt x="8" y="65"/>
                    </a:lnTo>
                    <a:lnTo>
                      <a:pt x="9" y="66"/>
                    </a:lnTo>
                    <a:lnTo>
                      <a:pt x="11" y="67"/>
                    </a:lnTo>
                    <a:lnTo>
                      <a:pt x="12" y="68"/>
                    </a:lnTo>
                    <a:lnTo>
                      <a:pt x="13" y="69"/>
                    </a:lnTo>
                    <a:lnTo>
                      <a:pt x="12" y="70"/>
                    </a:lnTo>
                    <a:lnTo>
                      <a:pt x="12" y="72"/>
                    </a:lnTo>
                    <a:lnTo>
                      <a:pt x="13" y="73"/>
                    </a:lnTo>
                    <a:lnTo>
                      <a:pt x="16" y="74"/>
                    </a:lnTo>
                    <a:lnTo>
                      <a:pt x="17" y="74"/>
                    </a:lnTo>
                    <a:lnTo>
                      <a:pt x="18" y="76"/>
                    </a:lnTo>
                    <a:lnTo>
                      <a:pt x="18" y="78"/>
                    </a:lnTo>
                    <a:lnTo>
                      <a:pt x="22" y="78"/>
                    </a:lnTo>
                    <a:lnTo>
                      <a:pt x="22" y="83"/>
                    </a:lnTo>
                    <a:lnTo>
                      <a:pt x="21" y="89"/>
                    </a:lnTo>
                    <a:lnTo>
                      <a:pt x="24" y="89"/>
                    </a:lnTo>
                    <a:lnTo>
                      <a:pt x="25" y="90"/>
                    </a:lnTo>
                    <a:lnTo>
                      <a:pt x="25" y="92"/>
                    </a:lnTo>
                    <a:lnTo>
                      <a:pt x="29" y="92"/>
                    </a:lnTo>
                    <a:lnTo>
                      <a:pt x="31" y="93"/>
                    </a:lnTo>
                    <a:lnTo>
                      <a:pt x="30" y="97"/>
                    </a:lnTo>
                    <a:lnTo>
                      <a:pt x="29" y="100"/>
                    </a:lnTo>
                    <a:lnTo>
                      <a:pt x="29" y="104"/>
                    </a:lnTo>
                    <a:lnTo>
                      <a:pt x="29" y="107"/>
                    </a:lnTo>
                    <a:lnTo>
                      <a:pt x="32" y="110"/>
                    </a:lnTo>
                    <a:lnTo>
                      <a:pt x="34" y="112"/>
                    </a:lnTo>
                    <a:lnTo>
                      <a:pt x="35" y="113"/>
                    </a:lnTo>
                    <a:lnTo>
                      <a:pt x="44" y="110"/>
                    </a:lnTo>
                    <a:lnTo>
                      <a:pt x="47" y="110"/>
                    </a:lnTo>
                    <a:lnTo>
                      <a:pt x="50" y="109"/>
                    </a:lnTo>
                    <a:lnTo>
                      <a:pt x="53" y="108"/>
                    </a:lnTo>
                    <a:lnTo>
                      <a:pt x="54" y="107"/>
                    </a:lnTo>
                    <a:lnTo>
                      <a:pt x="55" y="106"/>
                    </a:lnTo>
                    <a:lnTo>
                      <a:pt x="56" y="105"/>
                    </a:lnTo>
                    <a:lnTo>
                      <a:pt x="61" y="105"/>
                    </a:lnTo>
                    <a:lnTo>
                      <a:pt x="62" y="105"/>
                    </a:lnTo>
                    <a:lnTo>
                      <a:pt x="62" y="104"/>
                    </a:lnTo>
                    <a:lnTo>
                      <a:pt x="63" y="104"/>
                    </a:lnTo>
                    <a:lnTo>
                      <a:pt x="64" y="102"/>
                    </a:lnTo>
                    <a:lnTo>
                      <a:pt x="65" y="102"/>
                    </a:lnTo>
                    <a:lnTo>
                      <a:pt x="67" y="103"/>
                    </a:lnTo>
                    <a:lnTo>
                      <a:pt x="68" y="103"/>
                    </a:lnTo>
                    <a:lnTo>
                      <a:pt x="69" y="101"/>
                    </a:lnTo>
                    <a:lnTo>
                      <a:pt x="70" y="100"/>
                    </a:lnTo>
                    <a:lnTo>
                      <a:pt x="72" y="100"/>
                    </a:lnTo>
                    <a:lnTo>
                      <a:pt x="73" y="100"/>
                    </a:lnTo>
                    <a:lnTo>
                      <a:pt x="74" y="100"/>
                    </a:lnTo>
                    <a:lnTo>
                      <a:pt x="74" y="99"/>
                    </a:lnTo>
                    <a:lnTo>
                      <a:pt x="75" y="99"/>
                    </a:lnTo>
                    <a:lnTo>
                      <a:pt x="76" y="98"/>
                    </a:lnTo>
                    <a:lnTo>
                      <a:pt x="76" y="96"/>
                    </a:lnTo>
                    <a:lnTo>
                      <a:pt x="77" y="95"/>
                    </a:lnTo>
                    <a:lnTo>
                      <a:pt x="79" y="95"/>
                    </a:lnTo>
                    <a:lnTo>
                      <a:pt x="88" y="95"/>
                    </a:lnTo>
                    <a:lnTo>
                      <a:pt x="90" y="94"/>
                    </a:lnTo>
                    <a:lnTo>
                      <a:pt x="90" y="92"/>
                    </a:lnTo>
                    <a:lnTo>
                      <a:pt x="90" y="91"/>
                    </a:lnTo>
                    <a:lnTo>
                      <a:pt x="90" y="90"/>
                    </a:lnTo>
                    <a:lnTo>
                      <a:pt x="88" y="90"/>
                    </a:lnTo>
                    <a:lnTo>
                      <a:pt x="86" y="89"/>
                    </a:lnTo>
                    <a:lnTo>
                      <a:pt x="86" y="88"/>
                    </a:lnTo>
                    <a:lnTo>
                      <a:pt x="86" y="87"/>
                    </a:lnTo>
                    <a:lnTo>
                      <a:pt x="87" y="86"/>
                    </a:lnTo>
                    <a:lnTo>
                      <a:pt x="89" y="84"/>
                    </a:lnTo>
                    <a:lnTo>
                      <a:pt x="90" y="82"/>
                    </a:lnTo>
                    <a:lnTo>
                      <a:pt x="95" y="82"/>
                    </a:lnTo>
                    <a:lnTo>
                      <a:pt x="99" y="82"/>
                    </a:lnTo>
                    <a:lnTo>
                      <a:pt x="105" y="83"/>
                    </a:lnTo>
                    <a:lnTo>
                      <a:pt x="105" y="82"/>
                    </a:lnTo>
                    <a:lnTo>
                      <a:pt x="105" y="80"/>
                    </a:lnTo>
                    <a:lnTo>
                      <a:pt x="105" y="79"/>
                    </a:lnTo>
                    <a:lnTo>
                      <a:pt x="105" y="76"/>
                    </a:lnTo>
                    <a:lnTo>
                      <a:pt x="104" y="75"/>
                    </a:lnTo>
                    <a:lnTo>
                      <a:pt x="102" y="73"/>
                    </a:lnTo>
                    <a:lnTo>
                      <a:pt x="100" y="71"/>
                    </a:lnTo>
                    <a:lnTo>
                      <a:pt x="99" y="70"/>
                    </a:lnTo>
                    <a:lnTo>
                      <a:pt x="98" y="69"/>
                    </a:lnTo>
                    <a:lnTo>
                      <a:pt x="98" y="68"/>
                    </a:lnTo>
                    <a:lnTo>
                      <a:pt x="98" y="67"/>
                    </a:lnTo>
                    <a:lnTo>
                      <a:pt x="97" y="67"/>
                    </a:lnTo>
                    <a:lnTo>
                      <a:pt x="96" y="67"/>
                    </a:lnTo>
                    <a:lnTo>
                      <a:pt x="96" y="66"/>
                    </a:lnTo>
                    <a:lnTo>
                      <a:pt x="95" y="64"/>
                    </a:lnTo>
                    <a:lnTo>
                      <a:pt x="95" y="59"/>
                    </a:lnTo>
                    <a:lnTo>
                      <a:pt x="95" y="57"/>
                    </a:lnTo>
                    <a:lnTo>
                      <a:pt x="96" y="55"/>
                    </a:lnTo>
                    <a:lnTo>
                      <a:pt x="97" y="53"/>
                    </a:lnTo>
                    <a:lnTo>
                      <a:pt x="100" y="49"/>
                    </a:lnTo>
                    <a:lnTo>
                      <a:pt x="101" y="49"/>
                    </a:lnTo>
                    <a:lnTo>
                      <a:pt x="95" y="49"/>
                    </a:lnTo>
                    <a:lnTo>
                      <a:pt x="93" y="48"/>
                    </a:lnTo>
                    <a:lnTo>
                      <a:pt x="92" y="46"/>
                    </a:lnTo>
                    <a:lnTo>
                      <a:pt x="91" y="45"/>
                    </a:lnTo>
                    <a:lnTo>
                      <a:pt x="91" y="44"/>
                    </a:lnTo>
                    <a:lnTo>
                      <a:pt x="89" y="44"/>
                    </a:lnTo>
                    <a:lnTo>
                      <a:pt x="83" y="44"/>
                    </a:lnTo>
                    <a:lnTo>
                      <a:pt x="82" y="44"/>
                    </a:lnTo>
                    <a:lnTo>
                      <a:pt x="80" y="44"/>
                    </a:lnTo>
                    <a:lnTo>
                      <a:pt x="80" y="41"/>
                    </a:lnTo>
                    <a:lnTo>
                      <a:pt x="82" y="39"/>
                    </a:lnTo>
                    <a:lnTo>
                      <a:pt x="82" y="38"/>
                    </a:lnTo>
                    <a:lnTo>
                      <a:pt x="84" y="36"/>
                    </a:lnTo>
                    <a:lnTo>
                      <a:pt x="84" y="34"/>
                    </a:lnTo>
                    <a:lnTo>
                      <a:pt x="85" y="34"/>
                    </a:lnTo>
                    <a:lnTo>
                      <a:pt x="84" y="32"/>
                    </a:lnTo>
                    <a:lnTo>
                      <a:pt x="82" y="32"/>
                    </a:lnTo>
                    <a:lnTo>
                      <a:pt x="83" y="31"/>
                    </a:lnTo>
                    <a:lnTo>
                      <a:pt x="83" y="30"/>
                    </a:lnTo>
                    <a:lnTo>
                      <a:pt x="83" y="29"/>
                    </a:lnTo>
                    <a:lnTo>
                      <a:pt x="82" y="29"/>
                    </a:lnTo>
                    <a:lnTo>
                      <a:pt x="81" y="28"/>
                    </a:lnTo>
                    <a:lnTo>
                      <a:pt x="82" y="27"/>
                    </a:lnTo>
                    <a:lnTo>
                      <a:pt x="82" y="26"/>
                    </a:lnTo>
                    <a:lnTo>
                      <a:pt x="80" y="25"/>
                    </a:lnTo>
                    <a:lnTo>
                      <a:pt x="79" y="25"/>
                    </a:lnTo>
                    <a:lnTo>
                      <a:pt x="78" y="24"/>
                    </a:lnTo>
                    <a:lnTo>
                      <a:pt x="76" y="24"/>
                    </a:lnTo>
                    <a:lnTo>
                      <a:pt x="75" y="24"/>
                    </a:lnTo>
                    <a:lnTo>
                      <a:pt x="74" y="22"/>
                    </a:lnTo>
                    <a:lnTo>
                      <a:pt x="73" y="21"/>
                    </a:lnTo>
                    <a:lnTo>
                      <a:pt x="71" y="18"/>
                    </a:lnTo>
                    <a:lnTo>
                      <a:pt x="70" y="17"/>
                    </a:lnTo>
                    <a:lnTo>
                      <a:pt x="68" y="17"/>
                    </a:lnTo>
                    <a:lnTo>
                      <a:pt x="65" y="17"/>
                    </a:lnTo>
                    <a:lnTo>
                      <a:pt x="65" y="16"/>
                    </a:lnTo>
                    <a:lnTo>
                      <a:pt x="65" y="14"/>
                    </a:lnTo>
                    <a:lnTo>
                      <a:pt x="64" y="12"/>
                    </a:lnTo>
                    <a:lnTo>
                      <a:pt x="64" y="11"/>
                    </a:lnTo>
                    <a:lnTo>
                      <a:pt x="64" y="6"/>
                    </a:lnTo>
                    <a:lnTo>
                      <a:pt x="64" y="5"/>
                    </a:lnTo>
                    <a:lnTo>
                      <a:pt x="63" y="4"/>
                    </a:lnTo>
                    <a:lnTo>
                      <a:pt x="62" y="3"/>
                    </a:lnTo>
                    <a:lnTo>
                      <a:pt x="60" y="3"/>
                    </a:lnTo>
                    <a:lnTo>
                      <a:pt x="54" y="2"/>
                    </a:lnTo>
                    <a:lnTo>
                      <a:pt x="50" y="0"/>
                    </a:lnTo>
                    <a:lnTo>
                      <a:pt x="50" y="1"/>
                    </a:lnTo>
                    <a:lnTo>
                      <a:pt x="47" y="4"/>
                    </a:lnTo>
                    <a:lnTo>
                      <a:pt x="47" y="5"/>
                    </a:lnTo>
                    <a:lnTo>
                      <a:pt x="47" y="7"/>
                    </a:lnTo>
                    <a:lnTo>
                      <a:pt x="47" y="8"/>
                    </a:lnTo>
                    <a:lnTo>
                      <a:pt x="47" y="9"/>
                    </a:lnTo>
                    <a:lnTo>
                      <a:pt x="44" y="12"/>
                    </a:lnTo>
                    <a:lnTo>
                      <a:pt x="42" y="14"/>
                    </a:lnTo>
                    <a:lnTo>
                      <a:pt x="41" y="16"/>
                    </a:lnTo>
                    <a:lnTo>
                      <a:pt x="41" y="19"/>
                    </a:lnTo>
                    <a:lnTo>
                      <a:pt x="41" y="21"/>
                    </a:lnTo>
                    <a:lnTo>
                      <a:pt x="41" y="23"/>
                    </a:lnTo>
                    <a:lnTo>
                      <a:pt x="39" y="24"/>
                    </a:lnTo>
                    <a:lnTo>
                      <a:pt x="38" y="26"/>
                    </a:lnTo>
                    <a:lnTo>
                      <a:pt x="37" y="26"/>
                    </a:lnTo>
                    <a:lnTo>
                      <a:pt x="35" y="27"/>
                    </a:lnTo>
                    <a:lnTo>
                      <a:pt x="34" y="26"/>
                    </a:lnTo>
                    <a:lnTo>
                      <a:pt x="33" y="25"/>
                    </a:lnTo>
                    <a:lnTo>
                      <a:pt x="30" y="26"/>
                    </a:lnTo>
                    <a:lnTo>
                      <a:pt x="28" y="26"/>
                    </a:lnTo>
                    <a:lnTo>
                      <a:pt x="27" y="26"/>
                    </a:lnTo>
                    <a:lnTo>
                      <a:pt x="25" y="25"/>
                    </a:lnTo>
                    <a:lnTo>
                      <a:pt x="22" y="27"/>
                    </a:lnTo>
                    <a:lnTo>
                      <a:pt x="21" y="29"/>
                    </a:lnTo>
                    <a:lnTo>
                      <a:pt x="19" y="31"/>
                    </a:lnTo>
                    <a:lnTo>
                      <a:pt x="17" y="32"/>
                    </a:lnTo>
                    <a:lnTo>
                      <a:pt x="16" y="33"/>
                    </a:lnTo>
                    <a:lnTo>
                      <a:pt x="16" y="34"/>
                    </a:lnTo>
                    <a:lnTo>
                      <a:pt x="17" y="35"/>
                    </a:lnTo>
                    <a:lnTo>
                      <a:pt x="16" y="36"/>
                    </a:lnTo>
                    <a:lnTo>
                      <a:pt x="15" y="37"/>
                    </a:lnTo>
                    <a:lnTo>
                      <a:pt x="15" y="38"/>
                    </a:lnTo>
                    <a:lnTo>
                      <a:pt x="16" y="40"/>
                    </a:lnTo>
                    <a:lnTo>
                      <a:pt x="16" y="41"/>
                    </a:lnTo>
                    <a:lnTo>
                      <a:pt x="14" y="42"/>
                    </a:lnTo>
                    <a:lnTo>
                      <a:pt x="14" y="44"/>
                    </a:lnTo>
                    <a:lnTo>
                      <a:pt x="11" y="45"/>
                    </a:lnTo>
                    <a:lnTo>
                      <a:pt x="11" y="46"/>
                    </a:lnTo>
                    <a:lnTo>
                      <a:pt x="11" y="47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7" y="50"/>
                    </a:lnTo>
                    <a:lnTo>
                      <a:pt x="6" y="50"/>
                    </a:lnTo>
                    <a:lnTo>
                      <a:pt x="6" y="52"/>
                    </a:lnTo>
                    <a:lnTo>
                      <a:pt x="5" y="53"/>
                    </a:lnTo>
                    <a:lnTo>
                      <a:pt x="4" y="55"/>
                    </a:lnTo>
                    <a:lnTo>
                      <a:pt x="0" y="56"/>
                    </a:ln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1345"/>
              </a:p>
            </p:txBody>
          </p:sp>
        </p:grpSp>
        <p:sp>
          <p:nvSpPr>
            <p:cNvPr id="51" name="Freeform 1031">
              <a:extLst>
                <a:ext uri="{FF2B5EF4-FFF2-40B4-BE49-F238E27FC236}">
                  <a16:creationId xmlns:a16="http://schemas.microsoft.com/office/drawing/2014/main" xmlns="" id="{FB12E1D2-B061-4727-92F9-2A54571DF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799" y="3931626"/>
              <a:ext cx="606596" cy="624210"/>
            </a:xfrm>
            <a:custGeom>
              <a:avLst/>
              <a:gdLst>
                <a:gd name="T0" fmla="*/ 2147483646 w 59"/>
                <a:gd name="T1" fmla="*/ 2147483646 h 61"/>
                <a:gd name="T2" fmla="*/ 2147483646 w 59"/>
                <a:gd name="T3" fmla="*/ 2147483646 h 61"/>
                <a:gd name="T4" fmla="*/ 2147483646 w 59"/>
                <a:gd name="T5" fmla="*/ 2147483646 h 61"/>
                <a:gd name="T6" fmla="*/ 2147483646 w 59"/>
                <a:gd name="T7" fmla="*/ 2147483646 h 61"/>
                <a:gd name="T8" fmla="*/ 2147483646 w 59"/>
                <a:gd name="T9" fmla="*/ 2147483646 h 61"/>
                <a:gd name="T10" fmla="*/ 2147483646 w 59"/>
                <a:gd name="T11" fmla="*/ 2147483646 h 61"/>
                <a:gd name="T12" fmla="*/ 2147483646 w 59"/>
                <a:gd name="T13" fmla="*/ 2147483646 h 61"/>
                <a:gd name="T14" fmla="*/ 2147483646 w 59"/>
                <a:gd name="T15" fmla="*/ 2147483646 h 61"/>
                <a:gd name="T16" fmla="*/ 2147483646 w 59"/>
                <a:gd name="T17" fmla="*/ 2147483646 h 61"/>
                <a:gd name="T18" fmla="*/ 2147483646 w 59"/>
                <a:gd name="T19" fmla="*/ 2147483646 h 61"/>
                <a:gd name="T20" fmla="*/ 2147483646 w 59"/>
                <a:gd name="T21" fmla="*/ 2147483646 h 61"/>
                <a:gd name="T22" fmla="*/ 2147483646 w 59"/>
                <a:gd name="T23" fmla="*/ 2147483646 h 61"/>
                <a:gd name="T24" fmla="*/ 2147483646 w 59"/>
                <a:gd name="T25" fmla="*/ 2147483646 h 61"/>
                <a:gd name="T26" fmla="*/ 2147483646 w 59"/>
                <a:gd name="T27" fmla="*/ 2147483646 h 61"/>
                <a:gd name="T28" fmla="*/ 2147483646 w 59"/>
                <a:gd name="T29" fmla="*/ 2147483646 h 61"/>
                <a:gd name="T30" fmla="*/ 2147483646 w 59"/>
                <a:gd name="T31" fmla="*/ 2147483646 h 61"/>
                <a:gd name="T32" fmla="*/ 2147483646 w 59"/>
                <a:gd name="T33" fmla="*/ 2147483646 h 61"/>
                <a:gd name="T34" fmla="*/ 2147483646 w 59"/>
                <a:gd name="T35" fmla="*/ 2147483646 h 61"/>
                <a:gd name="T36" fmla="*/ 2147483646 w 59"/>
                <a:gd name="T37" fmla="*/ 2147483646 h 61"/>
                <a:gd name="T38" fmla="*/ 2147483646 w 59"/>
                <a:gd name="T39" fmla="*/ 2147483646 h 61"/>
                <a:gd name="T40" fmla="*/ 2147483646 w 59"/>
                <a:gd name="T41" fmla="*/ 0 h 61"/>
                <a:gd name="T42" fmla="*/ 2147483646 w 59"/>
                <a:gd name="T43" fmla="*/ 0 h 61"/>
                <a:gd name="T44" fmla="*/ 2147483646 w 59"/>
                <a:gd name="T45" fmla="*/ 0 h 61"/>
                <a:gd name="T46" fmla="*/ 2147483646 w 59"/>
                <a:gd name="T47" fmla="*/ 2147483646 h 61"/>
                <a:gd name="T48" fmla="*/ 2147483646 w 59"/>
                <a:gd name="T49" fmla="*/ 2147483646 h 61"/>
                <a:gd name="T50" fmla="*/ 2147483646 w 59"/>
                <a:gd name="T51" fmla="*/ 2147483646 h 61"/>
                <a:gd name="T52" fmla="*/ 2147483646 w 59"/>
                <a:gd name="T53" fmla="*/ 2147483646 h 61"/>
                <a:gd name="T54" fmla="*/ 2147483646 w 59"/>
                <a:gd name="T55" fmla="*/ 2147483646 h 61"/>
                <a:gd name="T56" fmla="*/ 2147483646 w 59"/>
                <a:gd name="T57" fmla="*/ 2147483646 h 61"/>
                <a:gd name="T58" fmla="*/ 2147483646 w 59"/>
                <a:gd name="T59" fmla="*/ 2147483646 h 61"/>
                <a:gd name="T60" fmla="*/ 2147483646 w 59"/>
                <a:gd name="T61" fmla="*/ 2147483646 h 61"/>
                <a:gd name="T62" fmla="*/ 2147483646 w 59"/>
                <a:gd name="T63" fmla="*/ 2147483646 h 61"/>
                <a:gd name="T64" fmla="*/ 2147483646 w 59"/>
                <a:gd name="T65" fmla="*/ 2147483646 h 61"/>
                <a:gd name="T66" fmla="*/ 2147483646 w 59"/>
                <a:gd name="T67" fmla="*/ 2147483646 h 61"/>
                <a:gd name="T68" fmla="*/ 2147483646 w 59"/>
                <a:gd name="T69" fmla="*/ 2147483646 h 61"/>
                <a:gd name="T70" fmla="*/ 2147483646 w 59"/>
                <a:gd name="T71" fmla="*/ 2147483646 h 61"/>
                <a:gd name="T72" fmla="*/ 2147483646 w 59"/>
                <a:gd name="T73" fmla="*/ 2147483646 h 61"/>
                <a:gd name="T74" fmla="*/ 2147483646 w 59"/>
                <a:gd name="T75" fmla="*/ 2147483646 h 61"/>
                <a:gd name="T76" fmla="*/ 2147483646 w 59"/>
                <a:gd name="T77" fmla="*/ 2147483646 h 61"/>
                <a:gd name="T78" fmla="*/ 2147483646 w 59"/>
                <a:gd name="T79" fmla="*/ 2147483646 h 61"/>
                <a:gd name="T80" fmla="*/ 0 w 59"/>
                <a:gd name="T81" fmla="*/ 2147483646 h 61"/>
                <a:gd name="T82" fmla="*/ 2147483646 w 59"/>
                <a:gd name="T83" fmla="*/ 2147483646 h 61"/>
                <a:gd name="T84" fmla="*/ 2147483646 w 59"/>
                <a:gd name="T85" fmla="*/ 2147483646 h 61"/>
                <a:gd name="T86" fmla="*/ 2147483646 w 59"/>
                <a:gd name="T87" fmla="*/ 2147483646 h 61"/>
                <a:gd name="T88" fmla="*/ 2147483646 w 59"/>
                <a:gd name="T89" fmla="*/ 2147483646 h 61"/>
                <a:gd name="T90" fmla="*/ 2147483646 w 59"/>
                <a:gd name="T91" fmla="*/ 2147483646 h 61"/>
                <a:gd name="T92" fmla="*/ 2147483646 w 59"/>
                <a:gd name="T93" fmla="*/ 2147483646 h 61"/>
                <a:gd name="T94" fmla="*/ 2147483646 w 59"/>
                <a:gd name="T95" fmla="*/ 2147483646 h 61"/>
                <a:gd name="T96" fmla="*/ 2147483646 w 59"/>
                <a:gd name="T97" fmla="*/ 2147483646 h 61"/>
                <a:gd name="T98" fmla="*/ 2147483646 w 59"/>
                <a:gd name="T99" fmla="*/ 2147483646 h 61"/>
                <a:gd name="T100" fmla="*/ 2147483646 w 59"/>
                <a:gd name="T101" fmla="*/ 2147483646 h 61"/>
                <a:gd name="T102" fmla="*/ 2147483646 w 59"/>
                <a:gd name="T103" fmla="*/ 2147483646 h 61"/>
                <a:gd name="T104" fmla="*/ 2147483646 w 59"/>
                <a:gd name="T105" fmla="*/ 2147483646 h 61"/>
                <a:gd name="T106" fmla="*/ 2147483646 w 59"/>
                <a:gd name="T107" fmla="*/ 2147483646 h 61"/>
                <a:gd name="T108" fmla="*/ 2147483646 w 59"/>
                <a:gd name="T109" fmla="*/ 2147483646 h 6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9" h="61">
                  <a:moveTo>
                    <a:pt x="47" y="55"/>
                  </a:moveTo>
                  <a:lnTo>
                    <a:pt x="47" y="55"/>
                  </a:lnTo>
                  <a:lnTo>
                    <a:pt x="47" y="54"/>
                  </a:lnTo>
                  <a:lnTo>
                    <a:pt x="48" y="52"/>
                  </a:lnTo>
                  <a:lnTo>
                    <a:pt x="48" y="51"/>
                  </a:lnTo>
                  <a:lnTo>
                    <a:pt x="49" y="49"/>
                  </a:lnTo>
                  <a:lnTo>
                    <a:pt x="49" y="46"/>
                  </a:lnTo>
                  <a:lnTo>
                    <a:pt x="49" y="42"/>
                  </a:lnTo>
                  <a:lnTo>
                    <a:pt x="50" y="41"/>
                  </a:lnTo>
                  <a:lnTo>
                    <a:pt x="50" y="40"/>
                  </a:lnTo>
                  <a:lnTo>
                    <a:pt x="52" y="37"/>
                  </a:lnTo>
                  <a:lnTo>
                    <a:pt x="52" y="36"/>
                  </a:lnTo>
                  <a:lnTo>
                    <a:pt x="52" y="35"/>
                  </a:lnTo>
                  <a:lnTo>
                    <a:pt x="52" y="33"/>
                  </a:lnTo>
                  <a:lnTo>
                    <a:pt x="51" y="32"/>
                  </a:lnTo>
                  <a:lnTo>
                    <a:pt x="51" y="31"/>
                  </a:lnTo>
                  <a:lnTo>
                    <a:pt x="51" y="30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5" y="33"/>
                  </a:lnTo>
                  <a:lnTo>
                    <a:pt x="56" y="33"/>
                  </a:lnTo>
                  <a:lnTo>
                    <a:pt x="57" y="32"/>
                  </a:lnTo>
                  <a:lnTo>
                    <a:pt x="57" y="31"/>
                  </a:lnTo>
                  <a:lnTo>
                    <a:pt x="58" y="29"/>
                  </a:lnTo>
                  <a:lnTo>
                    <a:pt x="58" y="28"/>
                  </a:lnTo>
                  <a:lnTo>
                    <a:pt x="57" y="26"/>
                  </a:lnTo>
                  <a:lnTo>
                    <a:pt x="57" y="25"/>
                  </a:lnTo>
                  <a:lnTo>
                    <a:pt x="57" y="24"/>
                  </a:lnTo>
                  <a:lnTo>
                    <a:pt x="57" y="23"/>
                  </a:lnTo>
                  <a:lnTo>
                    <a:pt x="59" y="21"/>
                  </a:lnTo>
                  <a:lnTo>
                    <a:pt x="59" y="19"/>
                  </a:lnTo>
                  <a:lnTo>
                    <a:pt x="59" y="17"/>
                  </a:lnTo>
                  <a:lnTo>
                    <a:pt x="59" y="15"/>
                  </a:lnTo>
                  <a:lnTo>
                    <a:pt x="58" y="14"/>
                  </a:lnTo>
                  <a:lnTo>
                    <a:pt x="55" y="14"/>
                  </a:lnTo>
                  <a:lnTo>
                    <a:pt x="54" y="15"/>
                  </a:lnTo>
                  <a:lnTo>
                    <a:pt x="52" y="15"/>
                  </a:lnTo>
                  <a:lnTo>
                    <a:pt x="50" y="16"/>
                  </a:lnTo>
                  <a:lnTo>
                    <a:pt x="47" y="16"/>
                  </a:lnTo>
                  <a:lnTo>
                    <a:pt x="46" y="16"/>
                  </a:lnTo>
                  <a:lnTo>
                    <a:pt x="45" y="15"/>
                  </a:lnTo>
                  <a:lnTo>
                    <a:pt x="45" y="14"/>
                  </a:lnTo>
                  <a:lnTo>
                    <a:pt x="45" y="12"/>
                  </a:lnTo>
                  <a:lnTo>
                    <a:pt x="46" y="11"/>
                  </a:lnTo>
                  <a:lnTo>
                    <a:pt x="46" y="10"/>
                  </a:lnTo>
                  <a:lnTo>
                    <a:pt x="46" y="9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46" y="6"/>
                  </a:lnTo>
                  <a:lnTo>
                    <a:pt x="46" y="5"/>
                  </a:lnTo>
                  <a:lnTo>
                    <a:pt x="47" y="5"/>
                  </a:lnTo>
                  <a:lnTo>
                    <a:pt x="47" y="4"/>
                  </a:lnTo>
                  <a:lnTo>
                    <a:pt x="47" y="2"/>
                  </a:lnTo>
                  <a:lnTo>
                    <a:pt x="47" y="1"/>
                  </a:lnTo>
                  <a:lnTo>
                    <a:pt x="45" y="0"/>
                  </a:lnTo>
                  <a:lnTo>
                    <a:pt x="42" y="0"/>
                  </a:lnTo>
                  <a:lnTo>
                    <a:pt x="41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3" y="3"/>
                  </a:lnTo>
                  <a:lnTo>
                    <a:pt x="31" y="2"/>
                  </a:lnTo>
                  <a:lnTo>
                    <a:pt x="29" y="4"/>
                  </a:lnTo>
                  <a:lnTo>
                    <a:pt x="28" y="3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8" y="3"/>
                  </a:lnTo>
                  <a:lnTo>
                    <a:pt x="26" y="5"/>
                  </a:lnTo>
                  <a:lnTo>
                    <a:pt x="24" y="7"/>
                  </a:lnTo>
                  <a:lnTo>
                    <a:pt x="22" y="8"/>
                  </a:lnTo>
                  <a:lnTo>
                    <a:pt x="21" y="8"/>
                  </a:lnTo>
                  <a:lnTo>
                    <a:pt x="20" y="9"/>
                  </a:lnTo>
                  <a:lnTo>
                    <a:pt x="19" y="9"/>
                  </a:lnTo>
                  <a:lnTo>
                    <a:pt x="19" y="10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8" y="6"/>
                  </a:lnTo>
                  <a:lnTo>
                    <a:pt x="17" y="5"/>
                  </a:lnTo>
                  <a:lnTo>
                    <a:pt x="16" y="5"/>
                  </a:lnTo>
                  <a:lnTo>
                    <a:pt x="15" y="5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13" y="9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1" y="12"/>
                  </a:lnTo>
                  <a:lnTo>
                    <a:pt x="12" y="12"/>
                  </a:lnTo>
                  <a:lnTo>
                    <a:pt x="12" y="13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1" y="17"/>
                  </a:lnTo>
                  <a:lnTo>
                    <a:pt x="11" y="18"/>
                  </a:lnTo>
                  <a:lnTo>
                    <a:pt x="11" y="19"/>
                  </a:lnTo>
                  <a:lnTo>
                    <a:pt x="10" y="20"/>
                  </a:lnTo>
                  <a:lnTo>
                    <a:pt x="9" y="21"/>
                  </a:lnTo>
                  <a:lnTo>
                    <a:pt x="7" y="24"/>
                  </a:lnTo>
                  <a:lnTo>
                    <a:pt x="4" y="27"/>
                  </a:lnTo>
                  <a:lnTo>
                    <a:pt x="3" y="28"/>
                  </a:lnTo>
                  <a:lnTo>
                    <a:pt x="2" y="29"/>
                  </a:lnTo>
                  <a:lnTo>
                    <a:pt x="1" y="31"/>
                  </a:lnTo>
                  <a:lnTo>
                    <a:pt x="1" y="32"/>
                  </a:lnTo>
                  <a:lnTo>
                    <a:pt x="1" y="33"/>
                  </a:lnTo>
                  <a:lnTo>
                    <a:pt x="0" y="35"/>
                  </a:lnTo>
                  <a:lnTo>
                    <a:pt x="0" y="37"/>
                  </a:lnTo>
                  <a:lnTo>
                    <a:pt x="0" y="38"/>
                  </a:lnTo>
                  <a:lnTo>
                    <a:pt x="1" y="39"/>
                  </a:lnTo>
                  <a:lnTo>
                    <a:pt x="2" y="40"/>
                  </a:lnTo>
                  <a:lnTo>
                    <a:pt x="4" y="40"/>
                  </a:lnTo>
                  <a:lnTo>
                    <a:pt x="5" y="42"/>
                  </a:lnTo>
                  <a:lnTo>
                    <a:pt x="5" y="43"/>
                  </a:lnTo>
                  <a:lnTo>
                    <a:pt x="5" y="44"/>
                  </a:lnTo>
                  <a:lnTo>
                    <a:pt x="4" y="45"/>
                  </a:lnTo>
                  <a:lnTo>
                    <a:pt x="3" y="46"/>
                  </a:lnTo>
                  <a:lnTo>
                    <a:pt x="2" y="48"/>
                  </a:lnTo>
                  <a:lnTo>
                    <a:pt x="2" y="49"/>
                  </a:lnTo>
                  <a:lnTo>
                    <a:pt x="3" y="49"/>
                  </a:lnTo>
                  <a:lnTo>
                    <a:pt x="4" y="49"/>
                  </a:lnTo>
                  <a:lnTo>
                    <a:pt x="7" y="49"/>
                  </a:lnTo>
                  <a:lnTo>
                    <a:pt x="8" y="49"/>
                  </a:lnTo>
                  <a:lnTo>
                    <a:pt x="9" y="50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4" y="54"/>
                  </a:lnTo>
                  <a:lnTo>
                    <a:pt x="15" y="54"/>
                  </a:lnTo>
                  <a:lnTo>
                    <a:pt x="16" y="55"/>
                  </a:lnTo>
                  <a:lnTo>
                    <a:pt x="18" y="58"/>
                  </a:lnTo>
                  <a:lnTo>
                    <a:pt x="19" y="60"/>
                  </a:lnTo>
                  <a:lnTo>
                    <a:pt x="21" y="60"/>
                  </a:lnTo>
                  <a:lnTo>
                    <a:pt x="26" y="57"/>
                  </a:lnTo>
                  <a:lnTo>
                    <a:pt x="28" y="57"/>
                  </a:lnTo>
                  <a:lnTo>
                    <a:pt x="30" y="56"/>
                  </a:lnTo>
                  <a:lnTo>
                    <a:pt x="31" y="56"/>
                  </a:lnTo>
                  <a:lnTo>
                    <a:pt x="32" y="57"/>
                  </a:lnTo>
                  <a:lnTo>
                    <a:pt x="33" y="58"/>
                  </a:lnTo>
                  <a:lnTo>
                    <a:pt x="34" y="59"/>
                  </a:lnTo>
                  <a:lnTo>
                    <a:pt x="35" y="58"/>
                  </a:lnTo>
                  <a:lnTo>
                    <a:pt x="36" y="59"/>
                  </a:lnTo>
                  <a:lnTo>
                    <a:pt x="35" y="61"/>
                  </a:lnTo>
                  <a:lnTo>
                    <a:pt x="37" y="61"/>
                  </a:lnTo>
                  <a:lnTo>
                    <a:pt x="43" y="58"/>
                  </a:lnTo>
                  <a:lnTo>
                    <a:pt x="45" y="57"/>
                  </a:lnTo>
                  <a:lnTo>
                    <a:pt x="46" y="56"/>
                  </a:lnTo>
                  <a:lnTo>
                    <a:pt x="47" y="5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52" name="Freeform 1059">
              <a:extLst>
                <a:ext uri="{FF2B5EF4-FFF2-40B4-BE49-F238E27FC236}">
                  <a16:creationId xmlns:a16="http://schemas.microsoft.com/office/drawing/2014/main" xmlns="" id="{55CA0735-A55D-4459-9525-13EA61402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6663" y="4810510"/>
              <a:ext cx="637439" cy="706073"/>
            </a:xfrm>
            <a:custGeom>
              <a:avLst/>
              <a:gdLst>
                <a:gd name="T0" fmla="*/ 2147483646 w 62"/>
                <a:gd name="T1" fmla="*/ 2147483646 h 69"/>
                <a:gd name="T2" fmla="*/ 2147483646 w 62"/>
                <a:gd name="T3" fmla="*/ 2147483646 h 69"/>
                <a:gd name="T4" fmla="*/ 2147483646 w 62"/>
                <a:gd name="T5" fmla="*/ 2147483646 h 69"/>
                <a:gd name="T6" fmla="*/ 2147483646 w 62"/>
                <a:gd name="T7" fmla="*/ 2147483646 h 69"/>
                <a:gd name="T8" fmla="*/ 2147483646 w 62"/>
                <a:gd name="T9" fmla="*/ 2147483646 h 69"/>
                <a:gd name="T10" fmla="*/ 2147483646 w 62"/>
                <a:gd name="T11" fmla="*/ 2147483646 h 69"/>
                <a:gd name="T12" fmla="*/ 2147483646 w 62"/>
                <a:gd name="T13" fmla="*/ 2147483646 h 69"/>
                <a:gd name="T14" fmla="*/ 2147483646 w 62"/>
                <a:gd name="T15" fmla="*/ 2147483646 h 69"/>
                <a:gd name="T16" fmla="*/ 2147483646 w 62"/>
                <a:gd name="T17" fmla="*/ 2147483646 h 69"/>
                <a:gd name="T18" fmla="*/ 2147483646 w 62"/>
                <a:gd name="T19" fmla="*/ 2147483646 h 69"/>
                <a:gd name="T20" fmla="*/ 2147483646 w 62"/>
                <a:gd name="T21" fmla="*/ 2147483646 h 69"/>
                <a:gd name="T22" fmla="*/ 2147483646 w 62"/>
                <a:gd name="T23" fmla="*/ 2147483646 h 69"/>
                <a:gd name="T24" fmla="*/ 2147483646 w 62"/>
                <a:gd name="T25" fmla="*/ 2147483646 h 69"/>
                <a:gd name="T26" fmla="*/ 2147483646 w 62"/>
                <a:gd name="T27" fmla="*/ 2147483646 h 69"/>
                <a:gd name="T28" fmla="*/ 2147483646 w 62"/>
                <a:gd name="T29" fmla="*/ 2147483646 h 69"/>
                <a:gd name="T30" fmla="*/ 2147483646 w 62"/>
                <a:gd name="T31" fmla="*/ 2147483646 h 69"/>
                <a:gd name="T32" fmla="*/ 2147483646 w 62"/>
                <a:gd name="T33" fmla="*/ 2147483646 h 69"/>
                <a:gd name="T34" fmla="*/ 2147483646 w 62"/>
                <a:gd name="T35" fmla="*/ 2147483646 h 69"/>
                <a:gd name="T36" fmla="*/ 2147483646 w 62"/>
                <a:gd name="T37" fmla="*/ 2147483646 h 69"/>
                <a:gd name="T38" fmla="*/ 2147483646 w 62"/>
                <a:gd name="T39" fmla="*/ 0 h 69"/>
                <a:gd name="T40" fmla="*/ 2147483646 w 62"/>
                <a:gd name="T41" fmla="*/ 2147483646 h 69"/>
                <a:gd name="T42" fmla="*/ 2147483646 w 62"/>
                <a:gd name="T43" fmla="*/ 2147483646 h 69"/>
                <a:gd name="T44" fmla="*/ 2147483646 w 62"/>
                <a:gd name="T45" fmla="*/ 2147483646 h 69"/>
                <a:gd name="T46" fmla="*/ 2147483646 w 62"/>
                <a:gd name="T47" fmla="*/ 2147483646 h 69"/>
                <a:gd name="T48" fmla="*/ 2147483646 w 62"/>
                <a:gd name="T49" fmla="*/ 2147483646 h 69"/>
                <a:gd name="T50" fmla="*/ 2147483646 w 62"/>
                <a:gd name="T51" fmla="*/ 2147483646 h 69"/>
                <a:gd name="T52" fmla="*/ 2147483646 w 62"/>
                <a:gd name="T53" fmla="*/ 2147483646 h 69"/>
                <a:gd name="T54" fmla="*/ 2147483646 w 62"/>
                <a:gd name="T55" fmla="*/ 2147483646 h 69"/>
                <a:gd name="T56" fmla="*/ 2147483646 w 62"/>
                <a:gd name="T57" fmla="*/ 2147483646 h 69"/>
                <a:gd name="T58" fmla="*/ 2147483646 w 62"/>
                <a:gd name="T59" fmla="*/ 2147483646 h 69"/>
                <a:gd name="T60" fmla="*/ 2147483646 w 62"/>
                <a:gd name="T61" fmla="*/ 2147483646 h 69"/>
                <a:gd name="T62" fmla="*/ 2147483646 w 62"/>
                <a:gd name="T63" fmla="*/ 2147483646 h 69"/>
                <a:gd name="T64" fmla="*/ 2147483646 w 62"/>
                <a:gd name="T65" fmla="*/ 2147483646 h 69"/>
                <a:gd name="T66" fmla="*/ 0 w 62"/>
                <a:gd name="T67" fmla="*/ 2147483646 h 69"/>
                <a:gd name="T68" fmla="*/ 0 w 62"/>
                <a:gd name="T69" fmla="*/ 2147483646 h 69"/>
                <a:gd name="T70" fmla="*/ 2147483646 w 62"/>
                <a:gd name="T71" fmla="*/ 2147483646 h 69"/>
                <a:gd name="T72" fmla="*/ 2147483646 w 62"/>
                <a:gd name="T73" fmla="*/ 2147483646 h 69"/>
                <a:gd name="T74" fmla="*/ 2147483646 w 62"/>
                <a:gd name="T75" fmla="*/ 2147483646 h 69"/>
                <a:gd name="T76" fmla="*/ 2147483646 w 62"/>
                <a:gd name="T77" fmla="*/ 2147483646 h 69"/>
                <a:gd name="T78" fmla="*/ 2147483646 w 62"/>
                <a:gd name="T79" fmla="*/ 2147483646 h 69"/>
                <a:gd name="T80" fmla="*/ 2147483646 w 62"/>
                <a:gd name="T81" fmla="*/ 2147483646 h 69"/>
                <a:gd name="T82" fmla="*/ 2147483646 w 62"/>
                <a:gd name="T83" fmla="*/ 2147483646 h 69"/>
                <a:gd name="T84" fmla="*/ 2147483646 w 62"/>
                <a:gd name="T85" fmla="*/ 2147483646 h 69"/>
                <a:gd name="T86" fmla="*/ 2147483646 w 62"/>
                <a:gd name="T87" fmla="*/ 2147483646 h 69"/>
                <a:gd name="T88" fmla="*/ 2147483646 w 62"/>
                <a:gd name="T89" fmla="*/ 2147483646 h 69"/>
                <a:gd name="T90" fmla="*/ 2147483646 w 62"/>
                <a:gd name="T91" fmla="*/ 2147483646 h 69"/>
                <a:gd name="T92" fmla="*/ 2147483646 w 62"/>
                <a:gd name="T93" fmla="*/ 2147483646 h 69"/>
                <a:gd name="T94" fmla="*/ 2147483646 w 62"/>
                <a:gd name="T95" fmla="*/ 2147483646 h 69"/>
                <a:gd name="T96" fmla="*/ 2147483646 w 62"/>
                <a:gd name="T97" fmla="*/ 2147483646 h 69"/>
                <a:gd name="T98" fmla="*/ 2147483646 w 62"/>
                <a:gd name="T99" fmla="*/ 2147483646 h 69"/>
                <a:gd name="T100" fmla="*/ 2147483646 w 62"/>
                <a:gd name="T101" fmla="*/ 2147483646 h 69"/>
                <a:gd name="T102" fmla="*/ 2147483646 w 62"/>
                <a:gd name="T103" fmla="*/ 2147483646 h 69"/>
                <a:gd name="T104" fmla="*/ 2147483646 w 62"/>
                <a:gd name="T105" fmla="*/ 2147483646 h 69"/>
                <a:gd name="T106" fmla="*/ 2147483646 w 62"/>
                <a:gd name="T107" fmla="*/ 2147483646 h 6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" h="69">
                  <a:moveTo>
                    <a:pt x="37" y="54"/>
                  </a:moveTo>
                  <a:lnTo>
                    <a:pt x="36" y="53"/>
                  </a:lnTo>
                  <a:lnTo>
                    <a:pt x="36" y="52"/>
                  </a:lnTo>
                  <a:lnTo>
                    <a:pt x="36" y="51"/>
                  </a:lnTo>
                  <a:lnTo>
                    <a:pt x="37" y="47"/>
                  </a:lnTo>
                  <a:lnTo>
                    <a:pt x="38" y="46"/>
                  </a:lnTo>
                  <a:lnTo>
                    <a:pt x="38" y="45"/>
                  </a:lnTo>
                  <a:lnTo>
                    <a:pt x="39" y="44"/>
                  </a:lnTo>
                  <a:lnTo>
                    <a:pt x="42" y="39"/>
                  </a:lnTo>
                  <a:lnTo>
                    <a:pt x="43" y="37"/>
                  </a:lnTo>
                  <a:lnTo>
                    <a:pt x="45" y="36"/>
                  </a:lnTo>
                  <a:lnTo>
                    <a:pt x="47" y="35"/>
                  </a:lnTo>
                  <a:lnTo>
                    <a:pt x="48" y="32"/>
                  </a:lnTo>
                  <a:lnTo>
                    <a:pt x="52" y="31"/>
                  </a:lnTo>
                  <a:lnTo>
                    <a:pt x="53" y="31"/>
                  </a:lnTo>
                  <a:lnTo>
                    <a:pt x="54" y="30"/>
                  </a:lnTo>
                  <a:lnTo>
                    <a:pt x="55" y="28"/>
                  </a:lnTo>
                  <a:lnTo>
                    <a:pt x="56" y="27"/>
                  </a:lnTo>
                  <a:lnTo>
                    <a:pt x="57" y="25"/>
                  </a:lnTo>
                  <a:lnTo>
                    <a:pt x="57" y="24"/>
                  </a:lnTo>
                  <a:lnTo>
                    <a:pt x="56" y="22"/>
                  </a:lnTo>
                  <a:lnTo>
                    <a:pt x="57" y="21"/>
                  </a:lnTo>
                  <a:lnTo>
                    <a:pt x="59" y="19"/>
                  </a:lnTo>
                  <a:lnTo>
                    <a:pt x="60" y="17"/>
                  </a:lnTo>
                  <a:lnTo>
                    <a:pt x="60" y="13"/>
                  </a:lnTo>
                  <a:lnTo>
                    <a:pt x="60" y="12"/>
                  </a:lnTo>
                  <a:lnTo>
                    <a:pt x="60" y="9"/>
                  </a:lnTo>
                  <a:lnTo>
                    <a:pt x="61" y="7"/>
                  </a:lnTo>
                  <a:lnTo>
                    <a:pt x="62" y="6"/>
                  </a:lnTo>
                  <a:lnTo>
                    <a:pt x="56" y="4"/>
                  </a:lnTo>
                  <a:lnTo>
                    <a:pt x="55" y="4"/>
                  </a:lnTo>
                  <a:lnTo>
                    <a:pt x="54" y="4"/>
                  </a:lnTo>
                  <a:lnTo>
                    <a:pt x="52" y="3"/>
                  </a:lnTo>
                  <a:lnTo>
                    <a:pt x="51" y="3"/>
                  </a:lnTo>
                  <a:lnTo>
                    <a:pt x="50" y="1"/>
                  </a:lnTo>
                  <a:lnTo>
                    <a:pt x="48" y="1"/>
                  </a:lnTo>
                  <a:lnTo>
                    <a:pt x="46" y="0"/>
                  </a:lnTo>
                  <a:lnTo>
                    <a:pt x="45" y="1"/>
                  </a:lnTo>
                  <a:lnTo>
                    <a:pt x="44" y="3"/>
                  </a:lnTo>
                  <a:lnTo>
                    <a:pt x="44" y="6"/>
                  </a:lnTo>
                  <a:lnTo>
                    <a:pt x="43" y="7"/>
                  </a:lnTo>
                  <a:lnTo>
                    <a:pt x="42" y="6"/>
                  </a:lnTo>
                  <a:lnTo>
                    <a:pt x="42" y="5"/>
                  </a:lnTo>
                  <a:lnTo>
                    <a:pt x="41" y="4"/>
                  </a:lnTo>
                  <a:lnTo>
                    <a:pt x="40" y="3"/>
                  </a:lnTo>
                  <a:lnTo>
                    <a:pt x="39" y="3"/>
                  </a:lnTo>
                  <a:lnTo>
                    <a:pt x="38" y="4"/>
                  </a:lnTo>
                  <a:lnTo>
                    <a:pt x="37" y="4"/>
                  </a:lnTo>
                  <a:lnTo>
                    <a:pt x="36" y="4"/>
                  </a:lnTo>
                  <a:lnTo>
                    <a:pt x="36" y="3"/>
                  </a:lnTo>
                  <a:lnTo>
                    <a:pt x="36" y="2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31" y="0"/>
                  </a:lnTo>
                  <a:lnTo>
                    <a:pt x="30" y="0"/>
                  </a:lnTo>
                  <a:lnTo>
                    <a:pt x="29" y="1"/>
                  </a:lnTo>
                  <a:lnTo>
                    <a:pt x="28" y="2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6" y="8"/>
                  </a:lnTo>
                  <a:lnTo>
                    <a:pt x="25" y="8"/>
                  </a:lnTo>
                  <a:lnTo>
                    <a:pt x="24" y="8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20" y="9"/>
                  </a:lnTo>
                  <a:lnTo>
                    <a:pt x="18" y="9"/>
                  </a:lnTo>
                  <a:lnTo>
                    <a:pt x="15" y="9"/>
                  </a:lnTo>
                  <a:lnTo>
                    <a:pt x="15" y="11"/>
                  </a:lnTo>
                  <a:lnTo>
                    <a:pt x="15" y="12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4" y="16"/>
                  </a:lnTo>
                  <a:lnTo>
                    <a:pt x="13" y="21"/>
                  </a:lnTo>
                  <a:lnTo>
                    <a:pt x="11" y="24"/>
                  </a:lnTo>
                  <a:lnTo>
                    <a:pt x="8" y="26"/>
                  </a:lnTo>
                  <a:lnTo>
                    <a:pt x="6" y="27"/>
                  </a:lnTo>
                  <a:lnTo>
                    <a:pt x="8" y="28"/>
                  </a:lnTo>
                  <a:lnTo>
                    <a:pt x="11" y="30"/>
                  </a:lnTo>
                  <a:lnTo>
                    <a:pt x="12" y="31"/>
                  </a:lnTo>
                  <a:lnTo>
                    <a:pt x="12" y="32"/>
                  </a:lnTo>
                  <a:lnTo>
                    <a:pt x="12" y="34"/>
                  </a:lnTo>
                  <a:lnTo>
                    <a:pt x="11" y="35"/>
                  </a:lnTo>
                  <a:lnTo>
                    <a:pt x="8" y="35"/>
                  </a:lnTo>
                  <a:lnTo>
                    <a:pt x="7" y="36"/>
                  </a:lnTo>
                  <a:lnTo>
                    <a:pt x="6" y="37"/>
                  </a:lnTo>
                  <a:lnTo>
                    <a:pt x="5" y="41"/>
                  </a:lnTo>
                  <a:lnTo>
                    <a:pt x="3" y="45"/>
                  </a:lnTo>
                  <a:lnTo>
                    <a:pt x="3" y="46"/>
                  </a:lnTo>
                  <a:lnTo>
                    <a:pt x="1" y="48"/>
                  </a:lnTo>
                  <a:lnTo>
                    <a:pt x="0" y="48"/>
                  </a:lnTo>
                  <a:lnTo>
                    <a:pt x="0" y="49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3" y="52"/>
                  </a:lnTo>
                  <a:lnTo>
                    <a:pt x="6" y="51"/>
                  </a:lnTo>
                  <a:lnTo>
                    <a:pt x="7" y="51"/>
                  </a:lnTo>
                  <a:lnTo>
                    <a:pt x="8" y="51"/>
                  </a:lnTo>
                  <a:lnTo>
                    <a:pt x="10" y="52"/>
                  </a:lnTo>
                  <a:lnTo>
                    <a:pt x="11" y="52"/>
                  </a:lnTo>
                  <a:lnTo>
                    <a:pt x="13" y="51"/>
                  </a:lnTo>
                  <a:lnTo>
                    <a:pt x="14" y="52"/>
                  </a:lnTo>
                  <a:lnTo>
                    <a:pt x="14" y="53"/>
                  </a:lnTo>
                  <a:lnTo>
                    <a:pt x="14" y="54"/>
                  </a:lnTo>
                  <a:lnTo>
                    <a:pt x="14" y="55"/>
                  </a:lnTo>
                  <a:lnTo>
                    <a:pt x="13" y="55"/>
                  </a:lnTo>
                  <a:lnTo>
                    <a:pt x="13" y="56"/>
                  </a:lnTo>
                  <a:lnTo>
                    <a:pt x="14" y="57"/>
                  </a:lnTo>
                  <a:lnTo>
                    <a:pt x="15" y="57"/>
                  </a:lnTo>
                  <a:lnTo>
                    <a:pt x="16" y="58"/>
                  </a:lnTo>
                  <a:lnTo>
                    <a:pt x="17" y="58"/>
                  </a:lnTo>
                  <a:lnTo>
                    <a:pt x="18" y="58"/>
                  </a:lnTo>
                  <a:lnTo>
                    <a:pt x="19" y="58"/>
                  </a:lnTo>
                  <a:lnTo>
                    <a:pt x="19" y="59"/>
                  </a:lnTo>
                  <a:lnTo>
                    <a:pt x="20" y="60"/>
                  </a:lnTo>
                  <a:lnTo>
                    <a:pt x="21" y="60"/>
                  </a:lnTo>
                  <a:lnTo>
                    <a:pt x="22" y="60"/>
                  </a:lnTo>
                  <a:lnTo>
                    <a:pt x="23" y="61"/>
                  </a:lnTo>
                  <a:lnTo>
                    <a:pt x="23" y="62"/>
                  </a:lnTo>
                  <a:lnTo>
                    <a:pt x="23" y="64"/>
                  </a:lnTo>
                  <a:lnTo>
                    <a:pt x="23" y="65"/>
                  </a:lnTo>
                  <a:lnTo>
                    <a:pt x="23" y="69"/>
                  </a:lnTo>
                  <a:lnTo>
                    <a:pt x="24" y="69"/>
                  </a:lnTo>
                  <a:lnTo>
                    <a:pt x="25" y="69"/>
                  </a:lnTo>
                  <a:lnTo>
                    <a:pt x="25" y="68"/>
                  </a:lnTo>
                  <a:lnTo>
                    <a:pt x="25" y="67"/>
                  </a:lnTo>
                  <a:lnTo>
                    <a:pt x="25" y="66"/>
                  </a:lnTo>
                  <a:lnTo>
                    <a:pt x="26" y="65"/>
                  </a:lnTo>
                  <a:lnTo>
                    <a:pt x="27" y="65"/>
                  </a:lnTo>
                  <a:lnTo>
                    <a:pt x="30" y="67"/>
                  </a:lnTo>
                  <a:lnTo>
                    <a:pt x="34" y="66"/>
                  </a:lnTo>
                  <a:lnTo>
                    <a:pt x="34" y="65"/>
                  </a:lnTo>
                  <a:lnTo>
                    <a:pt x="32" y="62"/>
                  </a:lnTo>
                  <a:lnTo>
                    <a:pt x="31" y="61"/>
                  </a:lnTo>
                  <a:lnTo>
                    <a:pt x="31" y="60"/>
                  </a:lnTo>
                  <a:lnTo>
                    <a:pt x="32" y="60"/>
                  </a:lnTo>
                  <a:lnTo>
                    <a:pt x="33" y="60"/>
                  </a:lnTo>
                  <a:lnTo>
                    <a:pt x="35" y="61"/>
                  </a:lnTo>
                  <a:lnTo>
                    <a:pt x="35" y="60"/>
                  </a:lnTo>
                  <a:lnTo>
                    <a:pt x="36" y="56"/>
                  </a:lnTo>
                  <a:lnTo>
                    <a:pt x="37" y="54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53" name="Freeform 1036">
              <a:extLst>
                <a:ext uri="{FF2B5EF4-FFF2-40B4-BE49-F238E27FC236}">
                  <a16:creationId xmlns:a16="http://schemas.microsoft.com/office/drawing/2014/main" xmlns="" id="{95ACCA11-1E57-44A1-BE99-9287D3ED5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110" y="5164726"/>
              <a:ext cx="822770" cy="660836"/>
            </a:xfrm>
            <a:custGeom>
              <a:avLst/>
              <a:gdLst>
                <a:gd name="T0" fmla="*/ 2147483646 w 83"/>
                <a:gd name="T1" fmla="*/ 2147483646 h 65"/>
                <a:gd name="T2" fmla="*/ 2147483646 w 83"/>
                <a:gd name="T3" fmla="*/ 2147483646 h 65"/>
                <a:gd name="T4" fmla="*/ 2147483646 w 83"/>
                <a:gd name="T5" fmla="*/ 2147483646 h 65"/>
                <a:gd name="T6" fmla="*/ 2147483646 w 83"/>
                <a:gd name="T7" fmla="*/ 2147483646 h 65"/>
                <a:gd name="T8" fmla="*/ 2147483646 w 83"/>
                <a:gd name="T9" fmla="*/ 2147483646 h 65"/>
                <a:gd name="T10" fmla="*/ 2147483646 w 83"/>
                <a:gd name="T11" fmla="*/ 2147483646 h 65"/>
                <a:gd name="T12" fmla="*/ 2147483646 w 83"/>
                <a:gd name="T13" fmla="*/ 2147483646 h 65"/>
                <a:gd name="T14" fmla="*/ 2147483646 w 83"/>
                <a:gd name="T15" fmla="*/ 2147483646 h 65"/>
                <a:gd name="T16" fmla="*/ 2147483646 w 83"/>
                <a:gd name="T17" fmla="*/ 2147483646 h 65"/>
                <a:gd name="T18" fmla="*/ 2147483646 w 83"/>
                <a:gd name="T19" fmla="*/ 2147483646 h 65"/>
                <a:gd name="T20" fmla="*/ 2147483646 w 83"/>
                <a:gd name="T21" fmla="*/ 2147483646 h 65"/>
                <a:gd name="T22" fmla="*/ 2147483646 w 83"/>
                <a:gd name="T23" fmla="*/ 2147483646 h 65"/>
                <a:gd name="T24" fmla="*/ 2147483646 w 83"/>
                <a:gd name="T25" fmla="*/ 2147483646 h 65"/>
                <a:gd name="T26" fmla="*/ 2147483646 w 83"/>
                <a:gd name="T27" fmla="*/ 2147483646 h 65"/>
                <a:gd name="T28" fmla="*/ 2147483646 w 83"/>
                <a:gd name="T29" fmla="*/ 2147483646 h 65"/>
                <a:gd name="T30" fmla="*/ 2147483646 w 83"/>
                <a:gd name="T31" fmla="*/ 2147483646 h 65"/>
                <a:gd name="T32" fmla="*/ 2147483646 w 83"/>
                <a:gd name="T33" fmla="*/ 2147483646 h 65"/>
                <a:gd name="T34" fmla="*/ 2147483646 w 83"/>
                <a:gd name="T35" fmla="*/ 2147483646 h 65"/>
                <a:gd name="T36" fmla="*/ 2147483646 w 83"/>
                <a:gd name="T37" fmla="*/ 2147483646 h 65"/>
                <a:gd name="T38" fmla="*/ 2147483646 w 83"/>
                <a:gd name="T39" fmla="*/ 2147483646 h 65"/>
                <a:gd name="T40" fmla="*/ 2147483646 w 83"/>
                <a:gd name="T41" fmla="*/ 2147483646 h 65"/>
                <a:gd name="T42" fmla="*/ 2147483646 w 83"/>
                <a:gd name="T43" fmla="*/ 2147483646 h 65"/>
                <a:gd name="T44" fmla="*/ 2147483646 w 83"/>
                <a:gd name="T45" fmla="*/ 2147483646 h 65"/>
                <a:gd name="T46" fmla="*/ 2147483646 w 83"/>
                <a:gd name="T47" fmla="*/ 2147483646 h 65"/>
                <a:gd name="T48" fmla="*/ 2147483646 w 83"/>
                <a:gd name="T49" fmla="*/ 2147483646 h 65"/>
                <a:gd name="T50" fmla="*/ 2147483646 w 83"/>
                <a:gd name="T51" fmla="*/ 2147483646 h 65"/>
                <a:gd name="T52" fmla="*/ 2147483646 w 83"/>
                <a:gd name="T53" fmla="*/ 2147483646 h 65"/>
                <a:gd name="T54" fmla="*/ 2147483646 w 83"/>
                <a:gd name="T55" fmla="*/ 2147483646 h 65"/>
                <a:gd name="T56" fmla="*/ 2147483646 w 83"/>
                <a:gd name="T57" fmla="*/ 0 h 65"/>
                <a:gd name="T58" fmla="*/ 2147483646 w 83"/>
                <a:gd name="T59" fmla="*/ 2147483646 h 65"/>
                <a:gd name="T60" fmla="*/ 2147483646 w 83"/>
                <a:gd name="T61" fmla="*/ 2147483646 h 65"/>
                <a:gd name="T62" fmla="*/ 2147483646 w 83"/>
                <a:gd name="T63" fmla="*/ 2147483646 h 65"/>
                <a:gd name="T64" fmla="*/ 2147483646 w 83"/>
                <a:gd name="T65" fmla="*/ 2147483646 h 65"/>
                <a:gd name="T66" fmla="*/ 2147483646 w 83"/>
                <a:gd name="T67" fmla="*/ 2147483646 h 65"/>
                <a:gd name="T68" fmla="*/ 2147483646 w 83"/>
                <a:gd name="T69" fmla="*/ 2147483646 h 65"/>
                <a:gd name="T70" fmla="*/ 2147483646 w 83"/>
                <a:gd name="T71" fmla="*/ 2147483646 h 65"/>
                <a:gd name="T72" fmla="*/ 2147483646 w 83"/>
                <a:gd name="T73" fmla="*/ 2147483646 h 65"/>
                <a:gd name="T74" fmla="*/ 2147483646 w 83"/>
                <a:gd name="T75" fmla="*/ 2147483646 h 65"/>
                <a:gd name="T76" fmla="*/ 2147483646 w 83"/>
                <a:gd name="T77" fmla="*/ 2147483646 h 65"/>
                <a:gd name="T78" fmla="*/ 2147483646 w 83"/>
                <a:gd name="T79" fmla="*/ 2147483646 h 65"/>
                <a:gd name="T80" fmla="*/ 2147483646 w 83"/>
                <a:gd name="T81" fmla="*/ 2147483646 h 65"/>
                <a:gd name="T82" fmla="*/ 2147483646 w 83"/>
                <a:gd name="T83" fmla="*/ 2147483646 h 65"/>
                <a:gd name="T84" fmla="*/ 2147483646 w 83"/>
                <a:gd name="T85" fmla="*/ 2147483646 h 65"/>
                <a:gd name="T86" fmla="*/ 2147483646 w 83"/>
                <a:gd name="T87" fmla="*/ 2147483646 h 65"/>
                <a:gd name="T88" fmla="*/ 2147483646 w 83"/>
                <a:gd name="T89" fmla="*/ 2147483646 h 65"/>
                <a:gd name="T90" fmla="*/ 2147483646 w 83"/>
                <a:gd name="T91" fmla="*/ 2147483646 h 65"/>
                <a:gd name="T92" fmla="*/ 0 w 83"/>
                <a:gd name="T93" fmla="*/ 2147483646 h 65"/>
                <a:gd name="T94" fmla="*/ 2147483646 w 83"/>
                <a:gd name="T95" fmla="*/ 2147483646 h 65"/>
                <a:gd name="T96" fmla="*/ 2147483646 w 83"/>
                <a:gd name="T97" fmla="*/ 2147483646 h 65"/>
                <a:gd name="T98" fmla="*/ 2147483646 w 83"/>
                <a:gd name="T99" fmla="*/ 2147483646 h 65"/>
                <a:gd name="T100" fmla="*/ 2147483646 w 83"/>
                <a:gd name="T101" fmla="*/ 2147483646 h 65"/>
                <a:gd name="T102" fmla="*/ 2147483646 w 83"/>
                <a:gd name="T103" fmla="*/ 2147483646 h 65"/>
                <a:gd name="T104" fmla="*/ 2147483646 w 83"/>
                <a:gd name="T105" fmla="*/ 2147483646 h 65"/>
                <a:gd name="T106" fmla="*/ 2147483646 w 83"/>
                <a:gd name="T107" fmla="*/ 2147483646 h 65"/>
                <a:gd name="T108" fmla="*/ 2147483646 w 83"/>
                <a:gd name="T109" fmla="*/ 2147483646 h 65"/>
                <a:gd name="T110" fmla="*/ 2147483646 w 83"/>
                <a:gd name="T111" fmla="*/ 2147483646 h 65"/>
                <a:gd name="T112" fmla="*/ 2147483646 w 83"/>
                <a:gd name="T113" fmla="*/ 2147483646 h 65"/>
                <a:gd name="T114" fmla="*/ 2147483646 w 83"/>
                <a:gd name="T115" fmla="*/ 2147483646 h 6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3" h="65">
                  <a:moveTo>
                    <a:pt x="28" y="61"/>
                  </a:moveTo>
                  <a:lnTo>
                    <a:pt x="29" y="63"/>
                  </a:lnTo>
                  <a:lnTo>
                    <a:pt x="29" y="64"/>
                  </a:lnTo>
                  <a:lnTo>
                    <a:pt x="30" y="64"/>
                  </a:lnTo>
                  <a:lnTo>
                    <a:pt x="30" y="65"/>
                  </a:lnTo>
                  <a:lnTo>
                    <a:pt x="33" y="63"/>
                  </a:lnTo>
                  <a:lnTo>
                    <a:pt x="33" y="60"/>
                  </a:lnTo>
                  <a:lnTo>
                    <a:pt x="34" y="59"/>
                  </a:lnTo>
                  <a:lnTo>
                    <a:pt x="34" y="58"/>
                  </a:lnTo>
                  <a:lnTo>
                    <a:pt x="34" y="57"/>
                  </a:lnTo>
                  <a:lnTo>
                    <a:pt x="34" y="56"/>
                  </a:lnTo>
                  <a:lnTo>
                    <a:pt x="34" y="54"/>
                  </a:lnTo>
                  <a:lnTo>
                    <a:pt x="35" y="53"/>
                  </a:lnTo>
                  <a:lnTo>
                    <a:pt x="37" y="54"/>
                  </a:lnTo>
                  <a:lnTo>
                    <a:pt x="38" y="56"/>
                  </a:lnTo>
                  <a:lnTo>
                    <a:pt x="37" y="56"/>
                  </a:lnTo>
                  <a:lnTo>
                    <a:pt x="37" y="57"/>
                  </a:lnTo>
                  <a:lnTo>
                    <a:pt x="37" y="58"/>
                  </a:lnTo>
                  <a:lnTo>
                    <a:pt x="38" y="59"/>
                  </a:lnTo>
                  <a:lnTo>
                    <a:pt x="40" y="59"/>
                  </a:lnTo>
                  <a:lnTo>
                    <a:pt x="41" y="58"/>
                  </a:lnTo>
                  <a:lnTo>
                    <a:pt x="43" y="58"/>
                  </a:lnTo>
                  <a:lnTo>
                    <a:pt x="44" y="58"/>
                  </a:lnTo>
                  <a:lnTo>
                    <a:pt x="44" y="59"/>
                  </a:lnTo>
                  <a:lnTo>
                    <a:pt x="44" y="61"/>
                  </a:lnTo>
                  <a:lnTo>
                    <a:pt x="45" y="62"/>
                  </a:lnTo>
                  <a:lnTo>
                    <a:pt x="48" y="61"/>
                  </a:lnTo>
                  <a:lnTo>
                    <a:pt x="51" y="61"/>
                  </a:lnTo>
                  <a:lnTo>
                    <a:pt x="53" y="61"/>
                  </a:lnTo>
                  <a:lnTo>
                    <a:pt x="54" y="61"/>
                  </a:lnTo>
                  <a:lnTo>
                    <a:pt x="54" y="60"/>
                  </a:lnTo>
                  <a:lnTo>
                    <a:pt x="54" y="55"/>
                  </a:lnTo>
                  <a:lnTo>
                    <a:pt x="54" y="54"/>
                  </a:lnTo>
                  <a:lnTo>
                    <a:pt x="55" y="52"/>
                  </a:lnTo>
                  <a:lnTo>
                    <a:pt x="56" y="51"/>
                  </a:lnTo>
                  <a:lnTo>
                    <a:pt x="57" y="50"/>
                  </a:lnTo>
                  <a:lnTo>
                    <a:pt x="57" y="49"/>
                  </a:lnTo>
                  <a:lnTo>
                    <a:pt x="57" y="48"/>
                  </a:lnTo>
                  <a:lnTo>
                    <a:pt x="56" y="47"/>
                  </a:lnTo>
                  <a:lnTo>
                    <a:pt x="55" y="46"/>
                  </a:lnTo>
                  <a:lnTo>
                    <a:pt x="54" y="45"/>
                  </a:lnTo>
                  <a:lnTo>
                    <a:pt x="55" y="43"/>
                  </a:lnTo>
                  <a:lnTo>
                    <a:pt x="56" y="42"/>
                  </a:lnTo>
                  <a:lnTo>
                    <a:pt x="58" y="38"/>
                  </a:lnTo>
                  <a:lnTo>
                    <a:pt x="59" y="38"/>
                  </a:lnTo>
                  <a:lnTo>
                    <a:pt x="60" y="36"/>
                  </a:lnTo>
                  <a:lnTo>
                    <a:pt x="63" y="34"/>
                  </a:lnTo>
                  <a:lnTo>
                    <a:pt x="64" y="33"/>
                  </a:lnTo>
                  <a:lnTo>
                    <a:pt x="64" y="32"/>
                  </a:lnTo>
                  <a:lnTo>
                    <a:pt x="64" y="30"/>
                  </a:lnTo>
                  <a:lnTo>
                    <a:pt x="64" y="29"/>
                  </a:lnTo>
                  <a:lnTo>
                    <a:pt x="67" y="29"/>
                  </a:lnTo>
                  <a:lnTo>
                    <a:pt x="68" y="29"/>
                  </a:lnTo>
                  <a:lnTo>
                    <a:pt x="68" y="28"/>
                  </a:lnTo>
                  <a:lnTo>
                    <a:pt x="70" y="27"/>
                  </a:lnTo>
                  <a:lnTo>
                    <a:pt x="70" y="26"/>
                  </a:lnTo>
                  <a:lnTo>
                    <a:pt x="71" y="25"/>
                  </a:lnTo>
                  <a:lnTo>
                    <a:pt x="72" y="24"/>
                  </a:lnTo>
                  <a:lnTo>
                    <a:pt x="75" y="23"/>
                  </a:lnTo>
                  <a:lnTo>
                    <a:pt x="77" y="22"/>
                  </a:lnTo>
                  <a:lnTo>
                    <a:pt x="81" y="20"/>
                  </a:lnTo>
                  <a:lnTo>
                    <a:pt x="81" y="18"/>
                  </a:lnTo>
                  <a:lnTo>
                    <a:pt x="82" y="15"/>
                  </a:lnTo>
                  <a:lnTo>
                    <a:pt x="83" y="15"/>
                  </a:lnTo>
                  <a:lnTo>
                    <a:pt x="83" y="14"/>
                  </a:lnTo>
                  <a:lnTo>
                    <a:pt x="83" y="13"/>
                  </a:lnTo>
                  <a:lnTo>
                    <a:pt x="82" y="12"/>
                  </a:lnTo>
                  <a:lnTo>
                    <a:pt x="78" y="10"/>
                  </a:lnTo>
                  <a:lnTo>
                    <a:pt x="76" y="10"/>
                  </a:lnTo>
                  <a:lnTo>
                    <a:pt x="75" y="10"/>
                  </a:lnTo>
                  <a:lnTo>
                    <a:pt x="74" y="9"/>
                  </a:lnTo>
                  <a:lnTo>
                    <a:pt x="74" y="5"/>
                  </a:lnTo>
                  <a:lnTo>
                    <a:pt x="73" y="4"/>
                  </a:lnTo>
                  <a:lnTo>
                    <a:pt x="73" y="1"/>
                  </a:lnTo>
                  <a:lnTo>
                    <a:pt x="73" y="0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70" y="1"/>
                  </a:lnTo>
                  <a:lnTo>
                    <a:pt x="70" y="4"/>
                  </a:lnTo>
                  <a:lnTo>
                    <a:pt x="70" y="5"/>
                  </a:lnTo>
                  <a:lnTo>
                    <a:pt x="69" y="6"/>
                  </a:lnTo>
                  <a:lnTo>
                    <a:pt x="68" y="6"/>
                  </a:lnTo>
                  <a:lnTo>
                    <a:pt x="67" y="6"/>
                  </a:lnTo>
                  <a:lnTo>
                    <a:pt x="65" y="5"/>
                  </a:lnTo>
                  <a:lnTo>
                    <a:pt x="64" y="4"/>
                  </a:lnTo>
                  <a:lnTo>
                    <a:pt x="63" y="3"/>
                  </a:lnTo>
                  <a:lnTo>
                    <a:pt x="61" y="1"/>
                  </a:lnTo>
                  <a:lnTo>
                    <a:pt x="59" y="2"/>
                  </a:lnTo>
                  <a:lnTo>
                    <a:pt x="58" y="3"/>
                  </a:lnTo>
                  <a:lnTo>
                    <a:pt x="58" y="6"/>
                  </a:lnTo>
                  <a:lnTo>
                    <a:pt x="57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50" y="8"/>
                  </a:lnTo>
                  <a:lnTo>
                    <a:pt x="47" y="8"/>
                  </a:lnTo>
                  <a:lnTo>
                    <a:pt x="46" y="8"/>
                  </a:lnTo>
                  <a:lnTo>
                    <a:pt x="45" y="9"/>
                  </a:lnTo>
                  <a:lnTo>
                    <a:pt x="44" y="11"/>
                  </a:lnTo>
                  <a:lnTo>
                    <a:pt x="40" y="15"/>
                  </a:lnTo>
                  <a:lnTo>
                    <a:pt x="38" y="19"/>
                  </a:lnTo>
                  <a:lnTo>
                    <a:pt x="36" y="23"/>
                  </a:lnTo>
                  <a:lnTo>
                    <a:pt x="36" y="25"/>
                  </a:lnTo>
                  <a:lnTo>
                    <a:pt x="34" y="28"/>
                  </a:lnTo>
                  <a:lnTo>
                    <a:pt x="33" y="28"/>
                  </a:lnTo>
                  <a:lnTo>
                    <a:pt x="30" y="28"/>
                  </a:lnTo>
                  <a:lnTo>
                    <a:pt x="23" y="27"/>
                  </a:lnTo>
                  <a:lnTo>
                    <a:pt x="22" y="27"/>
                  </a:lnTo>
                  <a:lnTo>
                    <a:pt x="20" y="28"/>
                  </a:lnTo>
                  <a:lnTo>
                    <a:pt x="19" y="30"/>
                  </a:lnTo>
                  <a:lnTo>
                    <a:pt x="18" y="31"/>
                  </a:lnTo>
                  <a:lnTo>
                    <a:pt x="18" y="32"/>
                  </a:lnTo>
                  <a:lnTo>
                    <a:pt x="18" y="33"/>
                  </a:lnTo>
                  <a:lnTo>
                    <a:pt x="17" y="34"/>
                  </a:lnTo>
                  <a:lnTo>
                    <a:pt x="17" y="36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1" y="35"/>
                  </a:lnTo>
                  <a:lnTo>
                    <a:pt x="10" y="34"/>
                  </a:lnTo>
                  <a:lnTo>
                    <a:pt x="9" y="33"/>
                  </a:lnTo>
                  <a:lnTo>
                    <a:pt x="9" y="32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5" y="33"/>
                  </a:lnTo>
                  <a:lnTo>
                    <a:pt x="4" y="35"/>
                  </a:lnTo>
                  <a:lnTo>
                    <a:pt x="2" y="36"/>
                  </a:lnTo>
                  <a:lnTo>
                    <a:pt x="1" y="36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3" y="46"/>
                  </a:lnTo>
                  <a:lnTo>
                    <a:pt x="5" y="44"/>
                  </a:lnTo>
                  <a:lnTo>
                    <a:pt x="8" y="42"/>
                  </a:lnTo>
                  <a:lnTo>
                    <a:pt x="9" y="41"/>
                  </a:lnTo>
                  <a:lnTo>
                    <a:pt x="11" y="41"/>
                  </a:lnTo>
                  <a:lnTo>
                    <a:pt x="14" y="41"/>
                  </a:lnTo>
                  <a:lnTo>
                    <a:pt x="16" y="41"/>
                  </a:lnTo>
                  <a:lnTo>
                    <a:pt x="15" y="43"/>
                  </a:lnTo>
                  <a:lnTo>
                    <a:pt x="14" y="44"/>
                  </a:lnTo>
                  <a:lnTo>
                    <a:pt x="12" y="47"/>
                  </a:lnTo>
                  <a:lnTo>
                    <a:pt x="12" y="48"/>
                  </a:lnTo>
                  <a:lnTo>
                    <a:pt x="14" y="49"/>
                  </a:lnTo>
                  <a:lnTo>
                    <a:pt x="15" y="49"/>
                  </a:lnTo>
                  <a:lnTo>
                    <a:pt x="16" y="49"/>
                  </a:lnTo>
                  <a:lnTo>
                    <a:pt x="17" y="50"/>
                  </a:lnTo>
                  <a:lnTo>
                    <a:pt x="19" y="51"/>
                  </a:lnTo>
                  <a:lnTo>
                    <a:pt x="20" y="52"/>
                  </a:lnTo>
                  <a:lnTo>
                    <a:pt x="23" y="52"/>
                  </a:lnTo>
                  <a:lnTo>
                    <a:pt x="24" y="52"/>
                  </a:lnTo>
                  <a:lnTo>
                    <a:pt x="25" y="52"/>
                  </a:lnTo>
                  <a:lnTo>
                    <a:pt x="26" y="53"/>
                  </a:lnTo>
                  <a:lnTo>
                    <a:pt x="27" y="56"/>
                  </a:lnTo>
                  <a:lnTo>
                    <a:pt x="27" y="57"/>
                  </a:lnTo>
                  <a:lnTo>
                    <a:pt x="27" y="58"/>
                  </a:lnTo>
                  <a:lnTo>
                    <a:pt x="27" y="60"/>
                  </a:lnTo>
                  <a:lnTo>
                    <a:pt x="28" y="61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54" name="Freeform 1061">
              <a:extLst>
                <a:ext uri="{FF2B5EF4-FFF2-40B4-BE49-F238E27FC236}">
                  <a16:creationId xmlns:a16="http://schemas.microsoft.com/office/drawing/2014/main" xmlns="" id="{6BE3BBD2-EEF0-4260-BC9C-A1F66E975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877" y="4904995"/>
              <a:ext cx="760815" cy="675374"/>
            </a:xfrm>
            <a:custGeom>
              <a:avLst/>
              <a:gdLst>
                <a:gd name="T0" fmla="*/ 2147483646 w 74"/>
                <a:gd name="T1" fmla="*/ 2147483646 h 66"/>
                <a:gd name="T2" fmla="*/ 2147483646 w 74"/>
                <a:gd name="T3" fmla="*/ 2147483646 h 66"/>
                <a:gd name="T4" fmla="*/ 2147483646 w 74"/>
                <a:gd name="T5" fmla="*/ 2147483646 h 66"/>
                <a:gd name="T6" fmla="*/ 2147483646 w 74"/>
                <a:gd name="T7" fmla="*/ 2147483646 h 66"/>
                <a:gd name="T8" fmla="*/ 2147483646 w 74"/>
                <a:gd name="T9" fmla="*/ 2147483646 h 66"/>
                <a:gd name="T10" fmla="*/ 2147483646 w 74"/>
                <a:gd name="T11" fmla="*/ 2147483646 h 66"/>
                <a:gd name="T12" fmla="*/ 2147483646 w 74"/>
                <a:gd name="T13" fmla="*/ 2147483646 h 66"/>
                <a:gd name="T14" fmla="*/ 2147483646 w 74"/>
                <a:gd name="T15" fmla="*/ 2147483646 h 66"/>
                <a:gd name="T16" fmla="*/ 2147483646 w 74"/>
                <a:gd name="T17" fmla="*/ 2147483646 h 66"/>
                <a:gd name="T18" fmla="*/ 2147483646 w 74"/>
                <a:gd name="T19" fmla="*/ 2147483646 h 66"/>
                <a:gd name="T20" fmla="*/ 2147483646 w 74"/>
                <a:gd name="T21" fmla="*/ 2147483646 h 66"/>
                <a:gd name="T22" fmla="*/ 2147483646 w 74"/>
                <a:gd name="T23" fmla="*/ 2147483646 h 66"/>
                <a:gd name="T24" fmla="*/ 2147483646 w 74"/>
                <a:gd name="T25" fmla="*/ 2147483646 h 66"/>
                <a:gd name="T26" fmla="*/ 2147483646 w 74"/>
                <a:gd name="T27" fmla="*/ 2147483646 h 66"/>
                <a:gd name="T28" fmla="*/ 2147483646 w 74"/>
                <a:gd name="T29" fmla="*/ 2147483646 h 66"/>
                <a:gd name="T30" fmla="*/ 2147483646 w 74"/>
                <a:gd name="T31" fmla="*/ 2147483646 h 66"/>
                <a:gd name="T32" fmla="*/ 2147483646 w 74"/>
                <a:gd name="T33" fmla="*/ 2147483646 h 66"/>
                <a:gd name="T34" fmla="*/ 2147483646 w 74"/>
                <a:gd name="T35" fmla="*/ 2147483646 h 66"/>
                <a:gd name="T36" fmla="*/ 2147483646 w 74"/>
                <a:gd name="T37" fmla="*/ 2147483646 h 66"/>
                <a:gd name="T38" fmla="*/ 2147483646 w 74"/>
                <a:gd name="T39" fmla="*/ 2147483646 h 66"/>
                <a:gd name="T40" fmla="*/ 2147483646 w 74"/>
                <a:gd name="T41" fmla="*/ 2147483646 h 66"/>
                <a:gd name="T42" fmla="*/ 2147483646 w 74"/>
                <a:gd name="T43" fmla="*/ 2147483646 h 66"/>
                <a:gd name="T44" fmla="*/ 2147483646 w 74"/>
                <a:gd name="T45" fmla="*/ 2147483646 h 66"/>
                <a:gd name="T46" fmla="*/ 2147483646 w 74"/>
                <a:gd name="T47" fmla="*/ 2147483646 h 66"/>
                <a:gd name="T48" fmla="*/ 2147483646 w 74"/>
                <a:gd name="T49" fmla="*/ 2147483646 h 66"/>
                <a:gd name="T50" fmla="*/ 2147483646 w 74"/>
                <a:gd name="T51" fmla="*/ 2147483646 h 66"/>
                <a:gd name="T52" fmla="*/ 2147483646 w 74"/>
                <a:gd name="T53" fmla="*/ 2147483646 h 66"/>
                <a:gd name="T54" fmla="*/ 2147483646 w 74"/>
                <a:gd name="T55" fmla="*/ 2147483646 h 66"/>
                <a:gd name="T56" fmla="*/ 2147483646 w 74"/>
                <a:gd name="T57" fmla="*/ 2147483646 h 66"/>
                <a:gd name="T58" fmla="*/ 2147483646 w 74"/>
                <a:gd name="T59" fmla="*/ 2147483646 h 66"/>
                <a:gd name="T60" fmla="*/ 2147483646 w 74"/>
                <a:gd name="T61" fmla="*/ 0 h 66"/>
                <a:gd name="T62" fmla="*/ 2147483646 w 74"/>
                <a:gd name="T63" fmla="*/ 2147483646 h 66"/>
                <a:gd name="T64" fmla="*/ 2147483646 w 74"/>
                <a:gd name="T65" fmla="*/ 2147483646 h 66"/>
                <a:gd name="T66" fmla="*/ 2147483646 w 74"/>
                <a:gd name="T67" fmla="*/ 2147483646 h 66"/>
                <a:gd name="T68" fmla="*/ 2147483646 w 74"/>
                <a:gd name="T69" fmla="*/ 2147483646 h 66"/>
                <a:gd name="T70" fmla="*/ 2147483646 w 74"/>
                <a:gd name="T71" fmla="*/ 2147483646 h 66"/>
                <a:gd name="T72" fmla="*/ 2147483646 w 74"/>
                <a:gd name="T73" fmla="*/ 2147483646 h 66"/>
                <a:gd name="T74" fmla="*/ 2147483646 w 74"/>
                <a:gd name="T75" fmla="*/ 2147483646 h 66"/>
                <a:gd name="T76" fmla="*/ 2147483646 w 74"/>
                <a:gd name="T77" fmla="*/ 2147483646 h 66"/>
                <a:gd name="T78" fmla="*/ 2147483646 w 74"/>
                <a:gd name="T79" fmla="*/ 2147483646 h 66"/>
                <a:gd name="T80" fmla="*/ 2147483646 w 74"/>
                <a:gd name="T81" fmla="*/ 2147483646 h 66"/>
                <a:gd name="T82" fmla="*/ 2147483646 w 74"/>
                <a:gd name="T83" fmla="*/ 2147483646 h 66"/>
                <a:gd name="T84" fmla="*/ 2147483646 w 74"/>
                <a:gd name="T85" fmla="*/ 2147483646 h 66"/>
                <a:gd name="T86" fmla="*/ 0 w 74"/>
                <a:gd name="T87" fmla="*/ 2147483646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74" h="66">
                  <a:moveTo>
                    <a:pt x="0" y="39"/>
                  </a:moveTo>
                  <a:lnTo>
                    <a:pt x="1" y="40"/>
                  </a:lnTo>
                  <a:lnTo>
                    <a:pt x="4" y="42"/>
                  </a:lnTo>
                  <a:lnTo>
                    <a:pt x="4" y="43"/>
                  </a:lnTo>
                  <a:lnTo>
                    <a:pt x="5" y="45"/>
                  </a:lnTo>
                  <a:lnTo>
                    <a:pt x="5" y="46"/>
                  </a:lnTo>
                  <a:lnTo>
                    <a:pt x="5" y="50"/>
                  </a:lnTo>
                  <a:lnTo>
                    <a:pt x="7" y="50"/>
                  </a:lnTo>
                  <a:lnTo>
                    <a:pt x="8" y="51"/>
                  </a:lnTo>
                  <a:lnTo>
                    <a:pt x="9" y="51"/>
                  </a:lnTo>
                  <a:lnTo>
                    <a:pt x="11" y="53"/>
                  </a:lnTo>
                  <a:lnTo>
                    <a:pt x="13" y="53"/>
                  </a:lnTo>
                  <a:lnTo>
                    <a:pt x="15" y="54"/>
                  </a:lnTo>
                  <a:lnTo>
                    <a:pt x="19" y="54"/>
                  </a:lnTo>
                  <a:lnTo>
                    <a:pt x="20" y="55"/>
                  </a:lnTo>
                  <a:lnTo>
                    <a:pt x="22" y="55"/>
                  </a:lnTo>
                  <a:lnTo>
                    <a:pt x="23" y="55"/>
                  </a:lnTo>
                  <a:lnTo>
                    <a:pt x="25" y="55"/>
                  </a:lnTo>
                  <a:lnTo>
                    <a:pt x="26" y="55"/>
                  </a:lnTo>
                  <a:lnTo>
                    <a:pt x="26" y="56"/>
                  </a:lnTo>
                  <a:lnTo>
                    <a:pt x="27" y="57"/>
                  </a:lnTo>
                  <a:lnTo>
                    <a:pt x="27" y="60"/>
                  </a:lnTo>
                  <a:lnTo>
                    <a:pt x="28" y="61"/>
                  </a:lnTo>
                  <a:lnTo>
                    <a:pt x="30" y="64"/>
                  </a:lnTo>
                  <a:lnTo>
                    <a:pt x="32" y="65"/>
                  </a:lnTo>
                  <a:lnTo>
                    <a:pt x="33" y="65"/>
                  </a:lnTo>
                  <a:lnTo>
                    <a:pt x="37" y="66"/>
                  </a:lnTo>
                  <a:lnTo>
                    <a:pt x="38" y="66"/>
                  </a:lnTo>
                  <a:lnTo>
                    <a:pt x="39" y="65"/>
                  </a:lnTo>
                  <a:lnTo>
                    <a:pt x="44" y="63"/>
                  </a:lnTo>
                  <a:lnTo>
                    <a:pt x="47" y="60"/>
                  </a:lnTo>
                  <a:lnTo>
                    <a:pt x="49" y="59"/>
                  </a:lnTo>
                  <a:lnTo>
                    <a:pt x="51" y="58"/>
                  </a:lnTo>
                  <a:lnTo>
                    <a:pt x="52" y="57"/>
                  </a:lnTo>
                  <a:lnTo>
                    <a:pt x="52" y="54"/>
                  </a:lnTo>
                  <a:lnTo>
                    <a:pt x="51" y="52"/>
                  </a:lnTo>
                  <a:lnTo>
                    <a:pt x="51" y="51"/>
                  </a:lnTo>
                  <a:lnTo>
                    <a:pt x="53" y="50"/>
                  </a:lnTo>
                  <a:lnTo>
                    <a:pt x="56" y="50"/>
                  </a:lnTo>
                  <a:lnTo>
                    <a:pt x="57" y="50"/>
                  </a:lnTo>
                  <a:lnTo>
                    <a:pt x="59" y="49"/>
                  </a:lnTo>
                  <a:lnTo>
                    <a:pt x="60" y="48"/>
                  </a:lnTo>
                  <a:lnTo>
                    <a:pt x="61" y="48"/>
                  </a:lnTo>
                  <a:lnTo>
                    <a:pt x="64" y="47"/>
                  </a:lnTo>
                  <a:lnTo>
                    <a:pt x="65" y="47"/>
                  </a:lnTo>
                  <a:lnTo>
                    <a:pt x="66" y="46"/>
                  </a:lnTo>
                  <a:lnTo>
                    <a:pt x="66" y="44"/>
                  </a:lnTo>
                  <a:lnTo>
                    <a:pt x="65" y="42"/>
                  </a:lnTo>
                  <a:lnTo>
                    <a:pt x="64" y="42"/>
                  </a:lnTo>
                  <a:lnTo>
                    <a:pt x="63" y="42"/>
                  </a:lnTo>
                  <a:lnTo>
                    <a:pt x="62" y="41"/>
                  </a:lnTo>
                  <a:lnTo>
                    <a:pt x="62" y="40"/>
                  </a:lnTo>
                  <a:lnTo>
                    <a:pt x="62" y="39"/>
                  </a:lnTo>
                  <a:lnTo>
                    <a:pt x="62" y="38"/>
                  </a:lnTo>
                  <a:lnTo>
                    <a:pt x="63" y="38"/>
                  </a:lnTo>
                  <a:lnTo>
                    <a:pt x="65" y="36"/>
                  </a:lnTo>
                  <a:lnTo>
                    <a:pt x="65" y="35"/>
                  </a:lnTo>
                  <a:lnTo>
                    <a:pt x="67" y="31"/>
                  </a:lnTo>
                  <a:lnTo>
                    <a:pt x="68" y="27"/>
                  </a:lnTo>
                  <a:lnTo>
                    <a:pt x="69" y="26"/>
                  </a:lnTo>
                  <a:lnTo>
                    <a:pt x="70" y="25"/>
                  </a:lnTo>
                  <a:lnTo>
                    <a:pt x="73" y="25"/>
                  </a:lnTo>
                  <a:lnTo>
                    <a:pt x="74" y="24"/>
                  </a:lnTo>
                  <a:lnTo>
                    <a:pt x="74" y="22"/>
                  </a:lnTo>
                  <a:lnTo>
                    <a:pt x="74" y="21"/>
                  </a:lnTo>
                  <a:lnTo>
                    <a:pt x="73" y="20"/>
                  </a:lnTo>
                  <a:lnTo>
                    <a:pt x="70" y="18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6" y="16"/>
                  </a:lnTo>
                  <a:lnTo>
                    <a:pt x="65" y="16"/>
                  </a:lnTo>
                  <a:lnTo>
                    <a:pt x="64" y="16"/>
                  </a:lnTo>
                  <a:lnTo>
                    <a:pt x="63" y="16"/>
                  </a:lnTo>
                  <a:lnTo>
                    <a:pt x="62" y="16"/>
                  </a:lnTo>
                  <a:lnTo>
                    <a:pt x="61" y="14"/>
                  </a:lnTo>
                  <a:lnTo>
                    <a:pt x="61" y="11"/>
                  </a:lnTo>
                  <a:lnTo>
                    <a:pt x="59" y="11"/>
                  </a:lnTo>
                  <a:lnTo>
                    <a:pt x="57" y="12"/>
                  </a:lnTo>
                  <a:lnTo>
                    <a:pt x="56" y="12"/>
                  </a:lnTo>
                  <a:lnTo>
                    <a:pt x="55" y="11"/>
                  </a:lnTo>
                  <a:lnTo>
                    <a:pt x="54" y="10"/>
                  </a:lnTo>
                  <a:lnTo>
                    <a:pt x="53" y="8"/>
                  </a:lnTo>
                  <a:lnTo>
                    <a:pt x="54" y="5"/>
                  </a:lnTo>
                  <a:lnTo>
                    <a:pt x="54" y="3"/>
                  </a:lnTo>
                  <a:lnTo>
                    <a:pt x="55" y="1"/>
                  </a:lnTo>
                  <a:lnTo>
                    <a:pt x="50" y="0"/>
                  </a:lnTo>
                  <a:lnTo>
                    <a:pt x="48" y="0"/>
                  </a:lnTo>
                  <a:lnTo>
                    <a:pt x="47" y="1"/>
                  </a:lnTo>
                  <a:lnTo>
                    <a:pt x="46" y="4"/>
                  </a:lnTo>
                  <a:lnTo>
                    <a:pt x="45" y="5"/>
                  </a:lnTo>
                  <a:lnTo>
                    <a:pt x="44" y="6"/>
                  </a:lnTo>
                  <a:lnTo>
                    <a:pt x="40" y="8"/>
                  </a:lnTo>
                  <a:lnTo>
                    <a:pt x="36" y="8"/>
                  </a:lnTo>
                  <a:lnTo>
                    <a:pt x="30" y="7"/>
                  </a:lnTo>
                  <a:lnTo>
                    <a:pt x="27" y="6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20" y="6"/>
                  </a:lnTo>
                  <a:lnTo>
                    <a:pt x="17" y="11"/>
                  </a:lnTo>
                  <a:lnTo>
                    <a:pt x="19" y="13"/>
                  </a:lnTo>
                  <a:lnTo>
                    <a:pt x="20" y="16"/>
                  </a:lnTo>
                  <a:lnTo>
                    <a:pt x="21" y="17"/>
                  </a:lnTo>
                  <a:lnTo>
                    <a:pt x="21" y="18"/>
                  </a:lnTo>
                  <a:lnTo>
                    <a:pt x="20" y="19"/>
                  </a:lnTo>
                  <a:lnTo>
                    <a:pt x="19" y="22"/>
                  </a:lnTo>
                  <a:lnTo>
                    <a:pt x="15" y="25"/>
                  </a:lnTo>
                  <a:lnTo>
                    <a:pt x="14" y="28"/>
                  </a:lnTo>
                  <a:lnTo>
                    <a:pt x="14" y="29"/>
                  </a:lnTo>
                  <a:lnTo>
                    <a:pt x="14" y="30"/>
                  </a:lnTo>
                  <a:lnTo>
                    <a:pt x="15" y="34"/>
                  </a:lnTo>
                  <a:lnTo>
                    <a:pt x="13" y="34"/>
                  </a:lnTo>
                  <a:lnTo>
                    <a:pt x="12" y="34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0" y="30"/>
                  </a:lnTo>
                  <a:lnTo>
                    <a:pt x="7" y="30"/>
                  </a:lnTo>
                  <a:lnTo>
                    <a:pt x="4" y="31"/>
                  </a:lnTo>
                  <a:lnTo>
                    <a:pt x="3" y="32"/>
                  </a:lnTo>
                  <a:lnTo>
                    <a:pt x="3" y="34"/>
                  </a:lnTo>
                  <a:lnTo>
                    <a:pt x="2" y="37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1345"/>
            </a:p>
          </p:txBody>
        </p:sp>
        <p:sp>
          <p:nvSpPr>
            <p:cNvPr id="55" name="Полилиния 981">
              <a:extLst>
                <a:ext uri="{FF2B5EF4-FFF2-40B4-BE49-F238E27FC236}">
                  <a16:creationId xmlns:a16="http://schemas.microsoft.com/office/drawing/2014/main" xmlns="" id="{AD4C45FE-8DBC-4FB4-9C87-F9A6516D68BD}"/>
                </a:ext>
              </a:extLst>
            </p:cNvPr>
            <p:cNvSpPr/>
            <p:nvPr/>
          </p:nvSpPr>
          <p:spPr>
            <a:xfrm>
              <a:off x="4617578" y="3111722"/>
              <a:ext cx="544255" cy="456049"/>
            </a:xfrm>
            <a:custGeom>
              <a:avLst/>
              <a:gdLst>
                <a:gd name="connsiteX0" fmla="*/ 177800 w 571500"/>
                <a:gd name="connsiteY0" fmla="*/ 136525 h 431800"/>
                <a:gd name="connsiteX1" fmla="*/ 168275 w 571500"/>
                <a:gd name="connsiteY1" fmla="*/ 120650 h 431800"/>
                <a:gd name="connsiteX2" fmla="*/ 174625 w 571500"/>
                <a:gd name="connsiteY2" fmla="*/ 69850 h 431800"/>
                <a:gd name="connsiteX3" fmla="*/ 184150 w 571500"/>
                <a:gd name="connsiteY3" fmla="*/ 47625 h 431800"/>
                <a:gd name="connsiteX4" fmla="*/ 241300 w 571500"/>
                <a:gd name="connsiteY4" fmla="*/ 34925 h 431800"/>
                <a:gd name="connsiteX5" fmla="*/ 250825 w 571500"/>
                <a:gd name="connsiteY5" fmla="*/ 41275 h 431800"/>
                <a:gd name="connsiteX6" fmla="*/ 254000 w 571500"/>
                <a:gd name="connsiteY6" fmla="*/ 28575 h 431800"/>
                <a:gd name="connsiteX7" fmla="*/ 266700 w 571500"/>
                <a:gd name="connsiteY7" fmla="*/ 0 h 431800"/>
                <a:gd name="connsiteX8" fmla="*/ 273050 w 571500"/>
                <a:gd name="connsiteY8" fmla="*/ 9525 h 431800"/>
                <a:gd name="connsiteX9" fmla="*/ 276225 w 571500"/>
                <a:gd name="connsiteY9" fmla="*/ 19050 h 431800"/>
                <a:gd name="connsiteX10" fmla="*/ 295275 w 571500"/>
                <a:gd name="connsiteY10" fmla="*/ 28575 h 431800"/>
                <a:gd name="connsiteX11" fmla="*/ 304800 w 571500"/>
                <a:gd name="connsiteY11" fmla="*/ 34925 h 431800"/>
                <a:gd name="connsiteX12" fmla="*/ 317500 w 571500"/>
                <a:gd name="connsiteY12" fmla="*/ 60325 h 431800"/>
                <a:gd name="connsiteX13" fmla="*/ 336550 w 571500"/>
                <a:gd name="connsiteY13" fmla="*/ 76200 h 431800"/>
                <a:gd name="connsiteX14" fmla="*/ 349250 w 571500"/>
                <a:gd name="connsiteY14" fmla="*/ 95250 h 431800"/>
                <a:gd name="connsiteX15" fmla="*/ 352425 w 571500"/>
                <a:gd name="connsiteY15" fmla="*/ 104775 h 431800"/>
                <a:gd name="connsiteX16" fmla="*/ 371475 w 571500"/>
                <a:gd name="connsiteY16" fmla="*/ 123825 h 431800"/>
                <a:gd name="connsiteX17" fmla="*/ 377825 w 571500"/>
                <a:gd name="connsiteY17" fmla="*/ 133350 h 431800"/>
                <a:gd name="connsiteX18" fmla="*/ 415925 w 571500"/>
                <a:gd name="connsiteY18" fmla="*/ 152400 h 431800"/>
                <a:gd name="connsiteX19" fmla="*/ 425450 w 571500"/>
                <a:gd name="connsiteY19" fmla="*/ 158750 h 431800"/>
                <a:gd name="connsiteX20" fmla="*/ 479425 w 571500"/>
                <a:gd name="connsiteY20" fmla="*/ 168275 h 431800"/>
                <a:gd name="connsiteX21" fmla="*/ 498475 w 571500"/>
                <a:gd name="connsiteY21" fmla="*/ 171450 h 431800"/>
                <a:gd name="connsiteX22" fmla="*/ 520700 w 571500"/>
                <a:gd name="connsiteY22" fmla="*/ 174625 h 431800"/>
                <a:gd name="connsiteX23" fmla="*/ 539750 w 571500"/>
                <a:gd name="connsiteY23" fmla="*/ 184150 h 431800"/>
                <a:gd name="connsiteX24" fmla="*/ 558800 w 571500"/>
                <a:gd name="connsiteY24" fmla="*/ 193675 h 431800"/>
                <a:gd name="connsiteX25" fmla="*/ 561975 w 571500"/>
                <a:gd name="connsiteY25" fmla="*/ 203200 h 431800"/>
                <a:gd name="connsiteX26" fmla="*/ 568325 w 571500"/>
                <a:gd name="connsiteY26" fmla="*/ 212725 h 431800"/>
                <a:gd name="connsiteX27" fmla="*/ 571500 w 571500"/>
                <a:gd name="connsiteY27" fmla="*/ 231775 h 431800"/>
                <a:gd name="connsiteX28" fmla="*/ 568325 w 571500"/>
                <a:gd name="connsiteY28" fmla="*/ 250825 h 431800"/>
                <a:gd name="connsiteX29" fmla="*/ 546100 w 571500"/>
                <a:gd name="connsiteY29" fmla="*/ 276225 h 431800"/>
                <a:gd name="connsiteX30" fmla="*/ 539750 w 571500"/>
                <a:gd name="connsiteY30" fmla="*/ 285750 h 431800"/>
                <a:gd name="connsiteX31" fmla="*/ 536575 w 571500"/>
                <a:gd name="connsiteY31" fmla="*/ 301625 h 431800"/>
                <a:gd name="connsiteX32" fmla="*/ 517525 w 571500"/>
                <a:gd name="connsiteY32" fmla="*/ 327025 h 431800"/>
                <a:gd name="connsiteX33" fmla="*/ 501650 w 571500"/>
                <a:gd name="connsiteY33" fmla="*/ 330200 h 431800"/>
                <a:gd name="connsiteX34" fmla="*/ 498475 w 571500"/>
                <a:gd name="connsiteY34" fmla="*/ 346075 h 431800"/>
                <a:gd name="connsiteX35" fmla="*/ 488950 w 571500"/>
                <a:gd name="connsiteY35" fmla="*/ 352425 h 431800"/>
                <a:gd name="connsiteX36" fmla="*/ 469900 w 571500"/>
                <a:gd name="connsiteY36" fmla="*/ 358775 h 431800"/>
                <a:gd name="connsiteX37" fmla="*/ 460375 w 571500"/>
                <a:gd name="connsiteY37" fmla="*/ 361950 h 431800"/>
                <a:gd name="connsiteX38" fmla="*/ 441325 w 571500"/>
                <a:gd name="connsiteY38" fmla="*/ 374650 h 431800"/>
                <a:gd name="connsiteX39" fmla="*/ 431800 w 571500"/>
                <a:gd name="connsiteY39" fmla="*/ 381000 h 431800"/>
                <a:gd name="connsiteX40" fmla="*/ 415925 w 571500"/>
                <a:gd name="connsiteY40" fmla="*/ 396875 h 431800"/>
                <a:gd name="connsiteX41" fmla="*/ 403225 w 571500"/>
                <a:gd name="connsiteY41" fmla="*/ 406400 h 431800"/>
                <a:gd name="connsiteX42" fmla="*/ 384175 w 571500"/>
                <a:gd name="connsiteY42" fmla="*/ 412750 h 431800"/>
                <a:gd name="connsiteX43" fmla="*/ 371475 w 571500"/>
                <a:gd name="connsiteY43" fmla="*/ 384175 h 431800"/>
                <a:gd name="connsiteX44" fmla="*/ 361950 w 571500"/>
                <a:gd name="connsiteY44" fmla="*/ 377825 h 431800"/>
                <a:gd name="connsiteX45" fmla="*/ 330200 w 571500"/>
                <a:gd name="connsiteY45" fmla="*/ 387350 h 431800"/>
                <a:gd name="connsiteX46" fmla="*/ 301625 w 571500"/>
                <a:gd name="connsiteY46" fmla="*/ 406400 h 431800"/>
                <a:gd name="connsiteX47" fmla="*/ 292100 w 571500"/>
                <a:gd name="connsiteY47" fmla="*/ 412750 h 431800"/>
                <a:gd name="connsiteX48" fmla="*/ 282575 w 571500"/>
                <a:gd name="connsiteY48" fmla="*/ 415925 h 431800"/>
                <a:gd name="connsiteX49" fmla="*/ 263525 w 571500"/>
                <a:gd name="connsiteY49" fmla="*/ 425450 h 431800"/>
                <a:gd name="connsiteX50" fmla="*/ 238125 w 571500"/>
                <a:gd name="connsiteY50" fmla="*/ 431800 h 431800"/>
                <a:gd name="connsiteX51" fmla="*/ 212725 w 571500"/>
                <a:gd name="connsiteY51" fmla="*/ 425450 h 431800"/>
                <a:gd name="connsiteX52" fmla="*/ 158750 w 571500"/>
                <a:gd name="connsiteY52" fmla="*/ 415925 h 431800"/>
                <a:gd name="connsiteX53" fmla="*/ 165100 w 571500"/>
                <a:gd name="connsiteY53" fmla="*/ 384175 h 431800"/>
                <a:gd name="connsiteX54" fmla="*/ 171450 w 571500"/>
                <a:gd name="connsiteY54" fmla="*/ 365125 h 431800"/>
                <a:gd name="connsiteX55" fmla="*/ 180975 w 571500"/>
                <a:gd name="connsiteY55" fmla="*/ 358775 h 431800"/>
                <a:gd name="connsiteX56" fmla="*/ 184150 w 571500"/>
                <a:gd name="connsiteY56" fmla="*/ 349250 h 431800"/>
                <a:gd name="connsiteX57" fmla="*/ 206375 w 571500"/>
                <a:gd name="connsiteY57" fmla="*/ 320675 h 431800"/>
                <a:gd name="connsiteX58" fmla="*/ 209550 w 571500"/>
                <a:gd name="connsiteY58" fmla="*/ 307975 h 431800"/>
                <a:gd name="connsiteX59" fmla="*/ 187325 w 571500"/>
                <a:gd name="connsiteY59" fmla="*/ 298450 h 431800"/>
                <a:gd name="connsiteX60" fmla="*/ 184150 w 571500"/>
                <a:gd name="connsiteY60" fmla="*/ 288925 h 431800"/>
                <a:gd name="connsiteX61" fmla="*/ 193675 w 571500"/>
                <a:gd name="connsiteY61" fmla="*/ 276225 h 431800"/>
                <a:gd name="connsiteX62" fmla="*/ 209550 w 571500"/>
                <a:gd name="connsiteY62" fmla="*/ 257175 h 431800"/>
                <a:gd name="connsiteX63" fmla="*/ 219075 w 571500"/>
                <a:gd name="connsiteY63" fmla="*/ 254000 h 431800"/>
                <a:gd name="connsiteX64" fmla="*/ 228600 w 571500"/>
                <a:gd name="connsiteY64" fmla="*/ 244475 h 431800"/>
                <a:gd name="connsiteX65" fmla="*/ 215900 w 571500"/>
                <a:gd name="connsiteY65" fmla="*/ 228600 h 431800"/>
                <a:gd name="connsiteX66" fmla="*/ 209550 w 571500"/>
                <a:gd name="connsiteY66" fmla="*/ 219075 h 431800"/>
                <a:gd name="connsiteX67" fmla="*/ 180975 w 571500"/>
                <a:gd name="connsiteY67" fmla="*/ 206375 h 431800"/>
                <a:gd name="connsiteX68" fmla="*/ 168275 w 571500"/>
                <a:gd name="connsiteY68" fmla="*/ 209550 h 431800"/>
                <a:gd name="connsiteX69" fmla="*/ 155575 w 571500"/>
                <a:gd name="connsiteY69" fmla="*/ 215900 h 431800"/>
                <a:gd name="connsiteX70" fmla="*/ 130175 w 571500"/>
                <a:gd name="connsiteY70" fmla="*/ 212725 h 431800"/>
                <a:gd name="connsiteX71" fmla="*/ 92075 w 571500"/>
                <a:gd name="connsiteY71" fmla="*/ 206375 h 431800"/>
                <a:gd name="connsiteX72" fmla="*/ 85725 w 571500"/>
                <a:gd name="connsiteY72" fmla="*/ 187325 h 431800"/>
                <a:gd name="connsiteX73" fmla="*/ 82550 w 571500"/>
                <a:gd name="connsiteY73" fmla="*/ 177800 h 431800"/>
                <a:gd name="connsiteX74" fmla="*/ 19050 w 571500"/>
                <a:gd name="connsiteY74" fmla="*/ 171450 h 431800"/>
                <a:gd name="connsiteX75" fmla="*/ 9525 w 571500"/>
                <a:gd name="connsiteY75" fmla="*/ 168275 h 431800"/>
                <a:gd name="connsiteX76" fmla="*/ 6350 w 571500"/>
                <a:gd name="connsiteY76" fmla="*/ 158750 h 431800"/>
                <a:gd name="connsiteX77" fmla="*/ 0 w 571500"/>
                <a:gd name="connsiteY77" fmla="*/ 149225 h 431800"/>
                <a:gd name="connsiteX78" fmla="*/ 9525 w 571500"/>
                <a:gd name="connsiteY78" fmla="*/ 123825 h 431800"/>
                <a:gd name="connsiteX79" fmla="*/ 19050 w 571500"/>
                <a:gd name="connsiteY79" fmla="*/ 117475 h 431800"/>
                <a:gd name="connsiteX80" fmla="*/ 60325 w 571500"/>
                <a:gd name="connsiteY80" fmla="*/ 120650 h 431800"/>
                <a:gd name="connsiteX81" fmla="*/ 82550 w 571500"/>
                <a:gd name="connsiteY81" fmla="*/ 130175 h 431800"/>
                <a:gd name="connsiteX82" fmla="*/ 177800 w 571500"/>
                <a:gd name="connsiteY82" fmla="*/ 136525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71500" h="431800">
                  <a:moveTo>
                    <a:pt x="177800" y="136525"/>
                  </a:moveTo>
                  <a:cubicBezTo>
                    <a:pt x="192087" y="134938"/>
                    <a:pt x="168569" y="126814"/>
                    <a:pt x="168275" y="120650"/>
                  </a:cubicBezTo>
                  <a:cubicBezTo>
                    <a:pt x="167463" y="103604"/>
                    <a:pt x="169229" y="86039"/>
                    <a:pt x="174625" y="69850"/>
                  </a:cubicBezTo>
                  <a:cubicBezTo>
                    <a:pt x="176096" y="65438"/>
                    <a:pt x="180830" y="49738"/>
                    <a:pt x="184150" y="47625"/>
                  </a:cubicBezTo>
                  <a:cubicBezTo>
                    <a:pt x="200086" y="37484"/>
                    <a:pt x="223489" y="36904"/>
                    <a:pt x="241300" y="34925"/>
                  </a:cubicBezTo>
                  <a:cubicBezTo>
                    <a:pt x="244475" y="37042"/>
                    <a:pt x="247412" y="42982"/>
                    <a:pt x="250825" y="41275"/>
                  </a:cubicBezTo>
                  <a:cubicBezTo>
                    <a:pt x="254728" y="39324"/>
                    <a:pt x="252746" y="32755"/>
                    <a:pt x="254000" y="28575"/>
                  </a:cubicBezTo>
                  <a:cubicBezTo>
                    <a:pt x="260183" y="7966"/>
                    <a:pt x="257420" y="13919"/>
                    <a:pt x="266700" y="0"/>
                  </a:cubicBezTo>
                  <a:cubicBezTo>
                    <a:pt x="268817" y="3175"/>
                    <a:pt x="271343" y="6112"/>
                    <a:pt x="273050" y="9525"/>
                  </a:cubicBezTo>
                  <a:cubicBezTo>
                    <a:pt x="274547" y="12518"/>
                    <a:pt x="274134" y="16437"/>
                    <a:pt x="276225" y="19050"/>
                  </a:cubicBezTo>
                  <a:cubicBezTo>
                    <a:pt x="282291" y="26633"/>
                    <a:pt x="287606" y="24740"/>
                    <a:pt x="295275" y="28575"/>
                  </a:cubicBezTo>
                  <a:cubicBezTo>
                    <a:pt x="298688" y="30282"/>
                    <a:pt x="301625" y="32808"/>
                    <a:pt x="304800" y="34925"/>
                  </a:cubicBezTo>
                  <a:cubicBezTo>
                    <a:pt x="309033" y="43392"/>
                    <a:pt x="309624" y="55074"/>
                    <a:pt x="317500" y="60325"/>
                  </a:cubicBezTo>
                  <a:cubicBezTo>
                    <a:pt x="325967" y="65969"/>
                    <a:pt x="329968" y="67738"/>
                    <a:pt x="336550" y="76200"/>
                  </a:cubicBezTo>
                  <a:cubicBezTo>
                    <a:pt x="341235" y="82224"/>
                    <a:pt x="346837" y="88010"/>
                    <a:pt x="349250" y="95250"/>
                  </a:cubicBezTo>
                  <a:cubicBezTo>
                    <a:pt x="350308" y="98425"/>
                    <a:pt x="350370" y="102133"/>
                    <a:pt x="352425" y="104775"/>
                  </a:cubicBezTo>
                  <a:cubicBezTo>
                    <a:pt x="357938" y="111864"/>
                    <a:pt x="366494" y="116353"/>
                    <a:pt x="371475" y="123825"/>
                  </a:cubicBezTo>
                  <a:cubicBezTo>
                    <a:pt x="373592" y="127000"/>
                    <a:pt x="374953" y="130837"/>
                    <a:pt x="377825" y="133350"/>
                  </a:cubicBezTo>
                  <a:cubicBezTo>
                    <a:pt x="425786" y="175315"/>
                    <a:pt x="369163" y="121226"/>
                    <a:pt x="415925" y="152400"/>
                  </a:cubicBezTo>
                  <a:cubicBezTo>
                    <a:pt x="419100" y="154517"/>
                    <a:pt x="421963" y="157200"/>
                    <a:pt x="425450" y="158750"/>
                  </a:cubicBezTo>
                  <a:cubicBezTo>
                    <a:pt x="447291" y="168457"/>
                    <a:pt x="452328" y="165087"/>
                    <a:pt x="479425" y="168275"/>
                  </a:cubicBezTo>
                  <a:cubicBezTo>
                    <a:pt x="485818" y="169027"/>
                    <a:pt x="492112" y="170471"/>
                    <a:pt x="498475" y="171450"/>
                  </a:cubicBezTo>
                  <a:cubicBezTo>
                    <a:pt x="505872" y="172588"/>
                    <a:pt x="513292" y="173567"/>
                    <a:pt x="520700" y="174625"/>
                  </a:cubicBezTo>
                  <a:cubicBezTo>
                    <a:pt x="544641" y="182605"/>
                    <a:pt x="515131" y="171840"/>
                    <a:pt x="539750" y="184150"/>
                  </a:cubicBezTo>
                  <a:cubicBezTo>
                    <a:pt x="566040" y="197295"/>
                    <a:pt x="531503" y="175477"/>
                    <a:pt x="558800" y="193675"/>
                  </a:cubicBezTo>
                  <a:cubicBezTo>
                    <a:pt x="559858" y="196850"/>
                    <a:pt x="560478" y="200207"/>
                    <a:pt x="561975" y="203200"/>
                  </a:cubicBezTo>
                  <a:cubicBezTo>
                    <a:pt x="563682" y="206613"/>
                    <a:pt x="567118" y="209105"/>
                    <a:pt x="568325" y="212725"/>
                  </a:cubicBezTo>
                  <a:cubicBezTo>
                    <a:pt x="570361" y="218832"/>
                    <a:pt x="570442" y="225425"/>
                    <a:pt x="571500" y="231775"/>
                  </a:cubicBezTo>
                  <a:cubicBezTo>
                    <a:pt x="570442" y="238125"/>
                    <a:pt x="570801" y="244883"/>
                    <a:pt x="568325" y="250825"/>
                  </a:cubicBezTo>
                  <a:cubicBezTo>
                    <a:pt x="561202" y="267921"/>
                    <a:pt x="558128" y="268206"/>
                    <a:pt x="546100" y="276225"/>
                  </a:cubicBezTo>
                  <a:cubicBezTo>
                    <a:pt x="543983" y="279400"/>
                    <a:pt x="541090" y="282177"/>
                    <a:pt x="539750" y="285750"/>
                  </a:cubicBezTo>
                  <a:cubicBezTo>
                    <a:pt x="537855" y="290803"/>
                    <a:pt x="537884" y="296390"/>
                    <a:pt x="536575" y="301625"/>
                  </a:cubicBezTo>
                  <a:cubicBezTo>
                    <a:pt x="533926" y="312223"/>
                    <a:pt x="528507" y="322907"/>
                    <a:pt x="517525" y="327025"/>
                  </a:cubicBezTo>
                  <a:cubicBezTo>
                    <a:pt x="512472" y="328920"/>
                    <a:pt x="506942" y="329142"/>
                    <a:pt x="501650" y="330200"/>
                  </a:cubicBezTo>
                  <a:cubicBezTo>
                    <a:pt x="500592" y="335492"/>
                    <a:pt x="501152" y="341390"/>
                    <a:pt x="498475" y="346075"/>
                  </a:cubicBezTo>
                  <a:cubicBezTo>
                    <a:pt x="496582" y="349388"/>
                    <a:pt x="492437" y="350875"/>
                    <a:pt x="488950" y="352425"/>
                  </a:cubicBezTo>
                  <a:cubicBezTo>
                    <a:pt x="482833" y="355143"/>
                    <a:pt x="476250" y="356658"/>
                    <a:pt x="469900" y="358775"/>
                  </a:cubicBezTo>
                  <a:cubicBezTo>
                    <a:pt x="466725" y="359833"/>
                    <a:pt x="463160" y="360094"/>
                    <a:pt x="460375" y="361950"/>
                  </a:cubicBezTo>
                  <a:lnTo>
                    <a:pt x="441325" y="374650"/>
                  </a:lnTo>
                  <a:lnTo>
                    <a:pt x="431800" y="381000"/>
                  </a:lnTo>
                  <a:cubicBezTo>
                    <a:pt x="422564" y="394855"/>
                    <a:pt x="429395" y="387254"/>
                    <a:pt x="415925" y="396875"/>
                  </a:cubicBezTo>
                  <a:cubicBezTo>
                    <a:pt x="411619" y="399951"/>
                    <a:pt x="407958" y="404033"/>
                    <a:pt x="403225" y="406400"/>
                  </a:cubicBezTo>
                  <a:cubicBezTo>
                    <a:pt x="397238" y="409393"/>
                    <a:pt x="384175" y="412750"/>
                    <a:pt x="384175" y="412750"/>
                  </a:cubicBezTo>
                  <a:cubicBezTo>
                    <a:pt x="381031" y="403319"/>
                    <a:pt x="379022" y="391722"/>
                    <a:pt x="371475" y="384175"/>
                  </a:cubicBezTo>
                  <a:cubicBezTo>
                    <a:pt x="368777" y="381477"/>
                    <a:pt x="365125" y="379942"/>
                    <a:pt x="361950" y="377825"/>
                  </a:cubicBezTo>
                  <a:cubicBezTo>
                    <a:pt x="354851" y="379600"/>
                    <a:pt x="334838" y="384258"/>
                    <a:pt x="330200" y="387350"/>
                  </a:cubicBezTo>
                  <a:lnTo>
                    <a:pt x="301625" y="406400"/>
                  </a:lnTo>
                  <a:cubicBezTo>
                    <a:pt x="298450" y="408517"/>
                    <a:pt x="295720" y="411543"/>
                    <a:pt x="292100" y="412750"/>
                  </a:cubicBezTo>
                  <a:cubicBezTo>
                    <a:pt x="288925" y="413808"/>
                    <a:pt x="285568" y="414428"/>
                    <a:pt x="282575" y="415925"/>
                  </a:cubicBezTo>
                  <a:cubicBezTo>
                    <a:pt x="265235" y="424595"/>
                    <a:pt x="281082" y="420662"/>
                    <a:pt x="263525" y="425450"/>
                  </a:cubicBezTo>
                  <a:cubicBezTo>
                    <a:pt x="255105" y="427746"/>
                    <a:pt x="238125" y="431800"/>
                    <a:pt x="238125" y="431800"/>
                  </a:cubicBezTo>
                  <a:cubicBezTo>
                    <a:pt x="229658" y="429683"/>
                    <a:pt x="221333" y="426885"/>
                    <a:pt x="212725" y="425450"/>
                  </a:cubicBezTo>
                  <a:cubicBezTo>
                    <a:pt x="169302" y="418213"/>
                    <a:pt x="187250" y="421625"/>
                    <a:pt x="158750" y="415925"/>
                  </a:cubicBezTo>
                  <a:cubicBezTo>
                    <a:pt x="160867" y="405342"/>
                    <a:pt x="161687" y="394414"/>
                    <a:pt x="165100" y="384175"/>
                  </a:cubicBezTo>
                  <a:cubicBezTo>
                    <a:pt x="167217" y="377825"/>
                    <a:pt x="165881" y="368838"/>
                    <a:pt x="171450" y="365125"/>
                  </a:cubicBezTo>
                  <a:lnTo>
                    <a:pt x="180975" y="358775"/>
                  </a:lnTo>
                  <a:cubicBezTo>
                    <a:pt x="182033" y="355600"/>
                    <a:pt x="182525" y="352176"/>
                    <a:pt x="184150" y="349250"/>
                  </a:cubicBezTo>
                  <a:cubicBezTo>
                    <a:pt x="193644" y="332160"/>
                    <a:pt x="194805" y="332245"/>
                    <a:pt x="206375" y="320675"/>
                  </a:cubicBezTo>
                  <a:cubicBezTo>
                    <a:pt x="207433" y="316442"/>
                    <a:pt x="210930" y="312115"/>
                    <a:pt x="209550" y="307975"/>
                  </a:cubicBezTo>
                  <a:cubicBezTo>
                    <a:pt x="207557" y="301995"/>
                    <a:pt x="190962" y="299359"/>
                    <a:pt x="187325" y="298450"/>
                  </a:cubicBezTo>
                  <a:cubicBezTo>
                    <a:pt x="186267" y="295275"/>
                    <a:pt x="183231" y="292143"/>
                    <a:pt x="184150" y="288925"/>
                  </a:cubicBezTo>
                  <a:cubicBezTo>
                    <a:pt x="185604" y="283837"/>
                    <a:pt x="190599" y="280531"/>
                    <a:pt x="193675" y="276225"/>
                  </a:cubicBezTo>
                  <a:cubicBezTo>
                    <a:pt x="199000" y="268771"/>
                    <a:pt x="201464" y="262566"/>
                    <a:pt x="209550" y="257175"/>
                  </a:cubicBezTo>
                  <a:cubicBezTo>
                    <a:pt x="212335" y="255319"/>
                    <a:pt x="215900" y="255058"/>
                    <a:pt x="219075" y="254000"/>
                  </a:cubicBezTo>
                  <a:cubicBezTo>
                    <a:pt x="222250" y="250825"/>
                    <a:pt x="227180" y="248735"/>
                    <a:pt x="228600" y="244475"/>
                  </a:cubicBezTo>
                  <a:cubicBezTo>
                    <a:pt x="231388" y="236110"/>
                    <a:pt x="220035" y="231356"/>
                    <a:pt x="215900" y="228600"/>
                  </a:cubicBezTo>
                  <a:cubicBezTo>
                    <a:pt x="213783" y="225425"/>
                    <a:pt x="213037" y="220625"/>
                    <a:pt x="209550" y="219075"/>
                  </a:cubicBezTo>
                  <a:cubicBezTo>
                    <a:pt x="176118" y="204216"/>
                    <a:pt x="195264" y="227809"/>
                    <a:pt x="180975" y="206375"/>
                  </a:cubicBezTo>
                  <a:cubicBezTo>
                    <a:pt x="176742" y="207433"/>
                    <a:pt x="172361" y="208018"/>
                    <a:pt x="168275" y="209550"/>
                  </a:cubicBezTo>
                  <a:cubicBezTo>
                    <a:pt x="163843" y="211212"/>
                    <a:pt x="160292" y="215507"/>
                    <a:pt x="155575" y="215900"/>
                  </a:cubicBezTo>
                  <a:cubicBezTo>
                    <a:pt x="147072" y="216609"/>
                    <a:pt x="138633" y="213853"/>
                    <a:pt x="130175" y="212725"/>
                  </a:cubicBezTo>
                  <a:cubicBezTo>
                    <a:pt x="106546" y="209574"/>
                    <a:pt x="112448" y="210450"/>
                    <a:pt x="92075" y="206375"/>
                  </a:cubicBezTo>
                  <a:lnTo>
                    <a:pt x="85725" y="187325"/>
                  </a:lnTo>
                  <a:cubicBezTo>
                    <a:pt x="84667" y="184150"/>
                    <a:pt x="85885" y="178078"/>
                    <a:pt x="82550" y="177800"/>
                  </a:cubicBezTo>
                  <a:cubicBezTo>
                    <a:pt x="35947" y="173916"/>
                    <a:pt x="57096" y="176206"/>
                    <a:pt x="19050" y="171450"/>
                  </a:cubicBezTo>
                  <a:cubicBezTo>
                    <a:pt x="15875" y="170392"/>
                    <a:pt x="11892" y="170642"/>
                    <a:pt x="9525" y="168275"/>
                  </a:cubicBezTo>
                  <a:cubicBezTo>
                    <a:pt x="7158" y="165908"/>
                    <a:pt x="7847" y="161743"/>
                    <a:pt x="6350" y="158750"/>
                  </a:cubicBezTo>
                  <a:cubicBezTo>
                    <a:pt x="4643" y="155337"/>
                    <a:pt x="2117" y="152400"/>
                    <a:pt x="0" y="149225"/>
                  </a:cubicBezTo>
                  <a:cubicBezTo>
                    <a:pt x="2272" y="137867"/>
                    <a:pt x="1350" y="132000"/>
                    <a:pt x="9525" y="123825"/>
                  </a:cubicBezTo>
                  <a:cubicBezTo>
                    <a:pt x="12223" y="121127"/>
                    <a:pt x="15875" y="119592"/>
                    <a:pt x="19050" y="117475"/>
                  </a:cubicBezTo>
                  <a:cubicBezTo>
                    <a:pt x="32808" y="118533"/>
                    <a:pt x="46633" y="118938"/>
                    <a:pt x="60325" y="120650"/>
                  </a:cubicBezTo>
                  <a:cubicBezTo>
                    <a:pt x="73175" y="122256"/>
                    <a:pt x="68504" y="126663"/>
                    <a:pt x="82550" y="130175"/>
                  </a:cubicBezTo>
                  <a:cubicBezTo>
                    <a:pt x="106277" y="136107"/>
                    <a:pt x="163513" y="138112"/>
                    <a:pt x="177800" y="136525"/>
                  </a:cubicBezTo>
                  <a:close/>
                </a:path>
              </a:pathLst>
            </a:custGeom>
            <a:grp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45" dirty="0" err="1">
                <a:solidFill>
                  <a:schemeClr val="tx1"/>
                </a:solidFill>
              </a:endParaRPr>
            </a:p>
          </p:txBody>
        </p:sp>
        <p:sp>
          <p:nvSpPr>
            <p:cNvPr id="56" name="Полилиния 982">
              <a:extLst>
                <a:ext uri="{FF2B5EF4-FFF2-40B4-BE49-F238E27FC236}">
                  <a16:creationId xmlns:a16="http://schemas.microsoft.com/office/drawing/2014/main" xmlns="" id="{884EADCF-D442-4B1E-818D-C81B7E5CC425}"/>
                </a:ext>
              </a:extLst>
            </p:cNvPr>
            <p:cNvSpPr/>
            <p:nvPr/>
          </p:nvSpPr>
          <p:spPr>
            <a:xfrm>
              <a:off x="4293316" y="3192121"/>
              <a:ext cx="547452" cy="379768"/>
            </a:xfrm>
            <a:custGeom>
              <a:avLst/>
              <a:gdLst>
                <a:gd name="connsiteX0" fmla="*/ 9525 w 539750"/>
                <a:gd name="connsiteY0" fmla="*/ 41275 h 349250"/>
                <a:gd name="connsiteX1" fmla="*/ 3175 w 539750"/>
                <a:gd name="connsiteY1" fmla="*/ 25400 h 349250"/>
                <a:gd name="connsiteX2" fmla="*/ 12700 w 539750"/>
                <a:gd name="connsiteY2" fmla="*/ 19050 h 349250"/>
                <a:gd name="connsiteX3" fmla="*/ 34925 w 539750"/>
                <a:gd name="connsiteY3" fmla="*/ 15875 h 349250"/>
                <a:gd name="connsiteX4" fmla="*/ 57150 w 539750"/>
                <a:gd name="connsiteY4" fmla="*/ 9525 h 349250"/>
                <a:gd name="connsiteX5" fmla="*/ 76200 w 539750"/>
                <a:gd name="connsiteY5" fmla="*/ 6350 h 349250"/>
                <a:gd name="connsiteX6" fmla="*/ 95250 w 539750"/>
                <a:gd name="connsiteY6" fmla="*/ 0 h 349250"/>
                <a:gd name="connsiteX7" fmla="*/ 111125 w 539750"/>
                <a:gd name="connsiteY7" fmla="*/ 15875 h 349250"/>
                <a:gd name="connsiteX8" fmla="*/ 117475 w 539750"/>
                <a:gd name="connsiteY8" fmla="*/ 34925 h 349250"/>
                <a:gd name="connsiteX9" fmla="*/ 133350 w 539750"/>
                <a:gd name="connsiteY9" fmla="*/ 53975 h 349250"/>
                <a:gd name="connsiteX10" fmla="*/ 136525 w 539750"/>
                <a:gd name="connsiteY10" fmla="*/ 63500 h 349250"/>
                <a:gd name="connsiteX11" fmla="*/ 146050 w 539750"/>
                <a:gd name="connsiteY11" fmla="*/ 66675 h 349250"/>
                <a:gd name="connsiteX12" fmla="*/ 165100 w 539750"/>
                <a:gd name="connsiteY12" fmla="*/ 60325 h 349250"/>
                <a:gd name="connsiteX13" fmla="*/ 193675 w 539750"/>
                <a:gd name="connsiteY13" fmla="*/ 57150 h 349250"/>
                <a:gd name="connsiteX14" fmla="*/ 203200 w 539750"/>
                <a:gd name="connsiteY14" fmla="*/ 53975 h 349250"/>
                <a:gd name="connsiteX15" fmla="*/ 288925 w 539750"/>
                <a:gd name="connsiteY15" fmla="*/ 47625 h 349250"/>
                <a:gd name="connsiteX16" fmla="*/ 311150 w 539750"/>
                <a:gd name="connsiteY16" fmla="*/ 50800 h 349250"/>
                <a:gd name="connsiteX17" fmla="*/ 323850 w 539750"/>
                <a:gd name="connsiteY17" fmla="*/ 69850 h 349250"/>
                <a:gd name="connsiteX18" fmla="*/ 327025 w 539750"/>
                <a:gd name="connsiteY18" fmla="*/ 82550 h 349250"/>
                <a:gd name="connsiteX19" fmla="*/ 336550 w 539750"/>
                <a:gd name="connsiteY19" fmla="*/ 85725 h 349250"/>
                <a:gd name="connsiteX20" fmla="*/ 355600 w 539750"/>
                <a:gd name="connsiteY20" fmla="*/ 88900 h 349250"/>
                <a:gd name="connsiteX21" fmla="*/ 365125 w 539750"/>
                <a:gd name="connsiteY21" fmla="*/ 92075 h 349250"/>
                <a:gd name="connsiteX22" fmla="*/ 396875 w 539750"/>
                <a:gd name="connsiteY22" fmla="*/ 95250 h 349250"/>
                <a:gd name="connsiteX23" fmla="*/ 406400 w 539750"/>
                <a:gd name="connsiteY23" fmla="*/ 120650 h 349250"/>
                <a:gd name="connsiteX24" fmla="*/ 425450 w 539750"/>
                <a:gd name="connsiteY24" fmla="*/ 127000 h 349250"/>
                <a:gd name="connsiteX25" fmla="*/ 441325 w 539750"/>
                <a:gd name="connsiteY25" fmla="*/ 130175 h 349250"/>
                <a:gd name="connsiteX26" fmla="*/ 460375 w 539750"/>
                <a:gd name="connsiteY26" fmla="*/ 136525 h 349250"/>
                <a:gd name="connsiteX27" fmla="*/ 482600 w 539750"/>
                <a:gd name="connsiteY27" fmla="*/ 127000 h 349250"/>
                <a:gd name="connsiteX28" fmla="*/ 508000 w 539750"/>
                <a:gd name="connsiteY28" fmla="*/ 133350 h 349250"/>
                <a:gd name="connsiteX29" fmla="*/ 517525 w 539750"/>
                <a:gd name="connsiteY29" fmla="*/ 139700 h 349250"/>
                <a:gd name="connsiteX30" fmla="*/ 536575 w 539750"/>
                <a:gd name="connsiteY30" fmla="*/ 149225 h 349250"/>
                <a:gd name="connsiteX31" fmla="*/ 539750 w 539750"/>
                <a:gd name="connsiteY31" fmla="*/ 158750 h 349250"/>
                <a:gd name="connsiteX32" fmla="*/ 536575 w 539750"/>
                <a:gd name="connsiteY32" fmla="*/ 177800 h 349250"/>
                <a:gd name="connsiteX33" fmla="*/ 517525 w 539750"/>
                <a:gd name="connsiteY33" fmla="*/ 187325 h 349250"/>
                <a:gd name="connsiteX34" fmla="*/ 508000 w 539750"/>
                <a:gd name="connsiteY34" fmla="*/ 193675 h 349250"/>
                <a:gd name="connsiteX35" fmla="*/ 504825 w 539750"/>
                <a:gd name="connsiteY35" fmla="*/ 206375 h 349250"/>
                <a:gd name="connsiteX36" fmla="*/ 514350 w 539750"/>
                <a:gd name="connsiteY36" fmla="*/ 212725 h 349250"/>
                <a:gd name="connsiteX37" fmla="*/ 517525 w 539750"/>
                <a:gd name="connsiteY37" fmla="*/ 222250 h 349250"/>
                <a:gd name="connsiteX38" fmla="*/ 511175 w 539750"/>
                <a:gd name="connsiteY38" fmla="*/ 231775 h 349250"/>
                <a:gd name="connsiteX39" fmla="*/ 495300 w 539750"/>
                <a:gd name="connsiteY39" fmla="*/ 247650 h 349250"/>
                <a:gd name="connsiteX40" fmla="*/ 488950 w 539750"/>
                <a:gd name="connsiteY40" fmla="*/ 269875 h 349250"/>
                <a:gd name="connsiteX41" fmla="*/ 482600 w 539750"/>
                <a:gd name="connsiteY41" fmla="*/ 288925 h 349250"/>
                <a:gd name="connsiteX42" fmla="*/ 473075 w 539750"/>
                <a:gd name="connsiteY42" fmla="*/ 307975 h 349250"/>
                <a:gd name="connsiteX43" fmla="*/ 466725 w 539750"/>
                <a:gd name="connsiteY43" fmla="*/ 336550 h 349250"/>
                <a:gd name="connsiteX44" fmla="*/ 454025 w 539750"/>
                <a:gd name="connsiteY44" fmla="*/ 330200 h 349250"/>
                <a:gd name="connsiteX45" fmla="*/ 444500 w 539750"/>
                <a:gd name="connsiteY45" fmla="*/ 327025 h 349250"/>
                <a:gd name="connsiteX46" fmla="*/ 425450 w 539750"/>
                <a:gd name="connsiteY46" fmla="*/ 317500 h 349250"/>
                <a:gd name="connsiteX47" fmla="*/ 365125 w 539750"/>
                <a:gd name="connsiteY47" fmla="*/ 320675 h 349250"/>
                <a:gd name="connsiteX48" fmla="*/ 355600 w 539750"/>
                <a:gd name="connsiteY48" fmla="*/ 323850 h 349250"/>
                <a:gd name="connsiteX49" fmla="*/ 346075 w 539750"/>
                <a:gd name="connsiteY49" fmla="*/ 330200 h 349250"/>
                <a:gd name="connsiteX50" fmla="*/ 327025 w 539750"/>
                <a:gd name="connsiteY50" fmla="*/ 336550 h 349250"/>
                <a:gd name="connsiteX51" fmla="*/ 317500 w 539750"/>
                <a:gd name="connsiteY51" fmla="*/ 342900 h 349250"/>
                <a:gd name="connsiteX52" fmla="*/ 298450 w 539750"/>
                <a:gd name="connsiteY52" fmla="*/ 349250 h 349250"/>
                <a:gd name="connsiteX53" fmla="*/ 285750 w 539750"/>
                <a:gd name="connsiteY53" fmla="*/ 327025 h 349250"/>
                <a:gd name="connsiteX54" fmla="*/ 279400 w 539750"/>
                <a:gd name="connsiteY54" fmla="*/ 301625 h 349250"/>
                <a:gd name="connsiteX55" fmla="*/ 273050 w 539750"/>
                <a:gd name="connsiteY55" fmla="*/ 292100 h 349250"/>
                <a:gd name="connsiteX56" fmla="*/ 263525 w 539750"/>
                <a:gd name="connsiteY56" fmla="*/ 273050 h 349250"/>
                <a:gd name="connsiteX57" fmla="*/ 254000 w 539750"/>
                <a:gd name="connsiteY57" fmla="*/ 269875 h 349250"/>
                <a:gd name="connsiteX58" fmla="*/ 247650 w 539750"/>
                <a:gd name="connsiteY58" fmla="*/ 279400 h 349250"/>
                <a:gd name="connsiteX59" fmla="*/ 244475 w 539750"/>
                <a:gd name="connsiteY59" fmla="*/ 288925 h 349250"/>
                <a:gd name="connsiteX60" fmla="*/ 222250 w 539750"/>
                <a:gd name="connsiteY60" fmla="*/ 298450 h 349250"/>
                <a:gd name="connsiteX61" fmla="*/ 203200 w 539750"/>
                <a:gd name="connsiteY61" fmla="*/ 307975 h 349250"/>
                <a:gd name="connsiteX62" fmla="*/ 200025 w 539750"/>
                <a:gd name="connsiteY62" fmla="*/ 317500 h 349250"/>
                <a:gd name="connsiteX63" fmla="*/ 196850 w 539750"/>
                <a:gd name="connsiteY63" fmla="*/ 339725 h 349250"/>
                <a:gd name="connsiteX64" fmla="*/ 177800 w 539750"/>
                <a:gd name="connsiteY64" fmla="*/ 346075 h 349250"/>
                <a:gd name="connsiteX65" fmla="*/ 130175 w 539750"/>
                <a:gd name="connsiteY65" fmla="*/ 339725 h 349250"/>
                <a:gd name="connsiteX66" fmla="*/ 120650 w 539750"/>
                <a:gd name="connsiteY66" fmla="*/ 333375 h 349250"/>
                <a:gd name="connsiteX67" fmla="*/ 120650 w 539750"/>
                <a:gd name="connsiteY67" fmla="*/ 311150 h 349250"/>
                <a:gd name="connsiteX68" fmla="*/ 130175 w 539750"/>
                <a:gd name="connsiteY68" fmla="*/ 307975 h 349250"/>
                <a:gd name="connsiteX69" fmla="*/ 136525 w 539750"/>
                <a:gd name="connsiteY69" fmla="*/ 298450 h 349250"/>
                <a:gd name="connsiteX70" fmla="*/ 130175 w 539750"/>
                <a:gd name="connsiteY70" fmla="*/ 288925 h 349250"/>
                <a:gd name="connsiteX71" fmla="*/ 111125 w 539750"/>
                <a:gd name="connsiteY71" fmla="*/ 279400 h 349250"/>
                <a:gd name="connsiteX72" fmla="*/ 101600 w 539750"/>
                <a:gd name="connsiteY72" fmla="*/ 269875 h 349250"/>
                <a:gd name="connsiteX73" fmla="*/ 57150 w 539750"/>
                <a:gd name="connsiteY73" fmla="*/ 257175 h 349250"/>
                <a:gd name="connsiteX74" fmla="*/ 53975 w 539750"/>
                <a:gd name="connsiteY74" fmla="*/ 234950 h 349250"/>
                <a:gd name="connsiteX75" fmla="*/ 73025 w 539750"/>
                <a:gd name="connsiteY75" fmla="*/ 222250 h 349250"/>
                <a:gd name="connsiteX76" fmla="*/ 79375 w 539750"/>
                <a:gd name="connsiteY76" fmla="*/ 212725 h 349250"/>
                <a:gd name="connsiteX77" fmla="*/ 88900 w 539750"/>
                <a:gd name="connsiteY77" fmla="*/ 203200 h 349250"/>
                <a:gd name="connsiteX78" fmla="*/ 95250 w 539750"/>
                <a:gd name="connsiteY78" fmla="*/ 184150 h 349250"/>
                <a:gd name="connsiteX79" fmla="*/ 98425 w 539750"/>
                <a:gd name="connsiteY79" fmla="*/ 174625 h 349250"/>
                <a:gd name="connsiteX80" fmla="*/ 95250 w 539750"/>
                <a:gd name="connsiteY80" fmla="*/ 158750 h 349250"/>
                <a:gd name="connsiteX81" fmla="*/ 76200 w 539750"/>
                <a:gd name="connsiteY81" fmla="*/ 165100 h 349250"/>
                <a:gd name="connsiteX82" fmla="*/ 38100 w 539750"/>
                <a:gd name="connsiteY82" fmla="*/ 155575 h 349250"/>
                <a:gd name="connsiteX83" fmla="*/ 25400 w 539750"/>
                <a:gd name="connsiteY83" fmla="*/ 127000 h 349250"/>
                <a:gd name="connsiteX84" fmla="*/ 22225 w 539750"/>
                <a:gd name="connsiteY84" fmla="*/ 114300 h 349250"/>
                <a:gd name="connsiteX85" fmla="*/ 15875 w 539750"/>
                <a:gd name="connsiteY85" fmla="*/ 104775 h 349250"/>
                <a:gd name="connsiteX86" fmla="*/ 9525 w 539750"/>
                <a:gd name="connsiteY86" fmla="*/ 82550 h 349250"/>
                <a:gd name="connsiteX87" fmla="*/ 6350 w 539750"/>
                <a:gd name="connsiteY87" fmla="*/ 73025 h 349250"/>
                <a:gd name="connsiteX88" fmla="*/ 0 w 539750"/>
                <a:gd name="connsiteY88" fmla="*/ 47625 h 349250"/>
                <a:gd name="connsiteX89" fmla="*/ 9525 w 539750"/>
                <a:gd name="connsiteY89" fmla="*/ 4127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39750" h="349250">
                  <a:moveTo>
                    <a:pt x="9525" y="41275"/>
                  </a:moveTo>
                  <a:cubicBezTo>
                    <a:pt x="7408" y="35983"/>
                    <a:pt x="2369" y="31042"/>
                    <a:pt x="3175" y="25400"/>
                  </a:cubicBezTo>
                  <a:cubicBezTo>
                    <a:pt x="3715" y="21622"/>
                    <a:pt x="9045" y="20146"/>
                    <a:pt x="12700" y="19050"/>
                  </a:cubicBezTo>
                  <a:cubicBezTo>
                    <a:pt x="19868" y="16900"/>
                    <a:pt x="27562" y="17214"/>
                    <a:pt x="34925" y="15875"/>
                  </a:cubicBezTo>
                  <a:cubicBezTo>
                    <a:pt x="72957" y="8960"/>
                    <a:pt x="26547" y="16326"/>
                    <a:pt x="57150" y="9525"/>
                  </a:cubicBezTo>
                  <a:cubicBezTo>
                    <a:pt x="63434" y="8128"/>
                    <a:pt x="69955" y="7911"/>
                    <a:pt x="76200" y="6350"/>
                  </a:cubicBezTo>
                  <a:cubicBezTo>
                    <a:pt x="82694" y="4727"/>
                    <a:pt x="95250" y="0"/>
                    <a:pt x="95250" y="0"/>
                  </a:cubicBezTo>
                  <a:cubicBezTo>
                    <a:pt x="103939" y="5793"/>
                    <a:pt x="106669" y="5849"/>
                    <a:pt x="111125" y="15875"/>
                  </a:cubicBezTo>
                  <a:cubicBezTo>
                    <a:pt x="113843" y="21992"/>
                    <a:pt x="113762" y="29356"/>
                    <a:pt x="117475" y="34925"/>
                  </a:cubicBezTo>
                  <a:cubicBezTo>
                    <a:pt x="126316" y="48186"/>
                    <a:pt x="121127" y="41752"/>
                    <a:pt x="133350" y="53975"/>
                  </a:cubicBezTo>
                  <a:cubicBezTo>
                    <a:pt x="134408" y="57150"/>
                    <a:pt x="134158" y="61133"/>
                    <a:pt x="136525" y="63500"/>
                  </a:cubicBezTo>
                  <a:cubicBezTo>
                    <a:pt x="138892" y="65867"/>
                    <a:pt x="142724" y="67045"/>
                    <a:pt x="146050" y="66675"/>
                  </a:cubicBezTo>
                  <a:cubicBezTo>
                    <a:pt x="152703" y="65936"/>
                    <a:pt x="158447" y="61064"/>
                    <a:pt x="165100" y="60325"/>
                  </a:cubicBezTo>
                  <a:lnTo>
                    <a:pt x="193675" y="57150"/>
                  </a:lnTo>
                  <a:cubicBezTo>
                    <a:pt x="196850" y="56092"/>
                    <a:pt x="199953" y="54787"/>
                    <a:pt x="203200" y="53975"/>
                  </a:cubicBezTo>
                  <a:cubicBezTo>
                    <a:pt x="232462" y="46659"/>
                    <a:pt x="254573" y="49186"/>
                    <a:pt x="288925" y="47625"/>
                  </a:cubicBezTo>
                  <a:cubicBezTo>
                    <a:pt x="296333" y="48683"/>
                    <a:pt x="304836" y="46782"/>
                    <a:pt x="311150" y="50800"/>
                  </a:cubicBezTo>
                  <a:cubicBezTo>
                    <a:pt x="317589" y="54897"/>
                    <a:pt x="323850" y="69850"/>
                    <a:pt x="323850" y="69850"/>
                  </a:cubicBezTo>
                  <a:cubicBezTo>
                    <a:pt x="324908" y="74083"/>
                    <a:pt x="324299" y="79143"/>
                    <a:pt x="327025" y="82550"/>
                  </a:cubicBezTo>
                  <a:cubicBezTo>
                    <a:pt x="329116" y="85163"/>
                    <a:pt x="333283" y="84999"/>
                    <a:pt x="336550" y="85725"/>
                  </a:cubicBezTo>
                  <a:cubicBezTo>
                    <a:pt x="342834" y="87122"/>
                    <a:pt x="349316" y="87503"/>
                    <a:pt x="355600" y="88900"/>
                  </a:cubicBezTo>
                  <a:cubicBezTo>
                    <a:pt x="358867" y="89626"/>
                    <a:pt x="361817" y="91566"/>
                    <a:pt x="365125" y="92075"/>
                  </a:cubicBezTo>
                  <a:cubicBezTo>
                    <a:pt x="375637" y="93692"/>
                    <a:pt x="386292" y="94192"/>
                    <a:pt x="396875" y="95250"/>
                  </a:cubicBezTo>
                  <a:cubicBezTo>
                    <a:pt x="398156" y="101653"/>
                    <a:pt x="398925" y="115978"/>
                    <a:pt x="406400" y="120650"/>
                  </a:cubicBezTo>
                  <a:cubicBezTo>
                    <a:pt x="412076" y="124198"/>
                    <a:pt x="418886" y="125687"/>
                    <a:pt x="425450" y="127000"/>
                  </a:cubicBezTo>
                  <a:cubicBezTo>
                    <a:pt x="430742" y="128058"/>
                    <a:pt x="436119" y="128755"/>
                    <a:pt x="441325" y="130175"/>
                  </a:cubicBezTo>
                  <a:cubicBezTo>
                    <a:pt x="447783" y="131936"/>
                    <a:pt x="460375" y="136525"/>
                    <a:pt x="460375" y="136525"/>
                  </a:cubicBezTo>
                  <a:cubicBezTo>
                    <a:pt x="468152" y="131340"/>
                    <a:pt x="472349" y="127000"/>
                    <a:pt x="482600" y="127000"/>
                  </a:cubicBezTo>
                  <a:cubicBezTo>
                    <a:pt x="486223" y="127000"/>
                    <a:pt x="502989" y="130845"/>
                    <a:pt x="508000" y="133350"/>
                  </a:cubicBezTo>
                  <a:cubicBezTo>
                    <a:pt x="511413" y="135057"/>
                    <a:pt x="514112" y="137993"/>
                    <a:pt x="517525" y="139700"/>
                  </a:cubicBezTo>
                  <a:cubicBezTo>
                    <a:pt x="543815" y="152845"/>
                    <a:pt x="509278" y="131027"/>
                    <a:pt x="536575" y="149225"/>
                  </a:cubicBezTo>
                  <a:cubicBezTo>
                    <a:pt x="537633" y="152400"/>
                    <a:pt x="539750" y="155403"/>
                    <a:pt x="539750" y="158750"/>
                  </a:cubicBezTo>
                  <a:cubicBezTo>
                    <a:pt x="539750" y="165188"/>
                    <a:pt x="539454" y="172042"/>
                    <a:pt x="536575" y="177800"/>
                  </a:cubicBezTo>
                  <a:cubicBezTo>
                    <a:pt x="533542" y="183866"/>
                    <a:pt x="522534" y="184821"/>
                    <a:pt x="517525" y="187325"/>
                  </a:cubicBezTo>
                  <a:cubicBezTo>
                    <a:pt x="514112" y="189032"/>
                    <a:pt x="511175" y="191558"/>
                    <a:pt x="508000" y="193675"/>
                  </a:cubicBezTo>
                  <a:cubicBezTo>
                    <a:pt x="506942" y="197908"/>
                    <a:pt x="503445" y="202235"/>
                    <a:pt x="504825" y="206375"/>
                  </a:cubicBezTo>
                  <a:cubicBezTo>
                    <a:pt x="506032" y="209995"/>
                    <a:pt x="511966" y="209745"/>
                    <a:pt x="514350" y="212725"/>
                  </a:cubicBezTo>
                  <a:cubicBezTo>
                    <a:pt x="516441" y="215338"/>
                    <a:pt x="516467" y="219075"/>
                    <a:pt x="517525" y="222250"/>
                  </a:cubicBezTo>
                  <a:cubicBezTo>
                    <a:pt x="515408" y="225425"/>
                    <a:pt x="513873" y="229077"/>
                    <a:pt x="511175" y="231775"/>
                  </a:cubicBezTo>
                  <a:cubicBezTo>
                    <a:pt x="498475" y="244475"/>
                    <a:pt x="503767" y="230717"/>
                    <a:pt x="495300" y="247650"/>
                  </a:cubicBezTo>
                  <a:cubicBezTo>
                    <a:pt x="492632" y="252985"/>
                    <a:pt x="490476" y="264789"/>
                    <a:pt x="488950" y="269875"/>
                  </a:cubicBezTo>
                  <a:cubicBezTo>
                    <a:pt x="487027" y="276286"/>
                    <a:pt x="484717" y="282575"/>
                    <a:pt x="482600" y="288925"/>
                  </a:cubicBezTo>
                  <a:cubicBezTo>
                    <a:pt x="474620" y="312866"/>
                    <a:pt x="485385" y="283356"/>
                    <a:pt x="473075" y="307975"/>
                  </a:cubicBezTo>
                  <a:cubicBezTo>
                    <a:pt x="469167" y="315791"/>
                    <a:pt x="467944" y="329233"/>
                    <a:pt x="466725" y="336550"/>
                  </a:cubicBezTo>
                  <a:cubicBezTo>
                    <a:pt x="462492" y="334433"/>
                    <a:pt x="458375" y="332064"/>
                    <a:pt x="454025" y="330200"/>
                  </a:cubicBezTo>
                  <a:cubicBezTo>
                    <a:pt x="450949" y="328882"/>
                    <a:pt x="447493" y="328522"/>
                    <a:pt x="444500" y="327025"/>
                  </a:cubicBezTo>
                  <a:cubicBezTo>
                    <a:pt x="419881" y="314715"/>
                    <a:pt x="449391" y="325480"/>
                    <a:pt x="425450" y="317500"/>
                  </a:cubicBezTo>
                  <a:cubicBezTo>
                    <a:pt x="405342" y="318558"/>
                    <a:pt x="385178" y="318852"/>
                    <a:pt x="365125" y="320675"/>
                  </a:cubicBezTo>
                  <a:cubicBezTo>
                    <a:pt x="361792" y="320978"/>
                    <a:pt x="358593" y="322353"/>
                    <a:pt x="355600" y="323850"/>
                  </a:cubicBezTo>
                  <a:cubicBezTo>
                    <a:pt x="352187" y="325557"/>
                    <a:pt x="349562" y="328650"/>
                    <a:pt x="346075" y="330200"/>
                  </a:cubicBezTo>
                  <a:cubicBezTo>
                    <a:pt x="339958" y="332918"/>
                    <a:pt x="332594" y="332837"/>
                    <a:pt x="327025" y="336550"/>
                  </a:cubicBezTo>
                  <a:cubicBezTo>
                    <a:pt x="323850" y="338667"/>
                    <a:pt x="320987" y="341350"/>
                    <a:pt x="317500" y="342900"/>
                  </a:cubicBezTo>
                  <a:cubicBezTo>
                    <a:pt x="311383" y="345618"/>
                    <a:pt x="298450" y="349250"/>
                    <a:pt x="298450" y="349250"/>
                  </a:cubicBezTo>
                  <a:cubicBezTo>
                    <a:pt x="293805" y="342282"/>
                    <a:pt x="288436" y="335082"/>
                    <a:pt x="285750" y="327025"/>
                  </a:cubicBezTo>
                  <a:cubicBezTo>
                    <a:pt x="282127" y="316156"/>
                    <a:pt x="284152" y="311129"/>
                    <a:pt x="279400" y="301625"/>
                  </a:cubicBezTo>
                  <a:cubicBezTo>
                    <a:pt x="277693" y="298212"/>
                    <a:pt x="274757" y="295513"/>
                    <a:pt x="273050" y="292100"/>
                  </a:cubicBezTo>
                  <a:cubicBezTo>
                    <a:pt x="269215" y="284431"/>
                    <a:pt x="271108" y="279116"/>
                    <a:pt x="263525" y="273050"/>
                  </a:cubicBezTo>
                  <a:cubicBezTo>
                    <a:pt x="260912" y="270959"/>
                    <a:pt x="257175" y="270933"/>
                    <a:pt x="254000" y="269875"/>
                  </a:cubicBezTo>
                  <a:cubicBezTo>
                    <a:pt x="251883" y="273050"/>
                    <a:pt x="249357" y="275987"/>
                    <a:pt x="247650" y="279400"/>
                  </a:cubicBezTo>
                  <a:cubicBezTo>
                    <a:pt x="246153" y="282393"/>
                    <a:pt x="246566" y="286312"/>
                    <a:pt x="244475" y="288925"/>
                  </a:cubicBezTo>
                  <a:cubicBezTo>
                    <a:pt x="238746" y="296086"/>
                    <a:pt x="230159" y="296190"/>
                    <a:pt x="222250" y="298450"/>
                  </a:cubicBezTo>
                  <a:cubicBezTo>
                    <a:pt x="210748" y="301736"/>
                    <a:pt x="213636" y="301018"/>
                    <a:pt x="203200" y="307975"/>
                  </a:cubicBezTo>
                  <a:cubicBezTo>
                    <a:pt x="202142" y="311150"/>
                    <a:pt x="200681" y="314218"/>
                    <a:pt x="200025" y="317500"/>
                  </a:cubicBezTo>
                  <a:cubicBezTo>
                    <a:pt x="198557" y="324838"/>
                    <a:pt x="201444" y="333818"/>
                    <a:pt x="196850" y="339725"/>
                  </a:cubicBezTo>
                  <a:cubicBezTo>
                    <a:pt x="192741" y="345009"/>
                    <a:pt x="177800" y="346075"/>
                    <a:pt x="177800" y="346075"/>
                  </a:cubicBezTo>
                  <a:cubicBezTo>
                    <a:pt x="176377" y="345897"/>
                    <a:pt x="133305" y="340664"/>
                    <a:pt x="130175" y="339725"/>
                  </a:cubicBezTo>
                  <a:cubicBezTo>
                    <a:pt x="126520" y="338629"/>
                    <a:pt x="123825" y="335492"/>
                    <a:pt x="120650" y="333375"/>
                  </a:cubicBezTo>
                  <a:cubicBezTo>
                    <a:pt x="118074" y="325646"/>
                    <a:pt x="114084" y="319358"/>
                    <a:pt x="120650" y="311150"/>
                  </a:cubicBezTo>
                  <a:cubicBezTo>
                    <a:pt x="122741" y="308537"/>
                    <a:pt x="127000" y="309033"/>
                    <a:pt x="130175" y="307975"/>
                  </a:cubicBezTo>
                  <a:cubicBezTo>
                    <a:pt x="132292" y="304800"/>
                    <a:pt x="136525" y="302266"/>
                    <a:pt x="136525" y="298450"/>
                  </a:cubicBezTo>
                  <a:cubicBezTo>
                    <a:pt x="136525" y="294634"/>
                    <a:pt x="132873" y="291623"/>
                    <a:pt x="130175" y="288925"/>
                  </a:cubicBezTo>
                  <a:cubicBezTo>
                    <a:pt x="124020" y="282770"/>
                    <a:pt x="118872" y="281982"/>
                    <a:pt x="111125" y="279400"/>
                  </a:cubicBezTo>
                  <a:cubicBezTo>
                    <a:pt x="107950" y="276225"/>
                    <a:pt x="105525" y="272056"/>
                    <a:pt x="101600" y="269875"/>
                  </a:cubicBezTo>
                  <a:cubicBezTo>
                    <a:pt x="94147" y="265734"/>
                    <a:pt x="63129" y="258670"/>
                    <a:pt x="57150" y="257175"/>
                  </a:cubicBezTo>
                  <a:cubicBezTo>
                    <a:pt x="52256" y="249834"/>
                    <a:pt x="45442" y="244703"/>
                    <a:pt x="53975" y="234950"/>
                  </a:cubicBezTo>
                  <a:cubicBezTo>
                    <a:pt x="59001" y="229207"/>
                    <a:pt x="73025" y="222250"/>
                    <a:pt x="73025" y="222250"/>
                  </a:cubicBezTo>
                  <a:cubicBezTo>
                    <a:pt x="75142" y="219075"/>
                    <a:pt x="76932" y="215656"/>
                    <a:pt x="79375" y="212725"/>
                  </a:cubicBezTo>
                  <a:cubicBezTo>
                    <a:pt x="82250" y="209276"/>
                    <a:pt x="86719" y="207125"/>
                    <a:pt x="88900" y="203200"/>
                  </a:cubicBezTo>
                  <a:cubicBezTo>
                    <a:pt x="92151" y="197349"/>
                    <a:pt x="93133" y="190500"/>
                    <a:pt x="95250" y="184150"/>
                  </a:cubicBezTo>
                  <a:lnTo>
                    <a:pt x="98425" y="174625"/>
                  </a:lnTo>
                  <a:cubicBezTo>
                    <a:pt x="97367" y="169333"/>
                    <a:pt x="100210" y="160876"/>
                    <a:pt x="95250" y="158750"/>
                  </a:cubicBezTo>
                  <a:cubicBezTo>
                    <a:pt x="89098" y="156113"/>
                    <a:pt x="76200" y="165100"/>
                    <a:pt x="76200" y="165100"/>
                  </a:cubicBezTo>
                  <a:cubicBezTo>
                    <a:pt x="51043" y="156714"/>
                    <a:pt x="63752" y="159850"/>
                    <a:pt x="38100" y="155575"/>
                  </a:cubicBezTo>
                  <a:cubicBezTo>
                    <a:pt x="29760" y="143065"/>
                    <a:pt x="29934" y="145136"/>
                    <a:pt x="25400" y="127000"/>
                  </a:cubicBezTo>
                  <a:cubicBezTo>
                    <a:pt x="24342" y="122767"/>
                    <a:pt x="23944" y="118311"/>
                    <a:pt x="22225" y="114300"/>
                  </a:cubicBezTo>
                  <a:cubicBezTo>
                    <a:pt x="20722" y="110793"/>
                    <a:pt x="17582" y="108188"/>
                    <a:pt x="15875" y="104775"/>
                  </a:cubicBezTo>
                  <a:cubicBezTo>
                    <a:pt x="13337" y="99700"/>
                    <a:pt x="10881" y="87297"/>
                    <a:pt x="9525" y="82550"/>
                  </a:cubicBezTo>
                  <a:cubicBezTo>
                    <a:pt x="8606" y="79332"/>
                    <a:pt x="7231" y="76254"/>
                    <a:pt x="6350" y="73025"/>
                  </a:cubicBezTo>
                  <a:cubicBezTo>
                    <a:pt x="4054" y="64605"/>
                    <a:pt x="2760" y="55904"/>
                    <a:pt x="0" y="47625"/>
                  </a:cubicBezTo>
                  <a:lnTo>
                    <a:pt x="9525" y="4127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45" dirty="0" err="1">
                <a:solidFill>
                  <a:schemeClr val="tx1"/>
                </a:solidFill>
              </a:endParaRPr>
            </a:p>
          </p:txBody>
        </p:sp>
      </p:grpSp>
      <p:pic>
        <p:nvPicPr>
          <p:cNvPr id="75" name="Рисунок 74">
            <a:extLst>
              <a:ext uri="{FF2B5EF4-FFF2-40B4-BE49-F238E27FC236}">
                <a16:creationId xmlns:a16="http://schemas.microsoft.com/office/drawing/2014/main" xmlns="" id="{FCA727BC-33DF-4691-9BCC-399B13D3E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40312" y="2900965"/>
            <a:ext cx="523221" cy="5232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rm Format - Russian">
  <a:themeElements>
    <a:clrScheme name="new">
      <a:dk1>
        <a:srgbClr val="53585F"/>
      </a:dk1>
      <a:lt1>
        <a:srgbClr val="FFFFFF"/>
      </a:lt1>
      <a:dk2>
        <a:srgbClr val="808080"/>
      </a:dk2>
      <a:lt2>
        <a:srgbClr val="236192"/>
      </a:lt2>
      <a:accent1>
        <a:srgbClr val="E8E3D8"/>
      </a:accent1>
      <a:accent2>
        <a:srgbClr val="D2C596"/>
      </a:accent2>
      <a:accent3>
        <a:srgbClr val="A39061"/>
      </a:accent3>
      <a:accent4>
        <a:srgbClr val="766846"/>
      </a:accent4>
      <a:accent5>
        <a:srgbClr val="E74650"/>
      </a:accent5>
      <a:accent6>
        <a:srgbClr val="5C5C5C"/>
      </a:accent6>
      <a:hlink>
        <a:srgbClr val="A39061"/>
      </a:hlink>
      <a:folHlink>
        <a:srgbClr val="76684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2907</TotalTime>
  <Words>4839</Words>
  <Application>Microsoft Office PowerPoint</Application>
  <PresentationFormat>Произвольный</PresentationFormat>
  <Paragraphs>561</Paragraphs>
  <Slides>30</Slides>
  <Notes>30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Firm Format - Russian</vt:lpstr>
      <vt:lpstr>TCLayout.ActiveDocument.1</vt:lpstr>
      <vt:lpstr>Презентация PowerPoint</vt:lpstr>
      <vt:lpstr>Содержание</vt:lpstr>
      <vt:lpstr>Презентация PowerPoint</vt:lpstr>
      <vt:lpstr>2.  Анализ состояния муниципального образования </vt:lpstr>
      <vt:lpstr>2.  Анализ состояния муниципального образования </vt:lpstr>
      <vt:lpstr>Дерево целей Стратегии Нижегородской области</vt:lpstr>
      <vt:lpstr>Ключевые показатели стратегии  социально-экономического развития Нижегородской области (1/2) </vt:lpstr>
      <vt:lpstr>Ключевые показатели стратегии  социально-экономического развития Нижегородской области (2/2)  </vt:lpstr>
      <vt:lpstr>2.  Анализ состояния муниципального образования </vt:lpstr>
      <vt:lpstr>2.  Анализ состояния муниципального образования </vt:lpstr>
      <vt:lpstr>2.  Анализ состояния муниципального образования </vt:lpstr>
      <vt:lpstr>Организация заседания рабочей группы по выделению проблем</vt:lpstr>
      <vt:lpstr>3. Методологические рекомендации по процедуре целеполагания на муниципальном уровне</vt:lpstr>
      <vt:lpstr>3. Методологические рекомендации по процедуре целеполагания на муниципальном уровне</vt:lpstr>
      <vt:lpstr>3. Методологические рекомендации по процедуре целеполагания на муниципальном уровне</vt:lpstr>
      <vt:lpstr>3. Методологические рекомендации по процедуре целеполагания на муниципальном уровне</vt:lpstr>
      <vt:lpstr>3. Методологические рекомендации по процедуре целеполагания на муниципальном уровне</vt:lpstr>
      <vt:lpstr>3. Методологические рекомендации по процедуре целеполагания на муниципальном уровне</vt:lpstr>
      <vt:lpstr>3. Методологические рекомендации по процедуре целеполагания на муниципальном уровне</vt:lpstr>
      <vt:lpstr>3. Методологические рекомендации по процедуре целеполагания на муниципальном уровне</vt:lpstr>
      <vt:lpstr>3. Методологические рекомендации по процедуре целеполагания на муниципальном уровне</vt:lpstr>
      <vt:lpstr>3. Методологические рекомендации по процедуре целеполагания на муниципальном уровне</vt:lpstr>
      <vt:lpstr>3. Методологические рекомендации по процедуре целеполагания на муниципальном уровне</vt:lpstr>
      <vt:lpstr>Презентация PowerPoint</vt:lpstr>
      <vt:lpstr>Презентация PowerPoint</vt:lpstr>
      <vt:lpstr>Презентация PowerPoint</vt:lpstr>
      <vt:lpstr>4. Методические рекомендации по организации процесса стратегического планирования </vt:lpstr>
      <vt:lpstr> </vt:lpstr>
      <vt:lpstr>Нормативно-правовое регулирование стратегического планирования в РФ 1/2</vt:lpstr>
      <vt:lpstr>5.  Стратегическое планирование в РФ (основные законы и подзаконные акты)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Материаы для разработки стратегии  социально-экономического развития муниципального образования</dc:title>
  <dc:creator>i9166</dc:creator>
  <cp:lastModifiedBy>Павел С. Кованов</cp:lastModifiedBy>
  <cp:revision>143</cp:revision>
  <dcterms:created xsi:type="dcterms:W3CDTF">2015-12-15T20:55:13Z</dcterms:created>
  <dcterms:modified xsi:type="dcterms:W3CDTF">2020-08-24T13:55:41Z</dcterms:modified>
</cp:coreProperties>
</file>